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7"/>
  </p:notes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90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8F7F87-1949-4107-B283-72ACBEAA12E4}" type="datetimeFigureOut">
              <a:rPr lang="en-US" smtClean="0"/>
              <a:t>5/25/2017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06CB9D-9B56-4590-87D7-14BC44B384D2}" type="slidenum">
              <a:rPr lang="en-US" smtClean="0"/>
              <a:t>‹#›</a:t>
            </a:fld>
            <a:endParaRPr lang="en-US"/>
          </a:p>
        </p:txBody>
      </p:sp>
    </p:spTree>
    <p:extLst>
      <p:ext uri="{BB962C8B-B14F-4D97-AF65-F5344CB8AC3E}">
        <p14:creationId xmlns:p14="http://schemas.microsoft.com/office/powerpoint/2010/main" val="423010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A06B33D-CE7B-431D-AA25-455038F8C35A}" type="slidenum">
              <a:rPr lang="en-US" altLang="en-US" smtClean="0">
                <a:latin typeface="Arial" charset="0"/>
              </a:rPr>
              <a:pPr/>
              <a:t>1</a:t>
            </a:fld>
            <a:endParaRPr lang="en-US" altLang="en-US" smtClean="0">
              <a:latin typeface="Arial" charset="0"/>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D94E602-981F-43F6-9830-6943FDF94448}" type="slidenum">
              <a:rPr lang="en-US" altLang="en-US" smtClean="0">
                <a:latin typeface="Arial" charset="0"/>
              </a:rPr>
              <a:pPr/>
              <a:t>10</a:t>
            </a:fld>
            <a:endParaRPr lang="en-US" altLang="en-US" smtClean="0">
              <a:latin typeface="Arial" charset="0"/>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7A7AC6E-77C0-4704-B85C-0F2F325283B3}" type="slidenum">
              <a:rPr lang="en-US" altLang="en-US" smtClean="0">
                <a:latin typeface="Arial" charset="0"/>
              </a:rPr>
              <a:pPr/>
              <a:t>11</a:t>
            </a:fld>
            <a:endParaRPr lang="en-US" altLang="en-US" smtClean="0">
              <a:latin typeface="Arial" charset="0"/>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05FD91D-8A00-4364-9856-8C648EF02140}" type="slidenum">
              <a:rPr lang="en-US" altLang="en-US" smtClean="0">
                <a:latin typeface="Arial" charset="0"/>
              </a:rPr>
              <a:pPr/>
              <a:t>12</a:t>
            </a:fld>
            <a:endParaRPr lang="en-US" altLang="en-US" smtClean="0">
              <a:latin typeface="Arial" charset="0"/>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7A78AFF-D45F-41E2-B926-8E614DE707DE}" type="slidenum">
              <a:rPr lang="en-US" altLang="en-US" smtClean="0">
                <a:latin typeface="Arial" charset="0"/>
              </a:rPr>
              <a:pPr/>
              <a:t>13</a:t>
            </a:fld>
            <a:endParaRPr lang="en-US" altLang="en-US" smtClean="0">
              <a:latin typeface="Arial"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6F3BD56-74AB-409C-88AB-34A6EB0CF154}" type="slidenum">
              <a:rPr lang="en-US" altLang="en-US" smtClean="0">
                <a:latin typeface="Arial" charset="0"/>
              </a:rPr>
              <a:pPr/>
              <a:t>14</a:t>
            </a:fld>
            <a:endParaRPr lang="en-US" altLang="en-US" smtClean="0">
              <a:latin typeface="Arial" charset="0"/>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09E4638-38C7-4E0F-BD8B-B1753FB48181}" type="slidenum">
              <a:rPr lang="en-US" altLang="en-US" smtClean="0">
                <a:latin typeface="Arial" charset="0"/>
              </a:rPr>
              <a:pPr/>
              <a:t>15</a:t>
            </a:fld>
            <a:endParaRPr lang="en-US" altLang="en-US" smtClean="0">
              <a:latin typeface="Arial" charset="0"/>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92EEDD3-3FE7-4C60-B7E3-24C99A7B484C}" type="slidenum">
              <a:rPr lang="en-US" altLang="en-US" smtClean="0">
                <a:latin typeface="Arial" charset="0"/>
              </a:rPr>
              <a:pPr/>
              <a:t>16</a:t>
            </a:fld>
            <a:endParaRPr lang="en-US" altLang="en-US" smtClean="0">
              <a:latin typeface="Arial" charset="0"/>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D47D4C0-361B-4C44-87C2-1A392322FEEE}" type="slidenum">
              <a:rPr lang="en-US" altLang="en-US" smtClean="0">
                <a:latin typeface="Arial" charset="0"/>
              </a:rPr>
              <a:pPr/>
              <a:t>17</a:t>
            </a:fld>
            <a:endParaRPr lang="en-US" altLang="en-US" smtClean="0">
              <a:latin typeface="Arial" charset="0"/>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7921DDB-F0A2-4869-A5A6-37D70F52DE84}" type="slidenum">
              <a:rPr lang="en-US" altLang="en-US" smtClean="0">
                <a:latin typeface="Arial" charset="0"/>
              </a:rPr>
              <a:pPr/>
              <a:t>18</a:t>
            </a:fld>
            <a:endParaRPr lang="en-US" altLang="en-US" smtClean="0">
              <a:latin typeface="Arial" charset="0"/>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816C219-AC3A-46EE-A7FF-06DAF1897BF5}" type="slidenum">
              <a:rPr lang="en-US" altLang="en-US" smtClean="0">
                <a:latin typeface="Arial" charset="0"/>
              </a:rPr>
              <a:pPr/>
              <a:t>19</a:t>
            </a:fld>
            <a:endParaRPr lang="en-US" altLang="en-US" smtClean="0">
              <a:latin typeface="Arial" charset="0"/>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51C4C88-C45C-463F-BC3D-B433EA7B8650}" type="slidenum">
              <a:rPr lang="en-US" altLang="en-US" smtClean="0">
                <a:latin typeface="Arial" charset="0"/>
              </a:rPr>
              <a:pPr/>
              <a:t>2</a:t>
            </a:fld>
            <a:endParaRPr lang="en-US" altLang="en-US" smtClean="0">
              <a:latin typeface="Arial" charset="0"/>
            </a:endParaRP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7183D01-0EB8-4DB6-A945-A5E94E72EA19}" type="slidenum">
              <a:rPr lang="en-US" altLang="en-US" smtClean="0">
                <a:latin typeface="Arial" charset="0"/>
              </a:rPr>
              <a:pPr/>
              <a:t>20</a:t>
            </a:fld>
            <a:endParaRPr lang="en-US" altLang="en-US" smtClean="0">
              <a:latin typeface="Arial" charset="0"/>
            </a:endParaRPr>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99739A2-D00D-4B15-BE38-5E631E79CAB7}" type="slidenum">
              <a:rPr lang="en-US" altLang="en-US" smtClean="0">
                <a:latin typeface="Arial" charset="0"/>
              </a:rPr>
              <a:pPr/>
              <a:t>21</a:t>
            </a:fld>
            <a:endParaRPr lang="en-US" altLang="en-US" smtClean="0">
              <a:latin typeface="Arial" charset="0"/>
            </a:endParaRPr>
          </a:p>
        </p:txBody>
      </p:sp>
      <p:sp>
        <p:nvSpPr>
          <p:cNvPr id="798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fld id="{0294EA3B-EC6E-4C34-A9CC-8C5F0647D81A}" type="slidenum">
              <a:rPr lang="en-US" altLang="en-US" sz="1200">
                <a:latin typeface="Arial" charset="0"/>
              </a:rPr>
              <a:pPr algn="r" eaLnBrk="1" hangingPunct="1"/>
              <a:t>21</a:t>
            </a:fld>
            <a:endParaRPr lang="en-US" altLang="en-US" sz="1200">
              <a:latin typeface="Arial" charset="0"/>
            </a:endParaRPr>
          </a:p>
        </p:txBody>
      </p:sp>
      <p:sp>
        <p:nvSpPr>
          <p:cNvPr id="79876" name="Rectangle 2"/>
          <p:cNvSpPr>
            <a:spLocks noRot="1" noChangeArrowheads="1" noTextEdit="1"/>
          </p:cNvSpPr>
          <p:nvPr>
            <p:ph type="sldImg"/>
          </p:nvPr>
        </p:nvSpPr>
        <p:spPr>
          <a:xfrm>
            <a:off x="1146175" y="685800"/>
            <a:ext cx="4572000" cy="3429000"/>
          </a:xfrm>
          <a:ln/>
        </p:spPr>
      </p:sp>
      <p:sp>
        <p:nvSpPr>
          <p:cNvPr id="798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4" eaLnBrk="1" hangingPunct="1">
              <a:buFontTx/>
              <a:buChar char="•"/>
            </a:pPr>
            <a:r>
              <a:rPr lang="en-US" altLang="en-US" smtClean="0"/>
              <a:t>We have never had an epidemic like this that we have been able to track so thoroughly and see. As I told you, this is conservative.</a:t>
            </a:r>
          </a:p>
          <a:p>
            <a:pPr eaLnBrk="1" hangingPunct="1">
              <a:buFontTx/>
              <a:buChar char="•"/>
            </a:pPr>
            <a:r>
              <a:rPr lang="en-US" altLang="ja-JP" smtClean="0"/>
              <a:t>About 60 million adults, or 30 percent of the adult population, are now obese, which represents a doubling of the rate since 1980.</a:t>
            </a:r>
            <a:endParaRPr lang="en-US" altLang="en-US" smtClean="0">
              <a:ea typeface="MS PGothic" pitchFamily="34" charset="-128"/>
            </a:endParaRPr>
          </a:p>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EF0EB19-4E75-4EDA-9086-C88CE2B01BC4}" type="slidenum">
              <a:rPr lang="en-US" altLang="en-US" smtClean="0">
                <a:latin typeface="Arial" charset="0"/>
              </a:rPr>
              <a:pPr/>
              <a:t>22</a:t>
            </a:fld>
            <a:endParaRPr lang="en-US" altLang="en-US" smtClean="0">
              <a:latin typeface="Arial" charset="0"/>
            </a:endParaRPr>
          </a:p>
        </p:txBody>
      </p:sp>
      <p:sp>
        <p:nvSpPr>
          <p:cNvPr id="808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fld id="{3F4CD3FB-4186-4D9C-8278-E71A1DEE0C95}" type="slidenum">
              <a:rPr lang="en-US" altLang="en-US" sz="1200">
                <a:latin typeface="Arial" charset="0"/>
              </a:rPr>
              <a:pPr algn="r" eaLnBrk="1" hangingPunct="1"/>
              <a:t>22</a:t>
            </a:fld>
            <a:endParaRPr lang="en-US" altLang="en-US" sz="1200">
              <a:latin typeface="Arial" charset="0"/>
            </a:endParaRPr>
          </a:p>
        </p:txBody>
      </p:sp>
      <p:sp>
        <p:nvSpPr>
          <p:cNvPr id="80900" name="Rectangle 2"/>
          <p:cNvSpPr>
            <a:spLocks noRot="1" noChangeArrowheads="1" noTextEdit="1"/>
          </p:cNvSpPr>
          <p:nvPr>
            <p:ph type="sldImg"/>
          </p:nvPr>
        </p:nvSpPr>
        <p:spPr>
          <a:xfrm>
            <a:off x="1146175" y="685800"/>
            <a:ext cx="4572000" cy="3429000"/>
          </a:xfrm>
          <a:ln/>
        </p:spPr>
      </p:sp>
      <p:sp>
        <p:nvSpPr>
          <p:cNvPr id="809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4" eaLnBrk="1" hangingPunct="1">
              <a:buFontTx/>
              <a:buChar char="•"/>
            </a:pPr>
            <a:r>
              <a:rPr lang="en-US" altLang="en-US" smtClean="0"/>
              <a:t>We have never had an epidemic like this that we have been able to track so thoroughly and see. As I told you, this is conservative.</a:t>
            </a:r>
          </a:p>
          <a:p>
            <a:pPr eaLnBrk="1" hangingPunct="1">
              <a:buFontTx/>
              <a:buChar char="•"/>
            </a:pPr>
            <a:r>
              <a:rPr lang="en-US" altLang="ja-JP" smtClean="0"/>
              <a:t>About 60 million adults, or 30 percent of the adult population, are now obese, which represents a doubling of the rate since 1980.</a:t>
            </a:r>
            <a:endParaRPr lang="en-US" altLang="en-US" smtClean="0">
              <a:ea typeface="MS PGothic" pitchFamily="34" charset="-128"/>
            </a:endParaRPr>
          </a:p>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795D60C-CBE6-4158-BBFD-1B89BAB7113F}" type="slidenum">
              <a:rPr lang="en-US" altLang="en-US" smtClean="0">
                <a:latin typeface="Arial" charset="0"/>
              </a:rPr>
              <a:pPr/>
              <a:t>23</a:t>
            </a:fld>
            <a:endParaRPr lang="en-US" altLang="en-US" smtClean="0">
              <a:latin typeface="Arial" charset="0"/>
            </a:endParaRPr>
          </a:p>
        </p:txBody>
      </p:sp>
      <p:sp>
        <p:nvSpPr>
          <p:cNvPr id="819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fld id="{F3F7FBCD-8808-45B8-81AD-8FD460A52DFF}" type="slidenum">
              <a:rPr lang="en-US" altLang="en-US" sz="1200">
                <a:latin typeface="Arial" charset="0"/>
              </a:rPr>
              <a:pPr algn="r" eaLnBrk="1" hangingPunct="1"/>
              <a:t>23</a:t>
            </a:fld>
            <a:endParaRPr lang="en-US" altLang="en-US" sz="1200">
              <a:latin typeface="Arial" charset="0"/>
            </a:endParaRPr>
          </a:p>
        </p:txBody>
      </p:sp>
      <p:sp>
        <p:nvSpPr>
          <p:cNvPr id="81924" name="Rectangle 2"/>
          <p:cNvSpPr>
            <a:spLocks noRot="1" noChangeArrowheads="1" noTextEdit="1"/>
          </p:cNvSpPr>
          <p:nvPr>
            <p:ph type="sldImg"/>
          </p:nvPr>
        </p:nvSpPr>
        <p:spPr>
          <a:xfrm>
            <a:off x="1146175" y="685800"/>
            <a:ext cx="4572000" cy="3429000"/>
          </a:xfrm>
          <a:ln/>
        </p:spPr>
      </p:sp>
      <p:sp>
        <p:nvSpPr>
          <p:cNvPr id="819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4" eaLnBrk="1" hangingPunct="1">
              <a:buFontTx/>
              <a:buChar char="•"/>
            </a:pPr>
            <a:r>
              <a:rPr lang="en-US" altLang="en-US" smtClean="0"/>
              <a:t>We have never had an epidemic like this that we have been able to track so thoroughly and see. As I told you, this is conservative.</a:t>
            </a:r>
          </a:p>
          <a:p>
            <a:pPr eaLnBrk="1" hangingPunct="1">
              <a:buFontTx/>
              <a:buChar char="•"/>
            </a:pPr>
            <a:r>
              <a:rPr lang="en-US" altLang="ja-JP" smtClean="0"/>
              <a:t>About 60 million adults, or 30 percent of the adult population, are now obese, which represents a doubling of the rate since 1980.</a:t>
            </a:r>
            <a:endParaRPr lang="en-US" altLang="en-US" smtClean="0">
              <a:ea typeface="MS PGothic" pitchFamily="34" charset="-128"/>
            </a:endParaRPr>
          </a:p>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45F7083-E164-4314-B1FC-173CCC74D443}" type="slidenum">
              <a:rPr lang="en-US" altLang="en-US" smtClean="0">
                <a:latin typeface="Arial" charset="0"/>
              </a:rPr>
              <a:pPr/>
              <a:t>24</a:t>
            </a:fld>
            <a:endParaRPr lang="en-US" altLang="en-US" smtClean="0">
              <a:latin typeface="Arial" charset="0"/>
            </a:endParaRPr>
          </a:p>
        </p:txBody>
      </p:sp>
      <p:sp>
        <p:nvSpPr>
          <p:cNvPr id="829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fld id="{85866BDD-0A3F-45A4-A339-CF4BF4A19171}" type="slidenum">
              <a:rPr lang="en-US" altLang="en-US" sz="1200">
                <a:latin typeface="Arial" charset="0"/>
              </a:rPr>
              <a:pPr algn="r" eaLnBrk="1" hangingPunct="1"/>
              <a:t>24</a:t>
            </a:fld>
            <a:endParaRPr lang="en-US" altLang="en-US" sz="1200">
              <a:latin typeface="Arial" charset="0"/>
            </a:endParaRPr>
          </a:p>
        </p:txBody>
      </p:sp>
      <p:sp>
        <p:nvSpPr>
          <p:cNvPr id="82948" name="Rectangle 2"/>
          <p:cNvSpPr>
            <a:spLocks noRot="1" noChangeArrowheads="1" noTextEdit="1"/>
          </p:cNvSpPr>
          <p:nvPr>
            <p:ph type="sldImg"/>
          </p:nvPr>
        </p:nvSpPr>
        <p:spPr>
          <a:xfrm>
            <a:off x="1146175" y="685800"/>
            <a:ext cx="4572000" cy="3429000"/>
          </a:xfrm>
          <a:ln/>
        </p:spPr>
      </p:sp>
      <p:sp>
        <p:nvSpPr>
          <p:cNvPr id="8294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4" eaLnBrk="1" hangingPunct="1">
              <a:buFontTx/>
              <a:buChar char="•"/>
            </a:pPr>
            <a:r>
              <a:rPr lang="en-US" altLang="en-US" smtClean="0"/>
              <a:t>We have never had an epidemic like this that we have been able to track so thoroughly and see. As I told you, this is conservative.</a:t>
            </a:r>
          </a:p>
          <a:p>
            <a:pPr eaLnBrk="1" hangingPunct="1">
              <a:buFontTx/>
              <a:buChar char="•"/>
            </a:pPr>
            <a:r>
              <a:rPr lang="en-US" altLang="ja-JP" smtClean="0"/>
              <a:t>About 60 million adults, or 30 percent of the adult population, are now obese, which represents a doubling of the rate since 1980.</a:t>
            </a:r>
            <a:endParaRPr lang="en-US" altLang="en-US" smtClean="0">
              <a:ea typeface="MS PGothic" pitchFamily="34" charset="-128"/>
            </a:endParaRPr>
          </a:p>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C568A28-BCC3-4614-B8FE-D9E9218FE55F}" type="slidenum">
              <a:rPr lang="en-US" altLang="en-US" smtClean="0">
                <a:latin typeface="Arial" charset="0"/>
              </a:rPr>
              <a:pPr/>
              <a:t>29</a:t>
            </a:fld>
            <a:endParaRPr lang="en-US" altLang="en-US" smtClean="0">
              <a:latin typeface="Arial"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C4A93BB-B7DF-471C-980A-1E341D41F990}" type="slidenum">
              <a:rPr lang="en-US" altLang="en-US" smtClean="0">
                <a:latin typeface="Arial" charset="0"/>
              </a:rPr>
              <a:pPr/>
              <a:t>30</a:t>
            </a:fld>
            <a:endParaRPr lang="en-US" altLang="en-US" smtClean="0">
              <a:latin typeface="Arial"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0CC7176-FFE4-4D4D-A0DB-86D6C77A2CA9}" type="slidenum">
              <a:rPr lang="en-US" altLang="en-US" smtClean="0">
                <a:latin typeface="Arial" charset="0"/>
              </a:rPr>
              <a:pPr/>
              <a:t>31</a:t>
            </a:fld>
            <a:endParaRPr lang="en-US" altLang="en-US" smtClean="0">
              <a:latin typeface="Arial" charset="0"/>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AB64C70-516B-4450-BDE9-9335F914980D}" type="slidenum">
              <a:rPr lang="en-US" altLang="en-US" smtClean="0">
                <a:latin typeface="Arial" charset="0"/>
              </a:rPr>
              <a:pPr/>
              <a:t>32</a:t>
            </a:fld>
            <a:endParaRPr lang="en-US" altLang="en-US" smtClean="0">
              <a:latin typeface="Arial" charset="0"/>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9DABCCC-A52F-46DF-A811-B29092878364}" type="slidenum">
              <a:rPr lang="en-US" altLang="en-US" smtClean="0">
                <a:latin typeface="Arial" charset="0"/>
              </a:rPr>
              <a:pPr/>
              <a:t>33</a:t>
            </a:fld>
            <a:endParaRPr lang="en-US" altLang="en-US" smtClean="0">
              <a:latin typeface="Arial"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33B69CA-EC4A-44DC-8CB7-6C9BC7803D10}" type="slidenum">
              <a:rPr lang="en-US" altLang="en-US" smtClean="0">
                <a:latin typeface="Arial" charset="0"/>
              </a:rPr>
              <a:pPr/>
              <a:t>3</a:t>
            </a:fld>
            <a:endParaRPr lang="en-US" altLang="en-US" smtClean="0">
              <a:latin typeface="Arial" charset="0"/>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69ED991-2A73-4149-BFA2-F554CED5ABA9}" type="slidenum">
              <a:rPr lang="en-US" altLang="en-US" smtClean="0">
                <a:latin typeface="Arial" charset="0"/>
              </a:rPr>
              <a:pPr/>
              <a:t>34</a:t>
            </a:fld>
            <a:endParaRPr lang="en-US" altLang="en-US" smtClean="0">
              <a:latin typeface="Arial" charset="0"/>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1F5994E-FEC0-4E2F-91DC-0A19927A5D45}" type="slidenum">
              <a:rPr lang="en-US" altLang="en-US" smtClean="0">
                <a:latin typeface="Arial" charset="0"/>
              </a:rPr>
              <a:pPr/>
              <a:t>35</a:t>
            </a:fld>
            <a:endParaRPr lang="en-US" altLang="en-US" smtClean="0">
              <a:latin typeface="Arial"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BD797D7-FD59-48A7-A65A-F2765004EB1E}" type="slidenum">
              <a:rPr lang="en-US" altLang="en-US" smtClean="0">
                <a:latin typeface="Arial" charset="0"/>
              </a:rPr>
              <a:pPr/>
              <a:t>36</a:t>
            </a:fld>
            <a:endParaRPr lang="en-US" altLang="en-US" smtClean="0">
              <a:latin typeface="Arial"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B584A79-FF61-456A-A521-C2BB988EEFEB}" type="slidenum">
              <a:rPr lang="en-US" altLang="en-US" smtClean="0">
                <a:latin typeface="Arial" charset="0"/>
              </a:rPr>
              <a:pPr/>
              <a:t>37</a:t>
            </a:fld>
            <a:endParaRPr lang="en-US" altLang="en-US" smtClean="0">
              <a:latin typeface="Arial" charset="0"/>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D332187-E7A2-4BE1-85BD-36864849E7D7}" type="slidenum">
              <a:rPr lang="en-US" altLang="en-US" smtClean="0">
                <a:latin typeface="Arial" charset="0"/>
              </a:rPr>
              <a:pPr/>
              <a:t>38</a:t>
            </a:fld>
            <a:endParaRPr lang="en-US" altLang="en-US" smtClean="0">
              <a:latin typeface="Arial"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F846CB8-F2E7-4681-A6A9-89EFFEA56DBA}" type="slidenum">
              <a:rPr lang="en-US" altLang="en-US" smtClean="0">
                <a:latin typeface="Arial" charset="0"/>
              </a:rPr>
              <a:pPr/>
              <a:t>39</a:t>
            </a:fld>
            <a:endParaRPr lang="en-US" altLang="en-US" smtClean="0">
              <a:latin typeface="Arial"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0E3DF4A-1C7A-479B-BD95-D3DE1246829B}" type="slidenum">
              <a:rPr lang="en-US" altLang="en-US" smtClean="0">
                <a:latin typeface="Arial" charset="0"/>
              </a:rPr>
              <a:pPr/>
              <a:t>40</a:t>
            </a:fld>
            <a:endParaRPr lang="en-US" altLang="en-US" smtClean="0">
              <a:latin typeface="Arial"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52F81C3-3032-4AEC-82FF-86A5E876B369}" type="slidenum">
              <a:rPr lang="en-US" altLang="en-US" smtClean="0">
                <a:latin typeface="Arial" charset="0"/>
              </a:rPr>
              <a:pPr/>
              <a:t>41</a:t>
            </a:fld>
            <a:endParaRPr lang="en-US" altLang="en-US" smtClean="0">
              <a:latin typeface="Arial"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3317BBC-92EA-4E71-8FB2-1C3E2F2F4238}" type="slidenum">
              <a:rPr lang="en-US" altLang="en-US" smtClean="0">
                <a:latin typeface="Arial" charset="0"/>
              </a:rPr>
              <a:pPr/>
              <a:t>42</a:t>
            </a:fld>
            <a:endParaRPr lang="en-US" altLang="en-US" smtClean="0">
              <a:latin typeface="Arial"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E88C8D9-8205-4876-96E7-F51FB12B16BD}" type="slidenum">
              <a:rPr lang="en-US" altLang="en-US" smtClean="0">
                <a:latin typeface="Arial" charset="0"/>
              </a:rPr>
              <a:pPr/>
              <a:t>43</a:t>
            </a:fld>
            <a:endParaRPr lang="en-US" altLang="en-US" smtClean="0">
              <a:latin typeface="Arial"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F581BBC-1F1A-4316-801A-0D1521D9A896}" type="slidenum">
              <a:rPr lang="en-US" altLang="en-US" smtClean="0">
                <a:latin typeface="Arial" charset="0"/>
              </a:rPr>
              <a:pPr/>
              <a:t>4</a:t>
            </a:fld>
            <a:endParaRPr lang="en-US" altLang="en-US" smtClean="0">
              <a:latin typeface="Arial" charset="0"/>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94F4E9D-4751-430E-91F8-FD9D38D267CA}" type="slidenum">
              <a:rPr lang="en-US" altLang="en-US" smtClean="0">
                <a:latin typeface="Arial" charset="0"/>
              </a:rPr>
              <a:pPr/>
              <a:t>44</a:t>
            </a:fld>
            <a:endParaRPr lang="en-US" altLang="en-US" smtClean="0">
              <a:latin typeface="Arial"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20450A4-F967-4946-B48D-D8479BB7E4CA}" type="slidenum">
              <a:rPr lang="en-US" altLang="en-US" smtClean="0">
                <a:latin typeface="Arial" charset="0"/>
              </a:rPr>
              <a:pPr/>
              <a:t>45</a:t>
            </a:fld>
            <a:endParaRPr lang="en-US" altLang="en-US" smtClean="0">
              <a:latin typeface="Arial" charset="0"/>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6449ABE-92F9-4522-B86F-F0BC5EDEBB4B}" type="slidenum">
              <a:rPr lang="en-US" altLang="en-US" smtClean="0">
                <a:latin typeface="Arial" charset="0"/>
              </a:rPr>
              <a:pPr/>
              <a:t>46</a:t>
            </a:fld>
            <a:endParaRPr lang="en-US" altLang="en-US" smtClean="0">
              <a:latin typeface="Arial" charset="0"/>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1634E04-B110-4E9E-803F-56357405CED2}" type="slidenum">
              <a:rPr lang="en-US" altLang="en-US" smtClean="0">
                <a:latin typeface="Arial" charset="0"/>
              </a:rPr>
              <a:pPr/>
              <a:t>47</a:t>
            </a:fld>
            <a:endParaRPr lang="en-US" altLang="en-US" smtClean="0">
              <a:latin typeface="Arial" charset="0"/>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9C68B6A-326D-499C-9CD2-CD67E0836492}" type="slidenum">
              <a:rPr lang="en-US" altLang="en-US" smtClean="0">
                <a:latin typeface="Arial" charset="0"/>
              </a:rPr>
              <a:pPr/>
              <a:t>48</a:t>
            </a:fld>
            <a:endParaRPr lang="en-US" altLang="en-US" smtClean="0">
              <a:latin typeface="Arial" charset="0"/>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41C1EF7-B4B9-44A4-9043-5C3DD234865E}" type="slidenum">
              <a:rPr lang="en-US" altLang="en-US" smtClean="0">
                <a:latin typeface="Arial" charset="0"/>
              </a:rPr>
              <a:pPr/>
              <a:t>49</a:t>
            </a:fld>
            <a:endParaRPr lang="en-US" altLang="en-US" smtClean="0">
              <a:latin typeface="Arial" charset="0"/>
            </a:endParaRP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ED59496-12C6-48E7-9226-CB7B42FF7F62}" type="slidenum">
              <a:rPr lang="en-US" altLang="en-US" smtClean="0">
                <a:latin typeface="Arial" charset="0"/>
              </a:rPr>
              <a:pPr/>
              <a:t>50</a:t>
            </a:fld>
            <a:endParaRPr lang="en-US" altLang="en-US" smtClean="0">
              <a:latin typeface="Arial" charset="0"/>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EDF9CDB-3572-4086-AB0E-45059FE5496A}" type="slidenum">
              <a:rPr lang="en-US" altLang="en-US" smtClean="0">
                <a:latin typeface="Arial" charset="0"/>
              </a:rPr>
              <a:pPr/>
              <a:t>51</a:t>
            </a:fld>
            <a:endParaRPr lang="en-US" altLang="en-US" smtClean="0">
              <a:latin typeface="Arial"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6C9443C-C47C-4BC4-A2DA-2AE7E1ED14B9}" type="slidenum">
              <a:rPr lang="en-US" altLang="en-US" smtClean="0">
                <a:latin typeface="Arial" charset="0"/>
              </a:rPr>
              <a:pPr/>
              <a:t>52</a:t>
            </a:fld>
            <a:endParaRPr lang="en-US" altLang="en-US" smtClean="0">
              <a:latin typeface="Arial" charset="0"/>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3096D51-8788-452A-ACA2-8F39C53B73D6}" type="slidenum">
              <a:rPr lang="en-US" altLang="en-US" smtClean="0">
                <a:latin typeface="Arial" charset="0"/>
              </a:rPr>
              <a:pPr/>
              <a:t>53</a:t>
            </a:fld>
            <a:endParaRPr lang="en-US" altLang="en-US" smtClean="0">
              <a:latin typeface="Arial" charset="0"/>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F59BA05-F1FD-4F38-A86A-F214306D8AB2}" type="slidenum">
              <a:rPr lang="en-US" altLang="en-US" smtClean="0">
                <a:latin typeface="Arial" charset="0"/>
              </a:rPr>
              <a:pPr/>
              <a:t>5</a:t>
            </a:fld>
            <a:endParaRPr lang="en-US" altLang="en-US" smtClean="0">
              <a:latin typeface="Arial"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031C7BC-5614-4EBA-AA64-72A25637F106}" type="slidenum">
              <a:rPr lang="en-US" altLang="en-US" smtClean="0">
                <a:latin typeface="Arial" charset="0"/>
              </a:rPr>
              <a:pPr/>
              <a:t>54</a:t>
            </a:fld>
            <a:endParaRPr lang="en-US" altLang="en-US" smtClean="0">
              <a:latin typeface="Arial" charset="0"/>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E1F3994-5C53-417A-B8F3-CC28220986DE}" type="slidenum">
              <a:rPr lang="en-US" altLang="en-US" smtClean="0">
                <a:latin typeface="Arial" charset="0"/>
              </a:rPr>
              <a:pPr/>
              <a:t>55</a:t>
            </a:fld>
            <a:endParaRPr lang="en-US" altLang="en-US" smtClean="0">
              <a:latin typeface="Arial" charset="0"/>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8A1AB38-0314-40BA-87AE-4F0A5DA98C41}" type="slidenum">
              <a:rPr lang="en-US" altLang="en-US" smtClean="0">
                <a:latin typeface="Arial" charset="0"/>
              </a:rPr>
              <a:pPr/>
              <a:t>6</a:t>
            </a:fld>
            <a:endParaRPr lang="en-US" altLang="en-US" smtClean="0">
              <a:latin typeface="Arial"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62209AE-EA46-4E8D-AB3A-935E6179E464}" type="slidenum">
              <a:rPr lang="en-US" altLang="en-US" smtClean="0">
                <a:latin typeface="Arial" charset="0"/>
              </a:rPr>
              <a:pPr/>
              <a:t>7</a:t>
            </a:fld>
            <a:endParaRPr lang="en-US" altLang="en-US" smtClean="0">
              <a:latin typeface="Arial" charset="0"/>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12DDE11-1ABE-45A2-8997-29B11D7531A6}" type="slidenum">
              <a:rPr lang="en-US" altLang="en-US" smtClean="0">
                <a:latin typeface="Arial" charset="0"/>
              </a:rPr>
              <a:pPr/>
              <a:t>8</a:t>
            </a:fld>
            <a:endParaRPr lang="en-US" altLang="en-US" smtClean="0">
              <a:latin typeface="Arial" charset="0"/>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941BE46-1E37-4EE0-B266-3712CC8F40CC}" type="slidenum">
              <a:rPr lang="en-US" altLang="en-US" smtClean="0">
                <a:latin typeface="Arial" charset="0"/>
              </a:rPr>
              <a:pPr/>
              <a:t>9</a:t>
            </a:fld>
            <a:endParaRPr lang="en-US" altLang="en-US" smtClean="0">
              <a:latin typeface="Arial" charset="0"/>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771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871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34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72798D9-5BD7-48C0-B100-D7615C1163F5}" type="slidenum">
              <a:rPr lang="en-US"/>
              <a:pPr>
                <a:defRPr/>
              </a:pPr>
              <a:t>‹#›</a:t>
            </a:fld>
            <a:endParaRPr lang="en-US"/>
          </a:p>
        </p:txBody>
      </p:sp>
    </p:spTree>
    <p:extLst>
      <p:ext uri="{BB962C8B-B14F-4D97-AF65-F5344CB8AC3E}">
        <p14:creationId xmlns:p14="http://schemas.microsoft.com/office/powerpoint/2010/main" val="606926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30449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 id="2147483725" r:id="rId4"/>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609600"/>
            <a:ext cx="7772400" cy="1584325"/>
          </a:xfrm>
        </p:spPr>
        <p:txBody>
          <a:bodyPr/>
          <a:lstStyle/>
          <a:p>
            <a:pPr algn="ctr" eaLnBrk="1" hangingPunct="1"/>
            <a:r>
              <a:rPr lang="en-US" altLang="en-US" sz="7500" dirty="0" smtClean="0">
                <a:solidFill>
                  <a:srgbClr val="00B0F0"/>
                </a:solidFill>
              </a:rPr>
              <a:t> WELCOME! </a:t>
            </a:r>
          </a:p>
        </p:txBody>
      </p:sp>
      <p:sp>
        <p:nvSpPr>
          <p:cNvPr id="2051" name="Rectangle 14"/>
          <p:cNvSpPr>
            <a:spLocks noChangeArrowheads="1"/>
          </p:cNvSpPr>
          <p:nvPr/>
        </p:nvSpPr>
        <p:spPr bwMode="auto">
          <a:xfrm>
            <a:off x="762000" y="2438400"/>
            <a:ext cx="7467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200" dirty="0"/>
              <a:t>Today we will be talking about how to increase your energy at work, how to sleep better, how to lose weight and how to improve your health!</a:t>
            </a:r>
          </a:p>
          <a:p>
            <a:pPr algn="ctr"/>
            <a:endParaRPr lang="en-US" altLang="en-US" sz="3200" dirty="0"/>
          </a:p>
          <a:p>
            <a:pPr algn="ctr"/>
            <a:r>
              <a:rPr lang="en-US" altLang="en-US" sz="3200" dirty="0"/>
              <a:t>We Will Have A Brief Presentation and Then Answer Questions</a:t>
            </a:r>
          </a:p>
          <a:p>
            <a:pPr algn="ctr"/>
            <a:endParaRPr lang="en-US" altLang="en-US" sz="3200" dirty="0"/>
          </a:p>
        </p:txBody>
      </p:sp>
    </p:spTree>
    <p:extLst>
      <p:ext uri="{BB962C8B-B14F-4D97-AF65-F5344CB8AC3E}">
        <p14:creationId xmlns:p14="http://schemas.microsoft.com/office/powerpoint/2010/main" val="20512097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 calcmode="lin" valueType="num">
                                      <p:cBhvr>
                                        <p:cTn id="9" dur="500" fill="hold"/>
                                        <p:tgtEl>
                                          <p:spTgt spid="2050"/>
                                        </p:tgtEl>
                                        <p:attrNameLst>
                                          <p:attrName>style.rotation</p:attrName>
                                        </p:attrNameLst>
                                      </p:cBhvr>
                                      <p:tavLst>
                                        <p:tav tm="0">
                                          <p:val>
                                            <p:fltVal val="360"/>
                                          </p:val>
                                        </p:tav>
                                        <p:tav tm="100000">
                                          <p:val>
                                            <p:fltVal val="0"/>
                                          </p:val>
                                        </p:tav>
                                      </p:tavLst>
                                    </p:anim>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2"/>
          <p:cNvSpPr>
            <a:spLocks/>
          </p:cNvSpPr>
          <p:nvPr/>
        </p:nvSpPr>
        <p:spPr bwMode="auto">
          <a:xfrm>
            <a:off x="4011613" y="2003425"/>
            <a:ext cx="644525"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a:solidFill>
              <a:schemeClr val="tx1"/>
            </a:solidFill>
            <a:round/>
            <a:headEnd/>
            <a:tailEnd/>
          </a:ln>
        </p:spPr>
        <p:txBody>
          <a:bodyPr/>
          <a:lstStyle/>
          <a:p>
            <a:endParaRPr lang="en-US"/>
          </a:p>
        </p:txBody>
      </p:sp>
      <p:sp>
        <p:nvSpPr>
          <p:cNvPr id="11267" name="Freeform 3"/>
          <p:cNvSpPr>
            <a:spLocks/>
          </p:cNvSpPr>
          <p:nvPr/>
        </p:nvSpPr>
        <p:spPr bwMode="auto">
          <a:xfrm>
            <a:off x="3983038" y="2398713"/>
            <a:ext cx="682625"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a:solidFill>
              <a:schemeClr val="tx1"/>
            </a:solidFill>
            <a:round/>
            <a:headEnd/>
            <a:tailEnd/>
          </a:ln>
        </p:spPr>
        <p:txBody>
          <a:bodyPr/>
          <a:lstStyle/>
          <a:p>
            <a:endParaRPr lang="en-US"/>
          </a:p>
        </p:txBody>
      </p:sp>
      <p:sp>
        <p:nvSpPr>
          <p:cNvPr id="11268" name="Freeform 4"/>
          <p:cNvSpPr>
            <a:spLocks/>
          </p:cNvSpPr>
          <p:nvPr/>
        </p:nvSpPr>
        <p:spPr bwMode="auto">
          <a:xfrm>
            <a:off x="3960813" y="2794000"/>
            <a:ext cx="806450"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a:solidFill>
              <a:schemeClr val="tx1"/>
            </a:solidFill>
            <a:round/>
            <a:headEnd/>
            <a:tailEnd/>
          </a:ln>
        </p:spPr>
        <p:txBody>
          <a:bodyPr/>
          <a:lstStyle/>
          <a:p>
            <a:endParaRPr lang="en-US"/>
          </a:p>
        </p:txBody>
      </p:sp>
      <p:sp>
        <p:nvSpPr>
          <p:cNvPr id="11269" name="Freeform 5"/>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6987EB"/>
          </a:solidFill>
          <a:ln w="12700">
            <a:solidFill>
              <a:schemeClr val="tx1"/>
            </a:solidFill>
            <a:round/>
            <a:headEnd/>
            <a:tailEnd/>
          </a:ln>
        </p:spPr>
        <p:txBody>
          <a:bodyPr/>
          <a:lstStyle/>
          <a:p>
            <a:endParaRPr lang="en-US"/>
          </a:p>
        </p:txBody>
      </p:sp>
      <p:sp>
        <p:nvSpPr>
          <p:cNvPr id="11270" name="Freeform 6"/>
          <p:cNvSpPr>
            <a:spLocks/>
          </p:cNvSpPr>
          <p:nvPr/>
        </p:nvSpPr>
        <p:spPr bwMode="auto">
          <a:xfrm>
            <a:off x="4019550" y="3590925"/>
            <a:ext cx="838200"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a:solidFill>
              <a:schemeClr val="tx1"/>
            </a:solidFill>
            <a:round/>
            <a:headEnd/>
            <a:tailEnd/>
          </a:ln>
        </p:spPr>
        <p:txBody>
          <a:bodyPr/>
          <a:lstStyle/>
          <a:p>
            <a:endParaRPr lang="en-US"/>
          </a:p>
        </p:txBody>
      </p:sp>
      <p:sp>
        <p:nvSpPr>
          <p:cNvPr id="11271" name="Freeform 7"/>
          <p:cNvSpPr>
            <a:spLocks/>
          </p:cNvSpPr>
          <p:nvPr/>
        </p:nvSpPr>
        <p:spPr bwMode="auto">
          <a:xfrm>
            <a:off x="4651375" y="2740025"/>
            <a:ext cx="592138"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a:solidFill>
              <a:schemeClr val="tx1"/>
            </a:solidFill>
            <a:round/>
            <a:headEnd/>
            <a:tailEnd/>
          </a:ln>
        </p:spPr>
        <p:txBody>
          <a:bodyPr/>
          <a:lstStyle/>
          <a:p>
            <a:endParaRPr lang="en-US"/>
          </a:p>
        </p:txBody>
      </p:sp>
      <p:sp>
        <p:nvSpPr>
          <p:cNvPr id="11272" name="Freeform 8"/>
          <p:cNvSpPr>
            <a:spLocks/>
          </p:cNvSpPr>
          <p:nvPr/>
        </p:nvSpPr>
        <p:spPr bwMode="auto">
          <a:xfrm>
            <a:off x="4730750" y="3127375"/>
            <a:ext cx="649288"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a:solidFill>
              <a:schemeClr val="tx1"/>
            </a:solidFill>
            <a:round/>
            <a:headEnd/>
            <a:tailEnd/>
          </a:ln>
        </p:spPr>
        <p:txBody>
          <a:bodyPr/>
          <a:lstStyle/>
          <a:p>
            <a:endParaRPr lang="en-US"/>
          </a:p>
        </p:txBody>
      </p:sp>
      <p:sp>
        <p:nvSpPr>
          <p:cNvPr id="11273" name="Freeform 9"/>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a:solidFill>
              <a:schemeClr val="tx1"/>
            </a:solidFill>
            <a:round/>
            <a:headEnd/>
            <a:tailEnd/>
          </a:ln>
        </p:spPr>
        <p:txBody>
          <a:bodyPr/>
          <a:lstStyle/>
          <a:p>
            <a:endParaRPr lang="en-US"/>
          </a:p>
        </p:txBody>
      </p:sp>
      <p:sp>
        <p:nvSpPr>
          <p:cNvPr id="11274" name="Freeform 10"/>
          <p:cNvSpPr>
            <a:spLocks/>
          </p:cNvSpPr>
          <p:nvPr/>
        </p:nvSpPr>
        <p:spPr bwMode="auto">
          <a:xfrm>
            <a:off x="5343525" y="3265488"/>
            <a:ext cx="719138"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0000A0"/>
          </a:solidFill>
          <a:ln w="12700">
            <a:solidFill>
              <a:schemeClr val="tx1"/>
            </a:solidFill>
            <a:round/>
            <a:headEnd/>
            <a:tailEnd/>
          </a:ln>
        </p:spPr>
        <p:txBody>
          <a:bodyPr/>
          <a:lstStyle/>
          <a:p>
            <a:endParaRPr lang="en-US"/>
          </a:p>
        </p:txBody>
      </p:sp>
      <p:sp>
        <p:nvSpPr>
          <p:cNvPr id="11275" name="Freeform 11"/>
          <p:cNvSpPr>
            <a:spLocks/>
          </p:cNvSpPr>
          <p:nvPr/>
        </p:nvSpPr>
        <p:spPr bwMode="auto">
          <a:xfrm>
            <a:off x="5280025" y="3560763"/>
            <a:ext cx="801688"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0000A0"/>
          </a:solidFill>
          <a:ln w="12700">
            <a:solidFill>
              <a:schemeClr val="tx1"/>
            </a:solidFill>
            <a:round/>
            <a:headEnd/>
            <a:tailEnd/>
          </a:ln>
        </p:spPr>
        <p:txBody>
          <a:bodyPr/>
          <a:lstStyle/>
          <a:p>
            <a:endParaRPr lang="en-US"/>
          </a:p>
        </p:txBody>
      </p:sp>
      <p:sp>
        <p:nvSpPr>
          <p:cNvPr id="11276" name="Freeform 12"/>
          <p:cNvSpPr>
            <a:spLocks/>
          </p:cNvSpPr>
          <p:nvPr/>
        </p:nvSpPr>
        <p:spPr bwMode="auto">
          <a:xfrm>
            <a:off x="5489575" y="3824288"/>
            <a:ext cx="374650"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a:solidFill>
              <a:schemeClr val="tx1"/>
            </a:solidFill>
            <a:round/>
            <a:headEnd/>
            <a:tailEnd/>
          </a:ln>
        </p:spPr>
        <p:txBody>
          <a:bodyPr/>
          <a:lstStyle/>
          <a:p>
            <a:endParaRPr lang="en-US"/>
          </a:p>
        </p:txBody>
      </p:sp>
      <p:sp>
        <p:nvSpPr>
          <p:cNvPr id="11277" name="Freeform 13"/>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a:solidFill>
              <a:schemeClr val="tx1"/>
            </a:solidFill>
            <a:round/>
            <a:headEnd/>
            <a:tailEnd/>
          </a:ln>
        </p:spPr>
        <p:txBody>
          <a:bodyPr/>
          <a:lstStyle/>
          <a:p>
            <a:endParaRPr lang="en-US"/>
          </a:p>
        </p:txBody>
      </p:sp>
      <p:sp>
        <p:nvSpPr>
          <p:cNvPr id="11278" name="Freeform 14"/>
          <p:cNvSpPr>
            <a:spLocks/>
          </p:cNvSpPr>
          <p:nvPr/>
        </p:nvSpPr>
        <p:spPr bwMode="auto">
          <a:xfrm>
            <a:off x="5843588"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0000A0"/>
          </a:solidFill>
          <a:ln w="12700">
            <a:solidFill>
              <a:schemeClr val="tx1"/>
            </a:solidFill>
            <a:round/>
            <a:headEnd/>
            <a:tailEnd/>
          </a:ln>
        </p:spPr>
        <p:txBody>
          <a:bodyPr/>
          <a:lstStyle/>
          <a:p>
            <a:endParaRPr lang="en-US"/>
          </a:p>
        </p:txBody>
      </p:sp>
      <p:sp>
        <p:nvSpPr>
          <p:cNvPr id="11279" name="Freeform 15"/>
          <p:cNvSpPr>
            <a:spLocks/>
          </p:cNvSpPr>
          <p:nvPr/>
        </p:nvSpPr>
        <p:spPr bwMode="auto">
          <a:xfrm>
            <a:off x="5591175" y="4311650"/>
            <a:ext cx="8890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a:solidFill>
              <a:schemeClr val="tx1"/>
            </a:solidFill>
            <a:round/>
            <a:headEnd/>
            <a:tailEnd/>
          </a:ln>
        </p:spPr>
        <p:txBody>
          <a:bodyPr/>
          <a:lstStyle/>
          <a:p>
            <a:endParaRPr lang="en-US"/>
          </a:p>
        </p:txBody>
      </p:sp>
      <p:sp>
        <p:nvSpPr>
          <p:cNvPr id="11280" name="Freeform 16"/>
          <p:cNvSpPr>
            <a:spLocks/>
          </p:cNvSpPr>
          <p:nvPr/>
        </p:nvSpPr>
        <p:spPr bwMode="auto">
          <a:xfrm>
            <a:off x="5988050" y="3009900"/>
            <a:ext cx="441325"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0000A0"/>
          </a:solidFill>
          <a:ln w="12700">
            <a:solidFill>
              <a:schemeClr val="tx1"/>
            </a:solidFill>
            <a:round/>
            <a:headEnd/>
            <a:tailEnd/>
          </a:ln>
        </p:spPr>
        <p:txBody>
          <a:bodyPr/>
          <a:lstStyle/>
          <a:p>
            <a:endParaRPr lang="en-US"/>
          </a:p>
        </p:txBody>
      </p:sp>
      <p:sp>
        <p:nvSpPr>
          <p:cNvPr id="11281" name="Freeform 17"/>
          <p:cNvSpPr>
            <a:spLocks/>
          </p:cNvSpPr>
          <p:nvPr/>
        </p:nvSpPr>
        <p:spPr bwMode="auto">
          <a:xfrm>
            <a:off x="4845050" y="3660775"/>
            <a:ext cx="484188"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0000A0"/>
          </a:solidFill>
          <a:ln w="12700">
            <a:solidFill>
              <a:schemeClr val="tx1"/>
            </a:solidFill>
            <a:round/>
            <a:headEnd/>
            <a:tailEnd/>
          </a:ln>
        </p:spPr>
        <p:txBody>
          <a:bodyPr/>
          <a:lstStyle/>
          <a:p>
            <a:endParaRPr lang="en-US"/>
          </a:p>
        </p:txBody>
      </p:sp>
      <p:sp>
        <p:nvSpPr>
          <p:cNvPr id="11282" name="Freeform 18"/>
          <p:cNvSpPr>
            <a:spLocks/>
          </p:cNvSpPr>
          <p:nvPr/>
        </p:nvSpPr>
        <p:spPr bwMode="auto">
          <a:xfrm>
            <a:off x="2103438"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6987EB"/>
          </a:solidFill>
          <a:ln w="12700">
            <a:solidFill>
              <a:schemeClr val="tx1"/>
            </a:solidFill>
            <a:round/>
            <a:headEnd/>
            <a:tailEnd/>
          </a:ln>
        </p:spPr>
        <p:txBody>
          <a:bodyPr/>
          <a:lstStyle/>
          <a:p>
            <a:endParaRPr lang="en-US"/>
          </a:p>
        </p:txBody>
      </p:sp>
      <p:sp>
        <p:nvSpPr>
          <p:cNvPr id="11283" name="Freeform 19"/>
          <p:cNvSpPr>
            <a:spLocks/>
          </p:cNvSpPr>
          <p:nvPr/>
        </p:nvSpPr>
        <p:spPr bwMode="auto">
          <a:xfrm>
            <a:off x="3324225" y="2452688"/>
            <a:ext cx="682625"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a:solidFill>
              <a:schemeClr val="tx1"/>
            </a:solidFill>
            <a:round/>
            <a:headEnd/>
            <a:tailEnd/>
          </a:ln>
        </p:spPr>
        <p:txBody>
          <a:bodyPr/>
          <a:lstStyle/>
          <a:p>
            <a:endParaRPr lang="en-US"/>
          </a:p>
        </p:txBody>
      </p:sp>
      <p:sp>
        <p:nvSpPr>
          <p:cNvPr id="11284" name="Freeform 20"/>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a:solidFill>
              <a:schemeClr val="tx1"/>
            </a:solidFill>
            <a:round/>
            <a:headEnd/>
            <a:tailEnd/>
          </a:ln>
        </p:spPr>
        <p:txBody>
          <a:bodyPr/>
          <a:lstStyle/>
          <a:p>
            <a:endParaRPr lang="en-US"/>
          </a:p>
        </p:txBody>
      </p:sp>
      <p:sp>
        <p:nvSpPr>
          <p:cNvPr id="11285" name="Freeform 21"/>
          <p:cNvSpPr>
            <a:spLocks/>
          </p:cNvSpPr>
          <p:nvPr/>
        </p:nvSpPr>
        <p:spPr bwMode="auto">
          <a:xfrm>
            <a:off x="3341688" y="3521075"/>
            <a:ext cx="684212"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6987EB"/>
          </a:solidFill>
          <a:ln w="12700">
            <a:solidFill>
              <a:schemeClr val="tx1"/>
            </a:solidFill>
            <a:round/>
            <a:headEnd/>
            <a:tailEnd/>
          </a:ln>
        </p:spPr>
        <p:txBody>
          <a:bodyPr/>
          <a:lstStyle/>
          <a:p>
            <a:endParaRPr lang="en-US"/>
          </a:p>
        </p:txBody>
      </p:sp>
      <p:sp>
        <p:nvSpPr>
          <p:cNvPr id="11286" name="Freeform 22"/>
          <p:cNvSpPr>
            <a:spLocks/>
          </p:cNvSpPr>
          <p:nvPr/>
        </p:nvSpPr>
        <p:spPr bwMode="auto">
          <a:xfrm>
            <a:off x="3600450" y="3660775"/>
            <a:ext cx="1368425"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a:solidFill>
              <a:schemeClr val="tx1"/>
            </a:solidFill>
            <a:round/>
            <a:headEnd/>
            <a:tailEnd/>
          </a:ln>
        </p:spPr>
        <p:txBody>
          <a:bodyPr/>
          <a:lstStyle/>
          <a:p>
            <a:endParaRPr lang="en-US"/>
          </a:p>
        </p:txBody>
      </p:sp>
      <p:sp>
        <p:nvSpPr>
          <p:cNvPr id="11287" name="Freeform 23"/>
          <p:cNvSpPr>
            <a:spLocks/>
          </p:cNvSpPr>
          <p:nvPr/>
        </p:nvSpPr>
        <p:spPr bwMode="auto">
          <a:xfrm>
            <a:off x="6169025"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6987EB"/>
          </a:solidFill>
          <a:ln w="12700">
            <a:solidFill>
              <a:schemeClr val="tx1"/>
            </a:solidFill>
            <a:round/>
            <a:headEnd/>
            <a:tailEnd/>
          </a:ln>
        </p:spPr>
        <p:txBody>
          <a:bodyPr/>
          <a:lstStyle/>
          <a:p>
            <a:endParaRPr lang="en-US"/>
          </a:p>
        </p:txBody>
      </p:sp>
      <p:sp>
        <p:nvSpPr>
          <p:cNvPr id="11288" name="Freeform 24"/>
          <p:cNvSpPr>
            <a:spLocks/>
          </p:cNvSpPr>
          <p:nvPr/>
        </p:nvSpPr>
        <p:spPr bwMode="auto">
          <a:xfrm>
            <a:off x="6661150" y="2266950"/>
            <a:ext cx="165100"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a:solidFill>
              <a:schemeClr val="tx1"/>
            </a:solidFill>
            <a:round/>
            <a:headEnd/>
            <a:tailEnd/>
          </a:ln>
        </p:spPr>
        <p:txBody>
          <a:bodyPr/>
          <a:lstStyle/>
          <a:p>
            <a:endParaRPr lang="en-US"/>
          </a:p>
        </p:txBody>
      </p:sp>
      <p:grpSp>
        <p:nvGrpSpPr>
          <p:cNvPr id="11289" name="Group 25"/>
          <p:cNvGrpSpPr>
            <a:grpSpLocks/>
          </p:cNvGrpSpPr>
          <p:nvPr/>
        </p:nvGrpSpPr>
        <p:grpSpPr bwMode="auto">
          <a:xfrm>
            <a:off x="1027113" y="3886200"/>
            <a:ext cx="1785937" cy="1390650"/>
            <a:chOff x="768" y="2832"/>
            <a:chExt cx="1203" cy="876"/>
          </a:xfrm>
        </p:grpSpPr>
        <p:sp>
          <p:nvSpPr>
            <p:cNvPr id="11334" name="Freeform 26"/>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6987EB"/>
            </a:solidFill>
            <a:ln w="12700">
              <a:solidFill>
                <a:schemeClr val="tx1"/>
              </a:solidFill>
              <a:round/>
              <a:headEnd/>
              <a:tailEnd/>
            </a:ln>
          </p:spPr>
          <p:txBody>
            <a:bodyPr/>
            <a:lstStyle/>
            <a:p>
              <a:endParaRPr lang="en-US"/>
            </a:p>
          </p:txBody>
        </p:sp>
        <p:sp>
          <p:nvSpPr>
            <p:cNvPr id="11335" name="Freeform 27"/>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6987EB"/>
            </a:solidFill>
            <a:ln w="12700">
              <a:solidFill>
                <a:schemeClr val="tx1"/>
              </a:solidFill>
              <a:round/>
              <a:headEnd/>
              <a:tailEnd/>
            </a:ln>
          </p:spPr>
          <p:txBody>
            <a:bodyPr/>
            <a:lstStyle/>
            <a:p>
              <a:endParaRPr lang="en-US"/>
            </a:p>
          </p:txBody>
        </p:sp>
        <p:sp>
          <p:nvSpPr>
            <p:cNvPr id="11336" name="Freeform 28"/>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6987EB"/>
            </a:solidFill>
            <a:ln w="12700">
              <a:solidFill>
                <a:schemeClr val="tx1"/>
              </a:solidFill>
              <a:round/>
              <a:headEnd/>
              <a:tailEnd/>
            </a:ln>
          </p:spPr>
          <p:txBody>
            <a:bodyPr/>
            <a:lstStyle/>
            <a:p>
              <a:endParaRPr lang="en-US"/>
            </a:p>
          </p:txBody>
        </p:sp>
        <p:sp>
          <p:nvSpPr>
            <p:cNvPr id="11337" name="Freeform 29"/>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6987EB"/>
            </a:solidFill>
            <a:ln w="12700">
              <a:solidFill>
                <a:schemeClr val="tx1"/>
              </a:solidFill>
              <a:round/>
              <a:headEnd/>
              <a:tailEnd/>
            </a:ln>
          </p:spPr>
          <p:txBody>
            <a:bodyPr/>
            <a:lstStyle/>
            <a:p>
              <a:endParaRPr lang="en-US"/>
            </a:p>
          </p:txBody>
        </p:sp>
        <p:sp>
          <p:nvSpPr>
            <p:cNvPr id="11338" name="Freeform 30"/>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6987EB"/>
            </a:solidFill>
            <a:ln w="12700">
              <a:solidFill>
                <a:schemeClr val="tx1"/>
              </a:solidFill>
              <a:round/>
              <a:headEnd/>
              <a:tailEnd/>
            </a:ln>
          </p:spPr>
          <p:txBody>
            <a:bodyPr/>
            <a:lstStyle/>
            <a:p>
              <a:endParaRPr lang="en-US"/>
            </a:p>
          </p:txBody>
        </p:sp>
        <p:sp>
          <p:nvSpPr>
            <p:cNvPr id="11339" name="Freeform 31"/>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6987EB"/>
            </a:solidFill>
            <a:ln w="12700">
              <a:solidFill>
                <a:schemeClr val="tx1"/>
              </a:solidFill>
              <a:round/>
              <a:headEnd/>
              <a:tailEnd/>
            </a:ln>
          </p:spPr>
          <p:txBody>
            <a:bodyPr/>
            <a:lstStyle/>
            <a:p>
              <a:endParaRPr lang="en-US"/>
            </a:p>
          </p:txBody>
        </p:sp>
        <p:sp>
          <p:nvSpPr>
            <p:cNvPr id="11340" name="Freeform 32"/>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6987EB"/>
            </a:solidFill>
            <a:ln w="12700">
              <a:solidFill>
                <a:schemeClr val="tx1"/>
              </a:solidFill>
              <a:round/>
              <a:headEnd/>
              <a:tailEnd/>
            </a:ln>
          </p:spPr>
          <p:txBody>
            <a:bodyPr/>
            <a:lstStyle/>
            <a:p>
              <a:endParaRPr lang="en-US"/>
            </a:p>
          </p:txBody>
        </p:sp>
        <p:sp>
          <p:nvSpPr>
            <p:cNvPr id="11341" name="Freeform 33"/>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6987EB"/>
            </a:solidFill>
            <a:ln w="12700">
              <a:solidFill>
                <a:schemeClr val="tx1"/>
              </a:solidFill>
              <a:round/>
              <a:headEnd/>
              <a:tailEnd/>
            </a:ln>
          </p:spPr>
          <p:txBody>
            <a:bodyPr/>
            <a:lstStyle/>
            <a:p>
              <a:endParaRPr lang="en-US"/>
            </a:p>
          </p:txBody>
        </p:sp>
        <p:sp>
          <p:nvSpPr>
            <p:cNvPr id="11342" name="Freeform 34"/>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6987EB"/>
            </a:solidFill>
            <a:ln w="12700">
              <a:solidFill>
                <a:schemeClr val="tx1"/>
              </a:solidFill>
              <a:round/>
              <a:headEnd/>
              <a:tailEnd/>
            </a:ln>
          </p:spPr>
          <p:txBody>
            <a:bodyPr/>
            <a:lstStyle/>
            <a:p>
              <a:endParaRPr lang="en-US"/>
            </a:p>
          </p:txBody>
        </p:sp>
        <p:sp>
          <p:nvSpPr>
            <p:cNvPr id="11343" name="Freeform 35"/>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6987EB"/>
            </a:solidFill>
            <a:ln w="12700">
              <a:solidFill>
                <a:schemeClr val="tx1"/>
              </a:solidFill>
              <a:round/>
              <a:headEnd/>
              <a:tailEnd/>
            </a:ln>
          </p:spPr>
          <p:txBody>
            <a:bodyPr/>
            <a:lstStyle/>
            <a:p>
              <a:endParaRPr lang="en-US"/>
            </a:p>
          </p:txBody>
        </p:sp>
        <p:sp>
          <p:nvSpPr>
            <p:cNvPr id="11344" name="Freeform 36"/>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6987EB"/>
            </a:solidFill>
            <a:ln w="12700">
              <a:solidFill>
                <a:schemeClr val="tx1"/>
              </a:solidFill>
              <a:round/>
              <a:headEnd/>
              <a:tailEnd/>
            </a:ln>
          </p:spPr>
          <p:txBody>
            <a:bodyPr/>
            <a:lstStyle/>
            <a:p>
              <a:endParaRPr lang="en-US"/>
            </a:p>
          </p:txBody>
        </p:sp>
        <p:sp>
          <p:nvSpPr>
            <p:cNvPr id="11345" name="Freeform 37"/>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6987EB"/>
            </a:solidFill>
            <a:ln w="12700">
              <a:solidFill>
                <a:schemeClr val="tx1"/>
              </a:solidFill>
              <a:round/>
              <a:headEnd/>
              <a:tailEnd/>
            </a:ln>
          </p:spPr>
          <p:txBody>
            <a:bodyPr/>
            <a:lstStyle/>
            <a:p>
              <a:endParaRPr lang="en-US"/>
            </a:p>
          </p:txBody>
        </p:sp>
        <p:sp>
          <p:nvSpPr>
            <p:cNvPr id="11346" name="Freeform 38"/>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6987EB"/>
            </a:solidFill>
            <a:ln w="12700">
              <a:solidFill>
                <a:schemeClr val="tx1"/>
              </a:solidFill>
              <a:round/>
              <a:headEnd/>
              <a:tailEnd/>
            </a:ln>
          </p:spPr>
          <p:txBody>
            <a:bodyPr/>
            <a:lstStyle/>
            <a:p>
              <a:endParaRPr lang="en-US"/>
            </a:p>
          </p:txBody>
        </p:sp>
        <p:sp>
          <p:nvSpPr>
            <p:cNvPr id="11347" name="Freeform 39"/>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6987EB"/>
            </a:solidFill>
            <a:ln w="12700">
              <a:solidFill>
                <a:schemeClr val="tx1"/>
              </a:solidFill>
              <a:round/>
              <a:headEnd/>
              <a:tailEnd/>
            </a:ln>
          </p:spPr>
          <p:txBody>
            <a:bodyPr/>
            <a:lstStyle/>
            <a:p>
              <a:endParaRPr lang="en-US"/>
            </a:p>
          </p:txBody>
        </p:sp>
        <p:sp>
          <p:nvSpPr>
            <p:cNvPr id="11348" name="Freeform 40"/>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6987EB"/>
            </a:solidFill>
            <a:ln w="12700">
              <a:solidFill>
                <a:schemeClr val="tx1"/>
              </a:solidFill>
              <a:round/>
              <a:headEnd/>
              <a:tailEnd/>
            </a:ln>
          </p:spPr>
          <p:txBody>
            <a:bodyPr/>
            <a:lstStyle/>
            <a:p>
              <a:endParaRPr lang="en-US"/>
            </a:p>
          </p:txBody>
        </p:sp>
      </p:grpSp>
      <p:sp>
        <p:nvSpPr>
          <p:cNvPr id="11290" name="Freeform 41"/>
          <p:cNvSpPr>
            <a:spLocks/>
          </p:cNvSpPr>
          <p:nvPr/>
        </p:nvSpPr>
        <p:spPr bwMode="auto">
          <a:xfrm>
            <a:off x="2955925" y="2794000"/>
            <a:ext cx="552450"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6987EB"/>
          </a:solidFill>
          <a:ln w="12700">
            <a:solidFill>
              <a:schemeClr val="tx1"/>
            </a:solidFill>
            <a:round/>
            <a:headEnd/>
            <a:tailEnd/>
          </a:ln>
        </p:spPr>
        <p:txBody>
          <a:bodyPr/>
          <a:lstStyle/>
          <a:p>
            <a:endParaRPr lang="en-US"/>
          </a:p>
        </p:txBody>
      </p:sp>
      <p:sp>
        <p:nvSpPr>
          <p:cNvPr id="11291" name="Freeform 42"/>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6987EB"/>
          </a:solidFill>
          <a:ln w="12700">
            <a:solidFill>
              <a:schemeClr val="tx1"/>
            </a:solidFill>
            <a:round/>
            <a:headEnd/>
            <a:tailEnd/>
          </a:ln>
        </p:spPr>
        <p:txBody>
          <a:bodyPr/>
          <a:lstStyle/>
          <a:p>
            <a:endParaRPr lang="en-US"/>
          </a:p>
        </p:txBody>
      </p:sp>
      <p:sp>
        <p:nvSpPr>
          <p:cNvPr id="11292" name="Freeform 43"/>
          <p:cNvSpPr>
            <a:spLocks/>
          </p:cNvSpPr>
          <p:nvPr/>
        </p:nvSpPr>
        <p:spPr bwMode="auto">
          <a:xfrm>
            <a:off x="2168525" y="2035175"/>
            <a:ext cx="782638"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a:solidFill>
              <a:schemeClr val="tx1"/>
            </a:solidFill>
            <a:round/>
            <a:headEnd/>
            <a:tailEnd/>
          </a:ln>
        </p:spPr>
        <p:txBody>
          <a:bodyPr/>
          <a:lstStyle/>
          <a:p>
            <a:endParaRPr lang="en-US"/>
          </a:p>
        </p:txBody>
      </p:sp>
      <p:sp>
        <p:nvSpPr>
          <p:cNvPr id="11293" name="Freeform 44"/>
          <p:cNvSpPr>
            <a:spLocks/>
          </p:cNvSpPr>
          <p:nvPr/>
        </p:nvSpPr>
        <p:spPr bwMode="auto">
          <a:xfrm>
            <a:off x="2805113" y="1833563"/>
            <a:ext cx="585787"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a:solidFill>
              <a:schemeClr val="tx1"/>
            </a:solidFill>
            <a:round/>
            <a:headEnd/>
            <a:tailEnd/>
          </a:ln>
        </p:spPr>
        <p:txBody>
          <a:bodyPr/>
          <a:lstStyle/>
          <a:p>
            <a:endParaRPr lang="en-US"/>
          </a:p>
        </p:txBody>
      </p:sp>
      <p:sp>
        <p:nvSpPr>
          <p:cNvPr id="11294" name="Freeform 45"/>
          <p:cNvSpPr>
            <a:spLocks/>
          </p:cNvSpPr>
          <p:nvPr/>
        </p:nvSpPr>
        <p:spPr bwMode="auto">
          <a:xfrm>
            <a:off x="3051175"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a:solidFill>
              <a:schemeClr val="tx1"/>
            </a:solidFill>
            <a:round/>
            <a:headEnd/>
            <a:tailEnd/>
          </a:ln>
        </p:spPr>
        <p:txBody>
          <a:bodyPr/>
          <a:lstStyle/>
          <a:p>
            <a:endParaRPr lang="en-US"/>
          </a:p>
        </p:txBody>
      </p:sp>
      <p:sp>
        <p:nvSpPr>
          <p:cNvPr id="11295" name="Freeform 46"/>
          <p:cNvSpPr>
            <a:spLocks/>
          </p:cNvSpPr>
          <p:nvPr/>
        </p:nvSpPr>
        <p:spPr bwMode="auto">
          <a:xfrm>
            <a:off x="2451100" y="2662238"/>
            <a:ext cx="620713"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6987EB"/>
          </a:solidFill>
          <a:ln w="12700">
            <a:solidFill>
              <a:schemeClr val="tx1"/>
            </a:solidFill>
            <a:round/>
            <a:headEnd/>
            <a:tailEnd/>
          </a:ln>
        </p:spPr>
        <p:txBody>
          <a:bodyPr/>
          <a:lstStyle/>
          <a:p>
            <a:endParaRPr lang="en-US"/>
          </a:p>
        </p:txBody>
      </p:sp>
      <p:sp>
        <p:nvSpPr>
          <p:cNvPr id="11296" name="Freeform 47"/>
          <p:cNvSpPr>
            <a:spLocks/>
          </p:cNvSpPr>
          <p:nvPr/>
        </p:nvSpPr>
        <p:spPr bwMode="auto">
          <a:xfrm>
            <a:off x="2774950" y="3444875"/>
            <a:ext cx="660400"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a:solidFill>
              <a:schemeClr val="tx1"/>
            </a:solidFill>
            <a:round/>
            <a:headEnd/>
            <a:tailEnd/>
          </a:ln>
        </p:spPr>
        <p:txBody>
          <a:bodyPr/>
          <a:lstStyle/>
          <a:p>
            <a:endParaRPr lang="en-US"/>
          </a:p>
        </p:txBody>
      </p:sp>
      <p:sp>
        <p:nvSpPr>
          <p:cNvPr id="11297" name="Freeform 48"/>
          <p:cNvSpPr>
            <a:spLocks/>
          </p:cNvSpPr>
          <p:nvPr/>
        </p:nvSpPr>
        <p:spPr bwMode="auto">
          <a:xfrm>
            <a:off x="4606925" y="1981200"/>
            <a:ext cx="642938"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6987EB"/>
          </a:solidFill>
          <a:ln w="12700">
            <a:solidFill>
              <a:schemeClr val="tx1"/>
            </a:solidFill>
            <a:round/>
            <a:headEnd/>
            <a:tailEnd/>
          </a:ln>
        </p:spPr>
        <p:txBody>
          <a:bodyPr/>
          <a:lstStyle/>
          <a:p>
            <a:endParaRPr lang="en-US"/>
          </a:p>
        </p:txBody>
      </p:sp>
      <p:sp>
        <p:nvSpPr>
          <p:cNvPr id="11298" name="Freeform 49"/>
          <p:cNvSpPr>
            <a:spLocks/>
          </p:cNvSpPr>
          <p:nvPr/>
        </p:nvSpPr>
        <p:spPr bwMode="auto">
          <a:xfrm>
            <a:off x="4902200" y="4133850"/>
            <a:ext cx="557213"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0000A0"/>
          </a:solidFill>
          <a:ln w="12700">
            <a:solidFill>
              <a:schemeClr val="tx1"/>
            </a:solidFill>
            <a:round/>
            <a:headEnd/>
            <a:tailEnd/>
          </a:ln>
        </p:spPr>
        <p:txBody>
          <a:bodyPr/>
          <a:lstStyle/>
          <a:p>
            <a:endParaRPr lang="en-US"/>
          </a:p>
        </p:txBody>
      </p:sp>
      <p:sp>
        <p:nvSpPr>
          <p:cNvPr id="11299" name="Freeform 50"/>
          <p:cNvSpPr>
            <a:spLocks/>
          </p:cNvSpPr>
          <p:nvPr/>
        </p:nvSpPr>
        <p:spPr bwMode="auto">
          <a:xfrm>
            <a:off x="5126038" y="2855913"/>
            <a:ext cx="392112"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a:solidFill>
              <a:schemeClr val="tx1"/>
            </a:solidFill>
            <a:round/>
            <a:headEnd/>
            <a:tailEnd/>
          </a:ln>
        </p:spPr>
        <p:txBody>
          <a:bodyPr/>
          <a:lstStyle/>
          <a:p>
            <a:endParaRPr lang="en-US"/>
          </a:p>
        </p:txBody>
      </p:sp>
      <p:grpSp>
        <p:nvGrpSpPr>
          <p:cNvPr id="11300" name="Group 51"/>
          <p:cNvGrpSpPr>
            <a:grpSpLocks/>
          </p:cNvGrpSpPr>
          <p:nvPr/>
        </p:nvGrpSpPr>
        <p:grpSpPr bwMode="auto">
          <a:xfrm>
            <a:off x="5176838" y="2197100"/>
            <a:ext cx="738187" cy="742950"/>
            <a:chOff x="3562" y="1636"/>
            <a:chExt cx="497" cy="468"/>
          </a:xfrm>
        </p:grpSpPr>
        <p:sp>
          <p:nvSpPr>
            <p:cNvPr id="11332" name="Freeform 52"/>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0000A0"/>
            </a:solidFill>
            <a:ln w="12700">
              <a:solidFill>
                <a:schemeClr val="tx1"/>
              </a:solidFill>
              <a:round/>
              <a:headEnd/>
              <a:tailEnd/>
            </a:ln>
          </p:spPr>
          <p:txBody>
            <a:bodyPr/>
            <a:lstStyle/>
            <a:p>
              <a:endParaRPr lang="en-US"/>
            </a:p>
          </p:txBody>
        </p:sp>
        <p:sp>
          <p:nvSpPr>
            <p:cNvPr id="11333" name="Freeform 53"/>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0000A0"/>
            </a:solidFill>
            <a:ln w="12700">
              <a:solidFill>
                <a:schemeClr val="tx1"/>
              </a:solidFill>
              <a:round/>
              <a:headEnd/>
              <a:tailEnd/>
            </a:ln>
          </p:spPr>
          <p:txBody>
            <a:bodyPr/>
            <a:lstStyle/>
            <a:p>
              <a:endParaRPr lang="en-US"/>
            </a:p>
          </p:txBody>
        </p:sp>
      </p:grpSp>
      <p:sp>
        <p:nvSpPr>
          <p:cNvPr id="11301" name="Freeform 54"/>
          <p:cNvSpPr>
            <a:spLocks/>
          </p:cNvSpPr>
          <p:nvPr/>
        </p:nvSpPr>
        <p:spPr bwMode="auto">
          <a:xfrm>
            <a:off x="5473700" y="2917825"/>
            <a:ext cx="290513"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0000A0"/>
          </a:solidFill>
          <a:ln w="12700">
            <a:solidFill>
              <a:schemeClr val="tx1"/>
            </a:solidFill>
            <a:round/>
            <a:headEnd/>
            <a:tailEnd/>
          </a:ln>
        </p:spPr>
        <p:txBody>
          <a:bodyPr/>
          <a:lstStyle/>
          <a:p>
            <a:endParaRPr lang="en-US"/>
          </a:p>
        </p:txBody>
      </p:sp>
      <p:sp>
        <p:nvSpPr>
          <p:cNvPr id="11302" name="Freeform 55"/>
          <p:cNvSpPr>
            <a:spLocks/>
          </p:cNvSpPr>
          <p:nvPr/>
        </p:nvSpPr>
        <p:spPr bwMode="auto">
          <a:xfrm>
            <a:off x="5172075" y="3846513"/>
            <a:ext cx="338138"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0000A0"/>
          </a:solidFill>
          <a:ln w="12700">
            <a:solidFill>
              <a:schemeClr val="tx1"/>
            </a:solidFill>
            <a:round/>
            <a:headEnd/>
            <a:tailEnd/>
          </a:ln>
        </p:spPr>
        <p:txBody>
          <a:bodyPr/>
          <a:lstStyle/>
          <a:p>
            <a:endParaRPr lang="en-US"/>
          </a:p>
        </p:txBody>
      </p:sp>
      <p:sp>
        <p:nvSpPr>
          <p:cNvPr id="11303" name="Freeform 56"/>
          <p:cNvSpPr>
            <a:spLocks/>
          </p:cNvSpPr>
          <p:nvPr/>
        </p:nvSpPr>
        <p:spPr bwMode="auto">
          <a:xfrm>
            <a:off x="6111875" y="2732088"/>
            <a:ext cx="569913"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0000A0"/>
          </a:solidFill>
          <a:ln w="12700">
            <a:solidFill>
              <a:schemeClr val="tx1"/>
            </a:solidFill>
            <a:round/>
            <a:headEnd/>
            <a:tailEnd/>
          </a:ln>
        </p:spPr>
        <p:txBody>
          <a:bodyPr/>
          <a:lstStyle/>
          <a:p>
            <a:endParaRPr lang="en-US"/>
          </a:p>
        </p:txBody>
      </p:sp>
      <p:sp>
        <p:nvSpPr>
          <p:cNvPr id="11304" name="Freeform 57"/>
          <p:cNvSpPr>
            <a:spLocks/>
          </p:cNvSpPr>
          <p:nvPr/>
        </p:nvSpPr>
        <p:spPr bwMode="auto">
          <a:xfrm>
            <a:off x="5922963" y="3127375"/>
            <a:ext cx="738187"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6987EB"/>
          </a:solidFill>
          <a:ln w="12700">
            <a:solidFill>
              <a:schemeClr val="tx1"/>
            </a:solidFill>
            <a:round/>
            <a:headEnd/>
            <a:tailEnd/>
          </a:ln>
        </p:spPr>
        <p:txBody>
          <a:bodyPr/>
          <a:lstStyle/>
          <a:p>
            <a:endParaRPr lang="en-US"/>
          </a:p>
        </p:txBody>
      </p:sp>
      <p:sp>
        <p:nvSpPr>
          <p:cNvPr id="11305" name="Freeform 58"/>
          <p:cNvSpPr>
            <a:spLocks/>
          </p:cNvSpPr>
          <p:nvPr/>
        </p:nvSpPr>
        <p:spPr bwMode="auto">
          <a:xfrm>
            <a:off x="5973763" y="3730625"/>
            <a:ext cx="496887"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0000A0"/>
          </a:solidFill>
          <a:ln w="12700">
            <a:solidFill>
              <a:schemeClr val="tx1"/>
            </a:solidFill>
            <a:round/>
            <a:headEnd/>
            <a:tailEnd/>
          </a:ln>
        </p:spPr>
        <p:txBody>
          <a:bodyPr/>
          <a:lstStyle/>
          <a:p>
            <a:endParaRPr lang="en-US"/>
          </a:p>
        </p:txBody>
      </p:sp>
      <p:sp>
        <p:nvSpPr>
          <p:cNvPr id="11306" name="Freeform 59"/>
          <p:cNvSpPr>
            <a:spLocks/>
          </p:cNvSpPr>
          <p:nvPr/>
        </p:nvSpPr>
        <p:spPr bwMode="auto">
          <a:xfrm>
            <a:off x="5748338" y="3784600"/>
            <a:ext cx="530225"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a:solidFill>
              <a:schemeClr val="tx1"/>
            </a:solidFill>
            <a:round/>
            <a:headEnd/>
            <a:tailEnd/>
          </a:ln>
        </p:spPr>
        <p:txBody>
          <a:bodyPr/>
          <a:lstStyle/>
          <a:p>
            <a:endParaRPr lang="en-US"/>
          </a:p>
        </p:txBody>
      </p:sp>
      <p:sp>
        <p:nvSpPr>
          <p:cNvPr id="11307" name="Freeform 60"/>
          <p:cNvSpPr>
            <a:spLocks/>
          </p:cNvSpPr>
          <p:nvPr/>
        </p:nvSpPr>
        <p:spPr bwMode="auto">
          <a:xfrm>
            <a:off x="6246813" y="3041650"/>
            <a:ext cx="449262"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a:solidFill>
              <a:schemeClr val="tx1"/>
            </a:solidFill>
            <a:round/>
            <a:headEnd/>
            <a:tailEnd/>
          </a:ln>
        </p:spPr>
        <p:txBody>
          <a:bodyPr/>
          <a:lstStyle/>
          <a:p>
            <a:endParaRPr lang="en-US"/>
          </a:p>
        </p:txBody>
      </p:sp>
      <p:sp>
        <p:nvSpPr>
          <p:cNvPr id="11308" name="Freeform 61"/>
          <p:cNvSpPr>
            <a:spLocks/>
          </p:cNvSpPr>
          <p:nvPr/>
        </p:nvSpPr>
        <p:spPr bwMode="auto">
          <a:xfrm>
            <a:off x="6588125"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a:solidFill>
              <a:schemeClr val="tx1"/>
            </a:solidFill>
            <a:round/>
            <a:headEnd/>
            <a:tailEnd/>
          </a:ln>
        </p:spPr>
        <p:txBody>
          <a:bodyPr/>
          <a:lstStyle/>
          <a:p>
            <a:endParaRPr lang="en-US"/>
          </a:p>
        </p:txBody>
      </p:sp>
      <p:sp>
        <p:nvSpPr>
          <p:cNvPr id="11309" name="Freeform 62"/>
          <p:cNvSpPr>
            <a:spLocks/>
          </p:cNvSpPr>
          <p:nvPr/>
        </p:nvSpPr>
        <p:spPr bwMode="auto">
          <a:xfrm>
            <a:off x="6616700" y="2801938"/>
            <a:ext cx="138113"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AAC8F5"/>
          </a:solidFill>
          <a:ln w="12700">
            <a:solidFill>
              <a:schemeClr val="tx1"/>
            </a:solidFill>
            <a:round/>
            <a:headEnd/>
            <a:tailEnd/>
          </a:ln>
        </p:spPr>
        <p:txBody>
          <a:bodyPr/>
          <a:lstStyle/>
          <a:p>
            <a:endParaRPr lang="en-US"/>
          </a:p>
        </p:txBody>
      </p:sp>
      <p:sp>
        <p:nvSpPr>
          <p:cNvPr id="11310" name="Freeform 63"/>
          <p:cNvSpPr>
            <a:spLocks/>
          </p:cNvSpPr>
          <p:nvPr/>
        </p:nvSpPr>
        <p:spPr bwMode="auto">
          <a:xfrm>
            <a:off x="6738938" y="2654300"/>
            <a:ext cx="166687"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a:solidFill>
              <a:schemeClr val="tx1"/>
            </a:solidFill>
            <a:round/>
            <a:headEnd/>
            <a:tailEnd/>
          </a:ln>
        </p:spPr>
        <p:txBody>
          <a:bodyPr/>
          <a:lstStyle/>
          <a:p>
            <a:endParaRPr lang="en-US"/>
          </a:p>
        </p:txBody>
      </p:sp>
      <p:sp>
        <p:nvSpPr>
          <p:cNvPr id="11311" name="Freeform 64"/>
          <p:cNvSpPr>
            <a:spLocks/>
          </p:cNvSpPr>
          <p:nvPr/>
        </p:nvSpPr>
        <p:spPr bwMode="auto">
          <a:xfrm>
            <a:off x="6732588"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a:solidFill>
              <a:schemeClr val="tx1"/>
            </a:solidFill>
            <a:round/>
            <a:headEnd/>
            <a:tailEnd/>
          </a:ln>
        </p:spPr>
        <p:txBody>
          <a:bodyPr/>
          <a:lstStyle/>
          <a:p>
            <a:endParaRPr lang="en-US"/>
          </a:p>
        </p:txBody>
      </p:sp>
      <p:sp>
        <p:nvSpPr>
          <p:cNvPr id="11312" name="Freeform 65"/>
          <p:cNvSpPr>
            <a:spLocks/>
          </p:cNvSpPr>
          <p:nvPr/>
        </p:nvSpPr>
        <p:spPr bwMode="auto">
          <a:xfrm>
            <a:off x="6884988"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a:solidFill>
              <a:schemeClr val="tx1"/>
            </a:solidFill>
            <a:round/>
            <a:headEnd/>
            <a:tailEnd/>
          </a:ln>
        </p:spPr>
        <p:txBody>
          <a:bodyPr/>
          <a:lstStyle/>
          <a:p>
            <a:endParaRPr lang="en-US"/>
          </a:p>
        </p:txBody>
      </p:sp>
      <p:sp>
        <p:nvSpPr>
          <p:cNvPr id="11313" name="Freeform 66"/>
          <p:cNvSpPr>
            <a:spLocks/>
          </p:cNvSpPr>
          <p:nvPr/>
        </p:nvSpPr>
        <p:spPr bwMode="auto">
          <a:xfrm>
            <a:off x="6789738"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a:solidFill>
              <a:schemeClr val="tx1"/>
            </a:solidFill>
            <a:round/>
            <a:headEnd/>
            <a:tailEnd/>
          </a:ln>
        </p:spPr>
        <p:txBody>
          <a:bodyPr/>
          <a:lstStyle/>
          <a:p>
            <a:endParaRPr lang="en-US"/>
          </a:p>
        </p:txBody>
      </p:sp>
      <p:sp>
        <p:nvSpPr>
          <p:cNvPr id="11314" name="Freeform 67"/>
          <p:cNvSpPr>
            <a:spLocks/>
          </p:cNvSpPr>
          <p:nvPr/>
        </p:nvSpPr>
        <p:spPr bwMode="auto">
          <a:xfrm>
            <a:off x="6840538" y="1887538"/>
            <a:ext cx="35401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a:solidFill>
              <a:schemeClr val="tx1"/>
            </a:solidFill>
            <a:round/>
            <a:headEnd/>
            <a:tailEnd/>
          </a:ln>
        </p:spPr>
        <p:txBody>
          <a:bodyPr/>
          <a:lstStyle/>
          <a:p>
            <a:endParaRPr lang="en-US"/>
          </a:p>
        </p:txBody>
      </p:sp>
      <p:grpSp>
        <p:nvGrpSpPr>
          <p:cNvPr id="11315" name="Group 68"/>
          <p:cNvGrpSpPr>
            <a:grpSpLocks/>
          </p:cNvGrpSpPr>
          <p:nvPr/>
        </p:nvGrpSpPr>
        <p:grpSpPr bwMode="auto">
          <a:xfrm>
            <a:off x="2876550" y="4635500"/>
            <a:ext cx="858838" cy="588963"/>
            <a:chOff x="1991" y="3321"/>
            <a:chExt cx="361" cy="231"/>
          </a:xfrm>
        </p:grpSpPr>
        <p:sp>
          <p:nvSpPr>
            <p:cNvPr id="11324" name="Freeform 69"/>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a:solidFill>
                <a:schemeClr val="tx1"/>
              </a:solidFill>
              <a:round/>
              <a:headEnd/>
              <a:tailEnd/>
            </a:ln>
          </p:spPr>
          <p:txBody>
            <a:bodyPr/>
            <a:lstStyle/>
            <a:p>
              <a:endParaRPr lang="en-US"/>
            </a:p>
          </p:txBody>
        </p:sp>
        <p:sp>
          <p:nvSpPr>
            <p:cNvPr id="11325" name="Freeform 70"/>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a:solidFill>
                <a:schemeClr val="tx1"/>
              </a:solidFill>
              <a:round/>
              <a:headEnd/>
              <a:tailEnd/>
            </a:ln>
          </p:spPr>
          <p:txBody>
            <a:bodyPr/>
            <a:lstStyle/>
            <a:p>
              <a:endParaRPr lang="en-US"/>
            </a:p>
          </p:txBody>
        </p:sp>
        <p:sp>
          <p:nvSpPr>
            <p:cNvPr id="11326" name="Freeform 71"/>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a:solidFill>
                <a:schemeClr val="tx1"/>
              </a:solidFill>
              <a:round/>
              <a:headEnd/>
              <a:tailEnd/>
            </a:ln>
          </p:spPr>
          <p:txBody>
            <a:bodyPr/>
            <a:lstStyle/>
            <a:p>
              <a:endParaRPr lang="en-US"/>
            </a:p>
          </p:txBody>
        </p:sp>
        <p:sp>
          <p:nvSpPr>
            <p:cNvPr id="11327" name="Freeform 72"/>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a:solidFill>
                <a:schemeClr val="tx1"/>
              </a:solidFill>
              <a:round/>
              <a:headEnd/>
              <a:tailEnd/>
            </a:ln>
          </p:spPr>
          <p:txBody>
            <a:bodyPr/>
            <a:lstStyle/>
            <a:p>
              <a:endParaRPr lang="en-US"/>
            </a:p>
          </p:txBody>
        </p:sp>
        <p:sp>
          <p:nvSpPr>
            <p:cNvPr id="11328" name="Freeform 73"/>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a:solidFill>
                <a:schemeClr val="tx1"/>
              </a:solidFill>
              <a:round/>
              <a:headEnd/>
              <a:tailEnd/>
            </a:ln>
          </p:spPr>
          <p:txBody>
            <a:bodyPr/>
            <a:lstStyle/>
            <a:p>
              <a:endParaRPr lang="en-US"/>
            </a:p>
          </p:txBody>
        </p:sp>
        <p:sp>
          <p:nvSpPr>
            <p:cNvPr id="11329" name="Freeform 74"/>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a:solidFill>
                <a:schemeClr val="tx1"/>
              </a:solidFill>
              <a:round/>
              <a:headEnd/>
              <a:tailEnd/>
            </a:ln>
          </p:spPr>
          <p:txBody>
            <a:bodyPr/>
            <a:lstStyle/>
            <a:p>
              <a:endParaRPr lang="en-US"/>
            </a:p>
          </p:txBody>
        </p:sp>
        <p:sp>
          <p:nvSpPr>
            <p:cNvPr id="11330" name="Freeform 75"/>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a:solidFill>
                <a:schemeClr val="tx1"/>
              </a:solidFill>
              <a:round/>
              <a:headEnd/>
              <a:tailEnd/>
            </a:ln>
          </p:spPr>
          <p:txBody>
            <a:bodyPr/>
            <a:lstStyle/>
            <a:p>
              <a:endParaRPr lang="en-US"/>
            </a:p>
          </p:txBody>
        </p:sp>
        <p:sp>
          <p:nvSpPr>
            <p:cNvPr id="11331" name="Freeform 76"/>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a:solidFill>
                <a:schemeClr val="tx1"/>
              </a:solidFill>
              <a:round/>
              <a:headEnd/>
              <a:tailEnd/>
            </a:ln>
          </p:spPr>
          <p:txBody>
            <a:bodyPr/>
            <a:lstStyle/>
            <a:p>
              <a:endParaRPr lang="en-US"/>
            </a:p>
          </p:txBody>
        </p:sp>
      </p:grpSp>
      <p:sp>
        <p:nvSpPr>
          <p:cNvPr id="106573" name="Rectangle 77"/>
          <p:cNvSpPr>
            <a:spLocks noGrp="1" noChangeArrowheads="1"/>
          </p:cNvSpPr>
          <p:nvPr>
            <p:ph type="title" idx="4294967295"/>
          </p:nvPr>
        </p:nvSpPr>
        <p:spPr>
          <a:xfrm>
            <a:off x="0" y="566738"/>
            <a:ext cx="9144000" cy="1143000"/>
          </a:xfrm>
        </p:spPr>
        <p:txBody>
          <a:bodyPr rtlCol="0">
            <a:normAutofit/>
          </a:bodyPr>
          <a:lstStyle/>
          <a:p>
            <a:pPr algn="ctr" eaLnBrk="1" fontAlgn="auto" hangingPunct="1">
              <a:spcAft>
                <a:spcPts val="0"/>
              </a:spcAft>
              <a:defRPr/>
            </a:pPr>
            <a:r>
              <a:rPr lang="en-US" sz="3000" dirty="0" smtClean="0"/>
              <a:t>Obesity Trends* Among U.S. Adults</a:t>
            </a:r>
            <a:br>
              <a:rPr lang="en-US" sz="3000" dirty="0" smtClean="0"/>
            </a:br>
            <a:r>
              <a:rPr lang="en-US" sz="3000" dirty="0" smtClean="0">
                <a:solidFill>
                  <a:srgbClr val="DE3021"/>
                </a:solidFill>
              </a:rPr>
              <a:t>BRFSS, 1993</a:t>
            </a:r>
          </a:p>
        </p:txBody>
      </p:sp>
      <p:sp>
        <p:nvSpPr>
          <p:cNvPr id="11317" name="Text Box 78"/>
          <p:cNvSpPr txBox="1">
            <a:spLocks noChangeArrowheads="1"/>
          </p:cNvSpPr>
          <p:nvPr/>
        </p:nvSpPr>
        <p:spPr bwMode="auto">
          <a:xfrm>
            <a:off x="2111020" y="1404938"/>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4” person)</a:t>
            </a:r>
          </a:p>
        </p:txBody>
      </p:sp>
      <p:sp>
        <p:nvSpPr>
          <p:cNvPr id="11318" name="Text Box 79"/>
          <p:cNvSpPr txBox="1">
            <a:spLocks noChangeArrowheads="1"/>
          </p:cNvSpPr>
          <p:nvPr/>
        </p:nvSpPr>
        <p:spPr bwMode="auto">
          <a:xfrm>
            <a:off x="654050" y="5894388"/>
            <a:ext cx="7251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No Data           &lt;10%          10%–14%	    15%–19% </a:t>
            </a:r>
          </a:p>
        </p:txBody>
      </p:sp>
      <p:sp>
        <p:nvSpPr>
          <p:cNvPr id="11319"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1320" name="Rectangle 81"/>
          <p:cNvSpPr>
            <a:spLocks noChangeArrowheads="1"/>
          </p:cNvSpPr>
          <p:nvPr/>
        </p:nvSpPr>
        <p:spPr bwMode="auto">
          <a:xfrm>
            <a:off x="1349375" y="5953125"/>
            <a:ext cx="207963"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1321" name="Rectangle 82"/>
          <p:cNvSpPr>
            <a:spLocks noChangeArrowheads="1"/>
          </p:cNvSpPr>
          <p:nvPr/>
        </p:nvSpPr>
        <p:spPr bwMode="auto">
          <a:xfrm>
            <a:off x="2066925" y="5951538"/>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11322" name="Rectangle 83"/>
          <p:cNvSpPr>
            <a:spLocks noChangeArrowheads="1"/>
          </p:cNvSpPr>
          <p:nvPr/>
        </p:nvSpPr>
        <p:spPr bwMode="auto">
          <a:xfrm>
            <a:off x="3065463" y="5961063"/>
            <a:ext cx="207962" cy="234950"/>
          </a:xfrm>
          <a:prstGeom prst="rect">
            <a:avLst/>
          </a:prstGeom>
          <a:solidFill>
            <a:srgbClr val="0000A0"/>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1323" name="Rectangle 84"/>
          <p:cNvSpPr>
            <a:spLocks noChangeArrowheads="1"/>
          </p:cNvSpPr>
          <p:nvPr/>
        </p:nvSpPr>
        <p:spPr bwMode="auto">
          <a:xfrm>
            <a:off x="395288" y="5638800"/>
            <a:ext cx="4100512" cy="604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314590734"/>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1027113" y="3886200"/>
            <a:ext cx="1785937" cy="1390650"/>
            <a:chOff x="768" y="2832"/>
            <a:chExt cx="1203" cy="876"/>
          </a:xfrm>
        </p:grpSpPr>
        <p:sp>
          <p:nvSpPr>
            <p:cNvPr id="12359" name="Freeform 3"/>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6987EB"/>
            </a:solidFill>
            <a:ln w="12700">
              <a:solidFill>
                <a:schemeClr val="tx1"/>
              </a:solidFill>
              <a:round/>
              <a:headEnd/>
              <a:tailEnd/>
            </a:ln>
          </p:spPr>
          <p:txBody>
            <a:bodyPr/>
            <a:lstStyle/>
            <a:p>
              <a:endParaRPr lang="en-US"/>
            </a:p>
          </p:txBody>
        </p:sp>
        <p:sp>
          <p:nvSpPr>
            <p:cNvPr id="12360" name="Freeform 4"/>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6987EB"/>
            </a:solidFill>
            <a:ln w="12700">
              <a:solidFill>
                <a:schemeClr val="tx1"/>
              </a:solidFill>
              <a:round/>
              <a:headEnd/>
              <a:tailEnd/>
            </a:ln>
          </p:spPr>
          <p:txBody>
            <a:bodyPr/>
            <a:lstStyle/>
            <a:p>
              <a:endParaRPr lang="en-US"/>
            </a:p>
          </p:txBody>
        </p:sp>
        <p:sp>
          <p:nvSpPr>
            <p:cNvPr id="12361" name="Freeform 5"/>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6987EB"/>
            </a:solidFill>
            <a:ln w="12700">
              <a:solidFill>
                <a:schemeClr val="tx1"/>
              </a:solidFill>
              <a:round/>
              <a:headEnd/>
              <a:tailEnd/>
            </a:ln>
          </p:spPr>
          <p:txBody>
            <a:bodyPr/>
            <a:lstStyle/>
            <a:p>
              <a:endParaRPr lang="en-US"/>
            </a:p>
          </p:txBody>
        </p:sp>
        <p:sp>
          <p:nvSpPr>
            <p:cNvPr id="12362" name="Freeform 6"/>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6987EB"/>
            </a:solidFill>
            <a:ln w="12700">
              <a:solidFill>
                <a:schemeClr val="tx1"/>
              </a:solidFill>
              <a:round/>
              <a:headEnd/>
              <a:tailEnd/>
            </a:ln>
          </p:spPr>
          <p:txBody>
            <a:bodyPr/>
            <a:lstStyle/>
            <a:p>
              <a:endParaRPr lang="en-US"/>
            </a:p>
          </p:txBody>
        </p:sp>
        <p:sp>
          <p:nvSpPr>
            <p:cNvPr id="12363" name="Freeform 7"/>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6987EB"/>
            </a:solidFill>
            <a:ln w="12700">
              <a:solidFill>
                <a:schemeClr val="tx1"/>
              </a:solidFill>
              <a:round/>
              <a:headEnd/>
              <a:tailEnd/>
            </a:ln>
          </p:spPr>
          <p:txBody>
            <a:bodyPr/>
            <a:lstStyle/>
            <a:p>
              <a:endParaRPr lang="en-US"/>
            </a:p>
          </p:txBody>
        </p:sp>
        <p:sp>
          <p:nvSpPr>
            <p:cNvPr id="12364" name="Freeform 8"/>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6987EB"/>
            </a:solidFill>
            <a:ln w="12700">
              <a:solidFill>
                <a:schemeClr val="tx1"/>
              </a:solidFill>
              <a:round/>
              <a:headEnd/>
              <a:tailEnd/>
            </a:ln>
          </p:spPr>
          <p:txBody>
            <a:bodyPr/>
            <a:lstStyle/>
            <a:p>
              <a:endParaRPr lang="en-US"/>
            </a:p>
          </p:txBody>
        </p:sp>
        <p:sp>
          <p:nvSpPr>
            <p:cNvPr id="12365" name="Freeform 9"/>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6987EB"/>
            </a:solidFill>
            <a:ln w="12700">
              <a:solidFill>
                <a:schemeClr val="tx1"/>
              </a:solidFill>
              <a:round/>
              <a:headEnd/>
              <a:tailEnd/>
            </a:ln>
          </p:spPr>
          <p:txBody>
            <a:bodyPr/>
            <a:lstStyle/>
            <a:p>
              <a:endParaRPr lang="en-US"/>
            </a:p>
          </p:txBody>
        </p:sp>
        <p:sp>
          <p:nvSpPr>
            <p:cNvPr id="12366" name="Freeform 10"/>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6987EB"/>
            </a:solidFill>
            <a:ln w="12700">
              <a:solidFill>
                <a:schemeClr val="tx1"/>
              </a:solidFill>
              <a:round/>
              <a:headEnd/>
              <a:tailEnd/>
            </a:ln>
          </p:spPr>
          <p:txBody>
            <a:bodyPr/>
            <a:lstStyle/>
            <a:p>
              <a:endParaRPr lang="en-US"/>
            </a:p>
          </p:txBody>
        </p:sp>
        <p:sp>
          <p:nvSpPr>
            <p:cNvPr id="12367" name="Freeform 11"/>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6987EB"/>
            </a:solidFill>
            <a:ln w="12700">
              <a:solidFill>
                <a:schemeClr val="tx1"/>
              </a:solidFill>
              <a:round/>
              <a:headEnd/>
              <a:tailEnd/>
            </a:ln>
          </p:spPr>
          <p:txBody>
            <a:bodyPr/>
            <a:lstStyle/>
            <a:p>
              <a:endParaRPr lang="en-US"/>
            </a:p>
          </p:txBody>
        </p:sp>
        <p:sp>
          <p:nvSpPr>
            <p:cNvPr id="12368" name="Freeform 12"/>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6987EB"/>
            </a:solidFill>
            <a:ln w="12700">
              <a:solidFill>
                <a:schemeClr val="tx1"/>
              </a:solidFill>
              <a:round/>
              <a:headEnd/>
              <a:tailEnd/>
            </a:ln>
          </p:spPr>
          <p:txBody>
            <a:bodyPr/>
            <a:lstStyle/>
            <a:p>
              <a:endParaRPr lang="en-US"/>
            </a:p>
          </p:txBody>
        </p:sp>
        <p:sp>
          <p:nvSpPr>
            <p:cNvPr id="12369" name="Freeform 13"/>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6987EB"/>
            </a:solidFill>
            <a:ln w="12700">
              <a:solidFill>
                <a:schemeClr val="tx1"/>
              </a:solidFill>
              <a:round/>
              <a:headEnd/>
              <a:tailEnd/>
            </a:ln>
          </p:spPr>
          <p:txBody>
            <a:bodyPr/>
            <a:lstStyle/>
            <a:p>
              <a:endParaRPr lang="en-US"/>
            </a:p>
          </p:txBody>
        </p:sp>
        <p:sp>
          <p:nvSpPr>
            <p:cNvPr id="12370" name="Freeform 14"/>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6987EB"/>
            </a:solidFill>
            <a:ln w="12700">
              <a:solidFill>
                <a:schemeClr val="tx1"/>
              </a:solidFill>
              <a:round/>
              <a:headEnd/>
              <a:tailEnd/>
            </a:ln>
          </p:spPr>
          <p:txBody>
            <a:bodyPr/>
            <a:lstStyle/>
            <a:p>
              <a:endParaRPr lang="en-US"/>
            </a:p>
          </p:txBody>
        </p:sp>
        <p:sp>
          <p:nvSpPr>
            <p:cNvPr id="12371" name="Freeform 15"/>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6987EB"/>
            </a:solidFill>
            <a:ln w="12700">
              <a:solidFill>
                <a:schemeClr val="tx1"/>
              </a:solidFill>
              <a:round/>
              <a:headEnd/>
              <a:tailEnd/>
            </a:ln>
          </p:spPr>
          <p:txBody>
            <a:bodyPr/>
            <a:lstStyle/>
            <a:p>
              <a:endParaRPr lang="en-US"/>
            </a:p>
          </p:txBody>
        </p:sp>
        <p:sp>
          <p:nvSpPr>
            <p:cNvPr id="12372" name="Freeform 16"/>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6987EB"/>
            </a:solidFill>
            <a:ln w="12700">
              <a:solidFill>
                <a:schemeClr val="tx1"/>
              </a:solidFill>
              <a:round/>
              <a:headEnd/>
              <a:tailEnd/>
            </a:ln>
          </p:spPr>
          <p:txBody>
            <a:bodyPr/>
            <a:lstStyle/>
            <a:p>
              <a:endParaRPr lang="en-US"/>
            </a:p>
          </p:txBody>
        </p:sp>
        <p:sp>
          <p:nvSpPr>
            <p:cNvPr id="12373" name="Freeform 17"/>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6987EB"/>
            </a:solidFill>
            <a:ln w="12700">
              <a:solidFill>
                <a:schemeClr val="tx1"/>
              </a:solidFill>
              <a:round/>
              <a:headEnd/>
              <a:tailEnd/>
            </a:ln>
          </p:spPr>
          <p:txBody>
            <a:bodyPr/>
            <a:lstStyle/>
            <a:p>
              <a:endParaRPr lang="en-US"/>
            </a:p>
          </p:txBody>
        </p:sp>
      </p:grpSp>
      <p:grpSp>
        <p:nvGrpSpPr>
          <p:cNvPr id="12291" name="Group 18"/>
          <p:cNvGrpSpPr>
            <a:grpSpLocks/>
          </p:cNvGrpSpPr>
          <p:nvPr/>
        </p:nvGrpSpPr>
        <p:grpSpPr bwMode="auto">
          <a:xfrm>
            <a:off x="2103438" y="1709738"/>
            <a:ext cx="5091112" cy="3514725"/>
            <a:chOff x="1491" y="1077"/>
            <a:chExt cx="3607" cy="2214"/>
          </a:xfrm>
        </p:grpSpPr>
        <p:sp>
          <p:nvSpPr>
            <p:cNvPr id="12300" name="Freeform 19"/>
            <p:cNvSpPr>
              <a:spLocks/>
            </p:cNvSpPr>
            <p:nvPr/>
          </p:nvSpPr>
          <p:spPr bwMode="auto">
            <a:xfrm>
              <a:off x="2843" y="1262"/>
              <a:ext cx="456" cy="269"/>
            </a:xfrm>
            <a:custGeom>
              <a:avLst/>
              <a:gdLst>
                <a:gd name="T0" fmla="*/ 0 w 89"/>
                <a:gd name="T1" fmla="*/ 398798356 h 55"/>
                <a:gd name="T2" fmla="*/ 63116465 w 89"/>
                <a:gd name="T3" fmla="*/ 0 h 55"/>
                <a:gd name="T4" fmla="*/ 547596747 w 89"/>
                <a:gd name="T5" fmla="*/ 23900291 h 55"/>
                <a:gd name="T6" fmla="*/ 1021981029 w 89"/>
                <a:gd name="T7" fmla="*/ 32069731 h 55"/>
                <a:gd name="T8" fmla="*/ 1021981029 w 89"/>
                <a:gd name="T9" fmla="*/ 38299358 h 55"/>
                <a:gd name="T10" fmla="*/ 1034300608 w 89"/>
                <a:gd name="T11" fmla="*/ 70425256 h 55"/>
                <a:gd name="T12" fmla="*/ 1034300608 w 89"/>
                <a:gd name="T13" fmla="*/ 78596985 h 55"/>
                <a:gd name="T14" fmla="*/ 1021981029 w 89"/>
                <a:gd name="T15" fmla="*/ 102494919 h 55"/>
                <a:gd name="T16" fmla="*/ 1021981029 w 89"/>
                <a:gd name="T17" fmla="*/ 140794326 h 55"/>
                <a:gd name="T18" fmla="*/ 1046170294 w 89"/>
                <a:gd name="T19" fmla="*/ 179420955 h 55"/>
                <a:gd name="T20" fmla="*/ 1060911160 w 89"/>
                <a:gd name="T21" fmla="*/ 195476748 h 55"/>
                <a:gd name="T22" fmla="*/ 1073230083 w 89"/>
                <a:gd name="T23" fmla="*/ 235446968 h 55"/>
                <a:gd name="T24" fmla="*/ 1073230083 w 89"/>
                <a:gd name="T25" fmla="*/ 297971550 h 55"/>
                <a:gd name="T26" fmla="*/ 1085097802 w 89"/>
                <a:gd name="T27" fmla="*/ 313973974 h 55"/>
                <a:gd name="T28" fmla="*/ 1085097802 w 89"/>
                <a:gd name="T29" fmla="*/ 336271114 h 55"/>
                <a:gd name="T30" fmla="*/ 1085097802 w 89"/>
                <a:gd name="T31" fmla="*/ 344443390 h 55"/>
                <a:gd name="T32" fmla="*/ 1109375602 w 89"/>
                <a:gd name="T33" fmla="*/ 398798356 h 55"/>
                <a:gd name="T34" fmla="*/ 1109375602 w 89"/>
                <a:gd name="T35" fmla="*/ 414868392 h 55"/>
                <a:gd name="T36" fmla="*/ 1109375602 w 89"/>
                <a:gd name="T37" fmla="*/ 430867999 h 55"/>
                <a:gd name="T38" fmla="*/ 0 w 89"/>
                <a:gd name="T39" fmla="*/ 398798356 h 55"/>
                <a:gd name="T40" fmla="*/ 0 w 89"/>
                <a:gd name="T41" fmla="*/ 39879835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a:solidFill>
                <a:schemeClr val="tx1"/>
              </a:solidFill>
              <a:round/>
              <a:headEnd/>
              <a:tailEnd/>
            </a:ln>
          </p:spPr>
          <p:txBody>
            <a:bodyPr/>
            <a:lstStyle/>
            <a:p>
              <a:endParaRPr lang="en-US"/>
            </a:p>
          </p:txBody>
        </p:sp>
        <p:sp>
          <p:nvSpPr>
            <p:cNvPr id="12301" name="Freeform 20"/>
            <p:cNvSpPr>
              <a:spLocks/>
            </p:cNvSpPr>
            <p:nvPr/>
          </p:nvSpPr>
          <p:spPr bwMode="auto">
            <a:xfrm>
              <a:off x="2823" y="1511"/>
              <a:ext cx="482" cy="312"/>
            </a:xfrm>
            <a:custGeom>
              <a:avLst/>
              <a:gdLst>
                <a:gd name="T0" fmla="*/ 0 w 94"/>
                <a:gd name="T1" fmla="*/ 387251875 h 64"/>
                <a:gd name="T2" fmla="*/ 36809785 w 94"/>
                <a:gd name="T3" fmla="*/ 129168445 h 64"/>
                <a:gd name="T4" fmla="*/ 51641279 w 94"/>
                <a:gd name="T5" fmla="*/ 0 h 64"/>
                <a:gd name="T6" fmla="*/ 1168961280 w 94"/>
                <a:gd name="T7" fmla="*/ 30954061 h 64"/>
                <a:gd name="T8" fmla="*/ 1168961280 w 94"/>
                <a:gd name="T9" fmla="*/ 44952178 h 64"/>
                <a:gd name="T10" fmla="*/ 1156565639 w 94"/>
                <a:gd name="T11" fmla="*/ 52940193 h 64"/>
                <a:gd name="T12" fmla="*/ 1129809274 w 94"/>
                <a:gd name="T13" fmla="*/ 76228213 h 64"/>
                <a:gd name="T14" fmla="*/ 1129809274 w 94"/>
                <a:gd name="T15" fmla="*/ 83893757 h 64"/>
                <a:gd name="T16" fmla="*/ 1181448809 w 94"/>
                <a:gd name="T17" fmla="*/ 113531871 h 64"/>
                <a:gd name="T18" fmla="*/ 1181448809 w 94"/>
                <a:gd name="T19" fmla="*/ 348324278 h 64"/>
                <a:gd name="T20" fmla="*/ 1181448809 w 94"/>
                <a:gd name="T21" fmla="*/ 348324278 h 64"/>
                <a:gd name="T22" fmla="*/ 1156565639 w 94"/>
                <a:gd name="T23" fmla="*/ 348324278 h 64"/>
                <a:gd name="T24" fmla="*/ 1168961280 w 94"/>
                <a:gd name="T25" fmla="*/ 355975762 h 64"/>
                <a:gd name="T26" fmla="*/ 1181448809 w 94"/>
                <a:gd name="T27" fmla="*/ 363963894 h 64"/>
                <a:gd name="T28" fmla="*/ 1168961280 w 94"/>
                <a:gd name="T29" fmla="*/ 379264367 h 64"/>
                <a:gd name="T30" fmla="*/ 1181448809 w 94"/>
                <a:gd name="T31" fmla="*/ 387251875 h 64"/>
                <a:gd name="T32" fmla="*/ 1181448809 w 94"/>
                <a:gd name="T33" fmla="*/ 408981729 h 64"/>
                <a:gd name="T34" fmla="*/ 1168961280 w 94"/>
                <a:gd name="T35" fmla="*/ 408981729 h 64"/>
                <a:gd name="T36" fmla="*/ 1181448809 w 94"/>
                <a:gd name="T37" fmla="*/ 424621658 h 64"/>
                <a:gd name="T38" fmla="*/ 1156565639 w 94"/>
                <a:gd name="T39" fmla="*/ 447840998 h 64"/>
                <a:gd name="T40" fmla="*/ 1181448809 w 94"/>
                <a:gd name="T41" fmla="*/ 469573660 h 64"/>
                <a:gd name="T42" fmla="*/ 1181448809 w 94"/>
                <a:gd name="T43" fmla="*/ 485210157 h 64"/>
                <a:gd name="T44" fmla="*/ 1181448809 w 94"/>
                <a:gd name="T45" fmla="*/ 485210157 h 64"/>
                <a:gd name="T46" fmla="*/ 1144640594 w 94"/>
                <a:gd name="T47" fmla="*/ 469573660 h 64"/>
                <a:gd name="T48" fmla="*/ 1080602792 w 94"/>
                <a:gd name="T49" fmla="*/ 447840998 h 64"/>
                <a:gd name="T50" fmla="*/ 1056193499 w 94"/>
                <a:gd name="T51" fmla="*/ 440192010 h 64"/>
                <a:gd name="T52" fmla="*/ 1029436478 w 94"/>
                <a:gd name="T53" fmla="*/ 440192010 h 64"/>
                <a:gd name="T54" fmla="*/ 1004552652 w 94"/>
                <a:gd name="T55" fmla="*/ 453936852 h 64"/>
                <a:gd name="T56" fmla="*/ 992627606 w 94"/>
                <a:gd name="T57" fmla="*/ 453936852 h 64"/>
                <a:gd name="T58" fmla="*/ 967835011 w 94"/>
                <a:gd name="T59" fmla="*/ 453936852 h 64"/>
                <a:gd name="T60" fmla="*/ 955802982 w 94"/>
                <a:gd name="T61" fmla="*/ 432270646 h 64"/>
                <a:gd name="T62" fmla="*/ 943407341 w 94"/>
                <a:gd name="T63" fmla="*/ 424621658 h 64"/>
                <a:gd name="T64" fmla="*/ 916668697 w 94"/>
                <a:gd name="T65" fmla="*/ 432270646 h 64"/>
                <a:gd name="T66" fmla="*/ 891765837 w 94"/>
                <a:gd name="T67" fmla="*/ 432270646 h 64"/>
                <a:gd name="T68" fmla="*/ 867444494 w 94"/>
                <a:gd name="T69" fmla="*/ 408981729 h 64"/>
                <a:gd name="T70" fmla="*/ 0 w 94"/>
                <a:gd name="T71" fmla="*/ 387251875 h 64"/>
                <a:gd name="T72" fmla="*/ 0 w 94"/>
                <a:gd name="T73" fmla="*/ 387251875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a:solidFill>
                <a:schemeClr val="tx1"/>
              </a:solidFill>
              <a:round/>
              <a:headEnd/>
              <a:tailEnd/>
            </a:ln>
          </p:spPr>
          <p:txBody>
            <a:bodyPr/>
            <a:lstStyle/>
            <a:p>
              <a:endParaRPr lang="en-US"/>
            </a:p>
          </p:txBody>
        </p:sp>
        <p:sp>
          <p:nvSpPr>
            <p:cNvPr id="12302" name="Freeform 21"/>
            <p:cNvSpPr>
              <a:spLocks/>
            </p:cNvSpPr>
            <p:nvPr/>
          </p:nvSpPr>
          <p:spPr bwMode="auto">
            <a:xfrm>
              <a:off x="2807" y="1760"/>
              <a:ext cx="570" cy="268"/>
            </a:xfrm>
            <a:custGeom>
              <a:avLst/>
              <a:gdLst>
                <a:gd name="T0" fmla="*/ 0 w 111"/>
                <a:gd name="T1" fmla="*/ 257106460 h 55"/>
                <a:gd name="T2" fmla="*/ 37185629 w 111"/>
                <a:gd name="T3" fmla="*/ 0 h 55"/>
                <a:gd name="T4" fmla="*/ 918721598 w 111"/>
                <a:gd name="T5" fmla="*/ 23223207 h 55"/>
                <a:gd name="T6" fmla="*/ 943384701 w 111"/>
                <a:gd name="T7" fmla="*/ 44814987 h 55"/>
                <a:gd name="T8" fmla="*/ 968522372 w 111"/>
                <a:gd name="T9" fmla="*/ 44814987 h 55"/>
                <a:gd name="T10" fmla="*/ 995549114 w 111"/>
                <a:gd name="T11" fmla="*/ 37172730 h 55"/>
                <a:gd name="T12" fmla="*/ 1008164618 w 111"/>
                <a:gd name="T13" fmla="*/ 44814987 h 55"/>
                <a:gd name="T14" fmla="*/ 1020686785 w 111"/>
                <a:gd name="T15" fmla="*/ 68024053 h 55"/>
                <a:gd name="T16" fmla="*/ 1045351202 w 111"/>
                <a:gd name="T17" fmla="*/ 68024053 h 55"/>
                <a:gd name="T18" fmla="*/ 1057965391 w 111"/>
                <a:gd name="T19" fmla="*/ 68024053 h 55"/>
                <a:gd name="T20" fmla="*/ 1082646898 w 111"/>
                <a:gd name="T21" fmla="*/ 52764391 h 55"/>
                <a:gd name="T22" fmla="*/ 1109674298 w 111"/>
                <a:gd name="T23" fmla="*/ 52764391 h 55"/>
                <a:gd name="T24" fmla="*/ 1134811969 w 111"/>
                <a:gd name="T25" fmla="*/ 60395898 h 55"/>
                <a:gd name="T26" fmla="*/ 1199117318 w 111"/>
                <a:gd name="T27" fmla="*/ 83619134 h 55"/>
                <a:gd name="T28" fmla="*/ 1236397238 w 111"/>
                <a:gd name="T29" fmla="*/ 97579377 h 55"/>
                <a:gd name="T30" fmla="*/ 1236397238 w 111"/>
                <a:gd name="T31" fmla="*/ 113160328 h 55"/>
                <a:gd name="T32" fmla="*/ 1261551342 w 111"/>
                <a:gd name="T33" fmla="*/ 120788989 h 55"/>
                <a:gd name="T34" fmla="*/ 1261551342 w 111"/>
                <a:gd name="T35" fmla="*/ 128419990 h 55"/>
                <a:gd name="T36" fmla="*/ 1248919406 w 111"/>
                <a:gd name="T37" fmla="*/ 143946288 h 55"/>
                <a:gd name="T38" fmla="*/ 1261551342 w 111"/>
                <a:gd name="T39" fmla="*/ 157975217 h 55"/>
                <a:gd name="T40" fmla="*/ 1276038170 w 111"/>
                <a:gd name="T41" fmla="*/ 181132476 h 55"/>
                <a:gd name="T42" fmla="*/ 1288564939 w 111"/>
                <a:gd name="T43" fmla="*/ 188761060 h 55"/>
                <a:gd name="T44" fmla="*/ 1288564939 w 111"/>
                <a:gd name="T45" fmla="*/ 196713505 h 55"/>
                <a:gd name="T46" fmla="*/ 1288564939 w 111"/>
                <a:gd name="T47" fmla="*/ 210739627 h 55"/>
                <a:gd name="T48" fmla="*/ 1313241844 w 111"/>
                <a:gd name="T49" fmla="*/ 218371173 h 55"/>
                <a:gd name="T50" fmla="*/ 1325857348 w 111"/>
                <a:gd name="T51" fmla="*/ 225999289 h 55"/>
                <a:gd name="T52" fmla="*/ 1313241844 w 111"/>
                <a:gd name="T53" fmla="*/ 241528394 h 55"/>
                <a:gd name="T54" fmla="*/ 1313241844 w 111"/>
                <a:gd name="T55" fmla="*/ 257106460 h 55"/>
                <a:gd name="T56" fmla="*/ 1338382802 w 111"/>
                <a:gd name="T57" fmla="*/ 264737538 h 55"/>
                <a:gd name="T58" fmla="*/ 1338382802 w 111"/>
                <a:gd name="T59" fmla="*/ 278698171 h 55"/>
                <a:gd name="T60" fmla="*/ 1325857348 w 111"/>
                <a:gd name="T61" fmla="*/ 286329094 h 55"/>
                <a:gd name="T62" fmla="*/ 1338382802 w 111"/>
                <a:gd name="T63" fmla="*/ 294292609 h 55"/>
                <a:gd name="T64" fmla="*/ 1350998963 w 111"/>
                <a:gd name="T65" fmla="*/ 309873637 h 55"/>
                <a:gd name="T66" fmla="*/ 1338382802 w 111"/>
                <a:gd name="T67" fmla="*/ 317502377 h 55"/>
                <a:gd name="T68" fmla="*/ 1350998963 w 111"/>
                <a:gd name="T69" fmla="*/ 331462464 h 55"/>
                <a:gd name="T70" fmla="*/ 1350998963 w 111"/>
                <a:gd name="T71" fmla="*/ 339093543 h 55"/>
                <a:gd name="T72" fmla="*/ 1363042618 w 111"/>
                <a:gd name="T73" fmla="*/ 346722126 h 55"/>
                <a:gd name="T74" fmla="*/ 1378025705 w 111"/>
                <a:gd name="T75" fmla="*/ 362317032 h 55"/>
                <a:gd name="T76" fmla="*/ 1390641538 w 111"/>
                <a:gd name="T77" fmla="*/ 377911938 h 55"/>
                <a:gd name="T78" fmla="*/ 1415304640 w 111"/>
                <a:gd name="T79" fmla="*/ 391858381 h 55"/>
                <a:gd name="T80" fmla="*/ 1415304640 w 111"/>
                <a:gd name="T81" fmla="*/ 399489460 h 55"/>
                <a:gd name="T82" fmla="*/ 1415304640 w 111"/>
                <a:gd name="T83" fmla="*/ 407452976 h 55"/>
                <a:gd name="T84" fmla="*/ 1415304640 w 111"/>
                <a:gd name="T85" fmla="*/ 415081559 h 55"/>
                <a:gd name="T86" fmla="*/ 317692976 w 111"/>
                <a:gd name="T87" fmla="*/ 399489460 h 55"/>
                <a:gd name="T88" fmla="*/ 332657496 w 111"/>
                <a:gd name="T89" fmla="*/ 271069431 h 55"/>
                <a:gd name="T90" fmla="*/ 0 w 111"/>
                <a:gd name="T91" fmla="*/ 257106460 h 55"/>
                <a:gd name="T92" fmla="*/ 0 w 111"/>
                <a:gd name="T93" fmla="*/ 257106460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a:solidFill>
                <a:schemeClr val="tx1"/>
              </a:solidFill>
              <a:round/>
              <a:headEnd/>
              <a:tailEnd/>
            </a:ln>
          </p:spPr>
          <p:txBody>
            <a:bodyPr/>
            <a:lstStyle/>
            <a:p>
              <a:endParaRPr lang="en-US"/>
            </a:p>
          </p:txBody>
        </p:sp>
        <p:sp>
          <p:nvSpPr>
            <p:cNvPr id="12303" name="Freeform 22"/>
            <p:cNvSpPr>
              <a:spLocks/>
            </p:cNvSpPr>
            <p:nvPr/>
          </p:nvSpPr>
          <p:spPr bwMode="auto">
            <a:xfrm>
              <a:off x="2920" y="2018"/>
              <a:ext cx="512" cy="259"/>
            </a:xfrm>
            <a:custGeom>
              <a:avLst/>
              <a:gdLst>
                <a:gd name="T0" fmla="*/ 36334755 w 100"/>
                <a:gd name="T1" fmla="*/ 0 h 53"/>
                <a:gd name="T2" fmla="*/ 1102660231 w 100"/>
                <a:gd name="T3" fmla="*/ 15907653 h 53"/>
                <a:gd name="T4" fmla="*/ 1174970009 w 100"/>
                <a:gd name="T5" fmla="*/ 46181524 h 53"/>
                <a:gd name="T6" fmla="*/ 1150795097 w 100"/>
                <a:gd name="T7" fmla="*/ 62089202 h 53"/>
                <a:gd name="T8" fmla="*/ 1150795097 w 100"/>
                <a:gd name="T9" fmla="*/ 77737371 h 53"/>
                <a:gd name="T10" fmla="*/ 1163153217 w 100"/>
                <a:gd name="T11" fmla="*/ 93645029 h 53"/>
                <a:gd name="T12" fmla="*/ 1174970009 w 100"/>
                <a:gd name="T13" fmla="*/ 93645029 h 53"/>
                <a:gd name="T14" fmla="*/ 1189544556 w 100"/>
                <a:gd name="T15" fmla="*/ 116129742 h 53"/>
                <a:gd name="T16" fmla="*/ 1201812891 w 100"/>
                <a:gd name="T17" fmla="*/ 123918739 h 53"/>
                <a:gd name="T18" fmla="*/ 1225969454 w 100"/>
                <a:gd name="T19" fmla="*/ 123918739 h 53"/>
                <a:gd name="T20" fmla="*/ 1225969454 w 100"/>
                <a:gd name="T21" fmla="*/ 132034565 h 53"/>
                <a:gd name="T22" fmla="*/ 1237767241 w 100"/>
                <a:gd name="T23" fmla="*/ 411767581 h 53"/>
                <a:gd name="T24" fmla="*/ 0 w 100"/>
                <a:gd name="T25" fmla="*/ 395793639 h 53"/>
                <a:gd name="T26" fmla="*/ 36334755 w 100"/>
                <a:gd name="T27" fmla="*/ 0 h 53"/>
                <a:gd name="T28" fmla="*/ 3633475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6987EB"/>
            </a:solidFill>
            <a:ln w="12700">
              <a:solidFill>
                <a:schemeClr val="tx1"/>
              </a:solidFill>
              <a:round/>
              <a:headEnd/>
              <a:tailEnd/>
            </a:ln>
          </p:spPr>
          <p:txBody>
            <a:bodyPr/>
            <a:lstStyle/>
            <a:p>
              <a:endParaRPr lang="en-US"/>
            </a:p>
          </p:txBody>
        </p:sp>
        <p:sp>
          <p:nvSpPr>
            <p:cNvPr id="12304" name="Freeform 23"/>
            <p:cNvSpPr>
              <a:spLocks/>
            </p:cNvSpPr>
            <p:nvPr/>
          </p:nvSpPr>
          <p:spPr bwMode="auto">
            <a:xfrm>
              <a:off x="2848" y="2262"/>
              <a:ext cx="594" cy="293"/>
            </a:xfrm>
            <a:custGeom>
              <a:avLst/>
              <a:gdLst>
                <a:gd name="T0" fmla="*/ 174484136 w 116"/>
                <a:gd name="T1" fmla="*/ 7742579 h 60"/>
                <a:gd name="T2" fmla="*/ 0 w 116"/>
                <a:gd name="T3" fmla="*/ 69542302 h 60"/>
                <a:gd name="T4" fmla="*/ 496409684 w 116"/>
                <a:gd name="T5" fmla="*/ 339598165 h 60"/>
                <a:gd name="T6" fmla="*/ 520494780 w 116"/>
                <a:gd name="T7" fmla="*/ 347343676 h 60"/>
                <a:gd name="T8" fmla="*/ 556878377 w 116"/>
                <a:gd name="T9" fmla="*/ 369665427 h 60"/>
                <a:gd name="T10" fmla="*/ 595660913 w 116"/>
                <a:gd name="T11" fmla="*/ 363169735 h 60"/>
                <a:gd name="T12" fmla="*/ 619746009 w 116"/>
                <a:gd name="T13" fmla="*/ 369665427 h 60"/>
                <a:gd name="T14" fmla="*/ 632023208 w 116"/>
                <a:gd name="T15" fmla="*/ 385491798 h 60"/>
                <a:gd name="T16" fmla="*/ 682613642 w 116"/>
                <a:gd name="T17" fmla="*/ 393234184 h 60"/>
                <a:gd name="T18" fmla="*/ 706717582 w 116"/>
                <a:gd name="T19" fmla="*/ 400990322 h 60"/>
                <a:gd name="T20" fmla="*/ 730895096 w 116"/>
                <a:gd name="T21" fmla="*/ 393234184 h 60"/>
                <a:gd name="T22" fmla="*/ 755466534 w 116"/>
                <a:gd name="T23" fmla="*/ 409060556 h 60"/>
                <a:gd name="T24" fmla="*/ 806056641 w 116"/>
                <a:gd name="T25" fmla="*/ 409060556 h 60"/>
                <a:gd name="T26" fmla="*/ 830142392 w 116"/>
                <a:gd name="T27" fmla="*/ 424953184 h 60"/>
                <a:gd name="T28" fmla="*/ 842419591 w 116"/>
                <a:gd name="T29" fmla="*/ 439193762 h 60"/>
                <a:gd name="T30" fmla="*/ 881201144 w 116"/>
                <a:gd name="T31" fmla="*/ 431057271 h 60"/>
                <a:gd name="T32" fmla="*/ 929394277 w 116"/>
                <a:gd name="T33" fmla="*/ 446950212 h 60"/>
                <a:gd name="T34" fmla="*/ 954039781 w 116"/>
                <a:gd name="T35" fmla="*/ 439193762 h 60"/>
                <a:gd name="T36" fmla="*/ 980449096 w 116"/>
                <a:gd name="T37" fmla="*/ 439193762 h 60"/>
                <a:gd name="T38" fmla="*/ 980449096 w 116"/>
                <a:gd name="T39" fmla="*/ 462776584 h 60"/>
                <a:gd name="T40" fmla="*/ 992257649 w 116"/>
                <a:gd name="T41" fmla="*/ 446950212 h 60"/>
                <a:gd name="T42" fmla="*/ 1016904464 w 116"/>
                <a:gd name="T43" fmla="*/ 431057271 h 60"/>
                <a:gd name="T44" fmla="*/ 1028733991 w 116"/>
                <a:gd name="T45" fmla="*/ 439193762 h 60"/>
                <a:gd name="T46" fmla="*/ 1053287733 w 116"/>
                <a:gd name="T47" fmla="*/ 446950212 h 60"/>
                <a:gd name="T48" fmla="*/ 1079788811 w 116"/>
                <a:gd name="T49" fmla="*/ 439193762 h 60"/>
                <a:gd name="T50" fmla="*/ 1079788811 w 116"/>
                <a:gd name="T51" fmla="*/ 446950212 h 60"/>
                <a:gd name="T52" fmla="*/ 1116155038 w 116"/>
                <a:gd name="T53" fmla="*/ 462776584 h 60"/>
                <a:gd name="T54" fmla="*/ 1152067039 w 116"/>
                <a:gd name="T55" fmla="*/ 446950212 h 60"/>
                <a:gd name="T56" fmla="*/ 1227212198 w 116"/>
                <a:gd name="T57" fmla="*/ 431057271 h 60"/>
                <a:gd name="T58" fmla="*/ 1251318924 w 116"/>
                <a:gd name="T59" fmla="*/ 431057271 h 60"/>
                <a:gd name="T60" fmla="*/ 1314742049 w 116"/>
                <a:gd name="T61" fmla="*/ 431057271 h 60"/>
                <a:gd name="T62" fmla="*/ 1401696088 w 116"/>
                <a:gd name="T63" fmla="*/ 454692598 h 60"/>
                <a:gd name="T64" fmla="*/ 1425802158 w 116"/>
                <a:gd name="T65" fmla="*/ 462776584 h 60"/>
                <a:gd name="T66" fmla="*/ 1438080012 w 116"/>
                <a:gd name="T67" fmla="*/ 238339188 h 60"/>
                <a:gd name="T68" fmla="*/ 1413522994 w 116"/>
                <a:gd name="T69" fmla="*/ 2356884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a:solidFill>
                <a:schemeClr val="tx1"/>
              </a:solidFill>
              <a:round/>
              <a:headEnd/>
              <a:tailEnd/>
            </a:ln>
          </p:spPr>
          <p:txBody>
            <a:bodyPr/>
            <a:lstStyle/>
            <a:p>
              <a:endParaRPr lang="en-US"/>
            </a:p>
          </p:txBody>
        </p:sp>
        <p:sp>
          <p:nvSpPr>
            <p:cNvPr id="12305" name="Freeform 24"/>
            <p:cNvSpPr>
              <a:spLocks/>
            </p:cNvSpPr>
            <p:nvPr/>
          </p:nvSpPr>
          <p:spPr bwMode="auto">
            <a:xfrm>
              <a:off x="3295" y="1726"/>
              <a:ext cx="420" cy="263"/>
            </a:xfrm>
            <a:custGeom>
              <a:avLst/>
              <a:gdLst>
                <a:gd name="T0" fmla="*/ 819923285 w 82"/>
                <a:gd name="T1" fmla="*/ 0 h 54"/>
                <a:gd name="T2" fmla="*/ 844063483 w 82"/>
                <a:gd name="T3" fmla="*/ 29442462 h 54"/>
                <a:gd name="T4" fmla="*/ 832218586 w 82"/>
                <a:gd name="T5" fmla="*/ 44657407 h 54"/>
                <a:gd name="T6" fmla="*/ 856359439 w 82"/>
                <a:gd name="T7" fmla="*/ 97176291 h 54"/>
                <a:gd name="T8" fmla="*/ 919427108 w 82"/>
                <a:gd name="T9" fmla="*/ 120318570 h 54"/>
                <a:gd name="T10" fmla="*/ 931740765 w 82"/>
                <a:gd name="T11" fmla="*/ 135788420 h 54"/>
                <a:gd name="T12" fmla="*/ 970577762 w 82"/>
                <a:gd name="T13" fmla="*/ 157371558 h 54"/>
                <a:gd name="T14" fmla="*/ 1018861435 w 82"/>
                <a:gd name="T15" fmla="*/ 195983103 h 54"/>
                <a:gd name="T16" fmla="*/ 994721893 w 82"/>
                <a:gd name="T17" fmla="*/ 217497977 h 54"/>
                <a:gd name="T18" fmla="*/ 994721893 w 82"/>
                <a:gd name="T19" fmla="*/ 232712543 h 54"/>
                <a:gd name="T20" fmla="*/ 931740765 w 82"/>
                <a:gd name="T21" fmla="*/ 255789052 h 54"/>
                <a:gd name="T22" fmla="*/ 895195780 w 82"/>
                <a:gd name="T23" fmla="*/ 262154975 h 54"/>
                <a:gd name="T24" fmla="*/ 871073284 w 82"/>
                <a:gd name="T25" fmla="*/ 285231796 h 54"/>
                <a:gd name="T26" fmla="*/ 895195780 w 82"/>
                <a:gd name="T27" fmla="*/ 308374231 h 54"/>
                <a:gd name="T28" fmla="*/ 895195780 w 82"/>
                <a:gd name="T29" fmla="*/ 329888872 h 54"/>
                <a:gd name="T30" fmla="*/ 844063483 w 82"/>
                <a:gd name="T31" fmla="*/ 376108284 h 54"/>
                <a:gd name="T32" fmla="*/ 832218586 w 82"/>
                <a:gd name="T33" fmla="*/ 397943123 h 54"/>
                <a:gd name="T34" fmla="*/ 783487786 w 82"/>
                <a:gd name="T35" fmla="*/ 376108284 h 54"/>
                <a:gd name="T36" fmla="*/ 135940346 w 82"/>
                <a:gd name="T37" fmla="*/ 382408438 h 54"/>
                <a:gd name="T38" fmla="*/ 135940346 w 82"/>
                <a:gd name="T39" fmla="*/ 360893719 h 54"/>
                <a:gd name="T40" fmla="*/ 111800148 w 82"/>
                <a:gd name="T41" fmla="*/ 337816742 h 54"/>
                <a:gd name="T42" fmla="*/ 123644225 w 82"/>
                <a:gd name="T43" fmla="*/ 315981514 h 54"/>
                <a:gd name="T44" fmla="*/ 99503945 w 82"/>
                <a:gd name="T45" fmla="*/ 292839079 h 54"/>
                <a:gd name="T46" fmla="*/ 99503945 w 82"/>
                <a:gd name="T47" fmla="*/ 269762102 h 54"/>
                <a:gd name="T48" fmla="*/ 75272474 w 82"/>
                <a:gd name="T49" fmla="*/ 248181770 h 54"/>
                <a:gd name="T50" fmla="*/ 62976928 w 82"/>
                <a:gd name="T51" fmla="*/ 232712543 h 54"/>
                <a:gd name="T52" fmla="*/ 36435570 w 82"/>
                <a:gd name="T53" fmla="*/ 195983103 h 54"/>
                <a:gd name="T54" fmla="*/ 48280252 w 82"/>
                <a:gd name="T55" fmla="*/ 172517431 h 54"/>
                <a:gd name="T56" fmla="*/ 24140065 w 82"/>
                <a:gd name="T57" fmla="*/ 149443610 h 54"/>
                <a:gd name="T58" fmla="*/ 24140065 w 82"/>
                <a:gd name="T59" fmla="*/ 135788420 h 54"/>
                <a:gd name="T60" fmla="*/ 24140065 w 82"/>
                <a:gd name="T61" fmla="*/ 89248343 h 54"/>
                <a:gd name="T62" fmla="*/ 24140065 w 82"/>
                <a:gd name="T63" fmla="*/ 75661825 h 54"/>
                <a:gd name="T64" fmla="*/ 12295501 w 82"/>
                <a:gd name="T65" fmla="*/ 44657407 h 54"/>
                <a:gd name="T66" fmla="*/ 12295501 w 82"/>
                <a:gd name="T67" fmla="*/ 23142269 h 54"/>
                <a:gd name="T68" fmla="*/ 24140065 w 82"/>
                <a:gd name="T69" fmla="*/ 15535128 h 54"/>
                <a:gd name="T70" fmla="*/ 24140065 w 82"/>
                <a:gd name="T71" fmla="*/ 15535128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a:solidFill>
                <a:schemeClr val="tx1"/>
              </a:solidFill>
              <a:round/>
              <a:headEnd/>
              <a:tailEnd/>
            </a:ln>
          </p:spPr>
          <p:txBody>
            <a:bodyPr/>
            <a:lstStyle/>
            <a:p>
              <a:endParaRPr lang="en-US"/>
            </a:p>
          </p:txBody>
        </p:sp>
        <p:sp>
          <p:nvSpPr>
            <p:cNvPr id="12306" name="Freeform 25"/>
            <p:cNvSpPr>
              <a:spLocks/>
            </p:cNvSpPr>
            <p:nvPr/>
          </p:nvSpPr>
          <p:spPr bwMode="auto">
            <a:xfrm>
              <a:off x="3352" y="1970"/>
              <a:ext cx="460" cy="380"/>
            </a:xfrm>
            <a:custGeom>
              <a:avLst/>
              <a:gdLst>
                <a:gd name="T0" fmla="*/ 923486364 w 90"/>
                <a:gd name="T1" fmla="*/ 519467670 h 78"/>
                <a:gd name="T2" fmla="*/ 937978690 w 90"/>
                <a:gd name="T3" fmla="*/ 535030905 h 78"/>
                <a:gd name="T4" fmla="*/ 937978690 w 90"/>
                <a:gd name="T5" fmla="*/ 558147055 h 78"/>
                <a:gd name="T6" fmla="*/ 899791752 w 90"/>
                <a:gd name="T7" fmla="*/ 579780622 h 78"/>
                <a:gd name="T8" fmla="*/ 1009235242 w 90"/>
                <a:gd name="T9" fmla="*/ 587398704 h 78"/>
                <a:gd name="T10" fmla="*/ 1009235242 w 90"/>
                <a:gd name="T11" fmla="*/ 558147055 h 78"/>
                <a:gd name="T12" fmla="*/ 1032928546 w 90"/>
                <a:gd name="T13" fmla="*/ 519467670 h 78"/>
                <a:gd name="T14" fmla="*/ 1071184831 w 90"/>
                <a:gd name="T15" fmla="*/ 503890404 h 78"/>
                <a:gd name="T16" fmla="*/ 1083218591 w 90"/>
                <a:gd name="T17" fmla="*/ 503890404 h 78"/>
                <a:gd name="T18" fmla="*/ 1094879444 w 90"/>
                <a:gd name="T19" fmla="*/ 459140686 h 78"/>
                <a:gd name="T20" fmla="*/ 1083218591 w 90"/>
                <a:gd name="T21" fmla="*/ 451588082 h 78"/>
                <a:gd name="T22" fmla="*/ 1071184831 w 90"/>
                <a:gd name="T23" fmla="*/ 443646046 h 78"/>
                <a:gd name="T24" fmla="*/ 1059064715 w 90"/>
                <a:gd name="T25" fmla="*/ 451588082 h 78"/>
                <a:gd name="T26" fmla="*/ 1021341620 w 90"/>
                <a:gd name="T27" fmla="*/ 422012167 h 78"/>
                <a:gd name="T28" fmla="*/ 1032928546 w 90"/>
                <a:gd name="T29" fmla="*/ 406516592 h 78"/>
                <a:gd name="T30" fmla="*/ 1021341620 w 90"/>
                <a:gd name="T31" fmla="*/ 391274505 h 78"/>
                <a:gd name="T32" fmla="*/ 961672648 w 90"/>
                <a:gd name="T33" fmla="*/ 346203951 h 78"/>
                <a:gd name="T34" fmla="*/ 899791752 w 90"/>
                <a:gd name="T35" fmla="*/ 323007902 h 78"/>
                <a:gd name="T36" fmla="*/ 863886740 w 90"/>
                <a:gd name="T37" fmla="*/ 285879384 h 78"/>
                <a:gd name="T38" fmla="*/ 899791752 w 90"/>
                <a:gd name="T39" fmla="*/ 256703969 h 78"/>
                <a:gd name="T40" fmla="*/ 899791752 w 90"/>
                <a:gd name="T41" fmla="*/ 225631908 h 78"/>
                <a:gd name="T42" fmla="*/ 852229812 w 90"/>
                <a:gd name="T43" fmla="*/ 204066780 h 78"/>
                <a:gd name="T44" fmla="*/ 828535200 w 90"/>
                <a:gd name="T45" fmla="*/ 218011332 h 78"/>
                <a:gd name="T46" fmla="*/ 790366580 w 90"/>
                <a:gd name="T47" fmla="*/ 165321761 h 78"/>
                <a:gd name="T48" fmla="*/ 730679290 w 90"/>
                <a:gd name="T49" fmla="*/ 136134849 h 78"/>
                <a:gd name="T50" fmla="*/ 680832644 w 90"/>
                <a:gd name="T51" fmla="*/ 97442056 h 78"/>
                <a:gd name="T52" fmla="*/ 668816221 w 90"/>
                <a:gd name="T53" fmla="*/ 44749698 h 78"/>
                <a:gd name="T54" fmla="*/ 668816221 w 90"/>
                <a:gd name="T55" fmla="*/ 29507836 h 78"/>
                <a:gd name="T56" fmla="*/ 0 w 90"/>
                <a:gd name="T57" fmla="*/ 15563444 h 78"/>
                <a:gd name="T58" fmla="*/ 23781491 w 90"/>
                <a:gd name="T59" fmla="*/ 37129055 h 78"/>
                <a:gd name="T60" fmla="*/ 61967765 w 90"/>
                <a:gd name="T61" fmla="*/ 67934249 h 78"/>
                <a:gd name="T62" fmla="*/ 61967765 w 90"/>
                <a:gd name="T63" fmla="*/ 83442940 h 78"/>
                <a:gd name="T64" fmla="*/ 133206428 w 90"/>
                <a:gd name="T65" fmla="*/ 120571381 h 78"/>
                <a:gd name="T66" fmla="*/ 109425622 w 90"/>
                <a:gd name="T67" fmla="*/ 150079402 h 78"/>
                <a:gd name="T68" fmla="*/ 133206428 w 90"/>
                <a:gd name="T69" fmla="*/ 165321761 h 78"/>
                <a:gd name="T70" fmla="*/ 156900549 w 90"/>
                <a:gd name="T71" fmla="*/ 196445581 h 78"/>
                <a:gd name="T72" fmla="*/ 183517694 w 90"/>
                <a:gd name="T73" fmla="*/ 204066780 h 78"/>
                <a:gd name="T74" fmla="*/ 195174295 w 90"/>
                <a:gd name="T75" fmla="*/ 542652415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0000A0"/>
            </a:solidFill>
            <a:ln w="12700">
              <a:solidFill>
                <a:schemeClr val="tx1"/>
              </a:solidFill>
              <a:round/>
              <a:headEnd/>
              <a:tailEnd/>
            </a:ln>
          </p:spPr>
          <p:txBody>
            <a:bodyPr/>
            <a:lstStyle/>
            <a:p>
              <a:endParaRPr lang="en-US"/>
            </a:p>
          </p:txBody>
        </p:sp>
        <p:sp>
          <p:nvSpPr>
            <p:cNvPr id="12307" name="Freeform 26"/>
            <p:cNvSpPr>
              <a:spLocks/>
            </p:cNvSpPr>
            <p:nvPr/>
          </p:nvSpPr>
          <p:spPr bwMode="auto">
            <a:xfrm>
              <a:off x="3525" y="1438"/>
              <a:ext cx="364" cy="371"/>
            </a:xfrm>
            <a:custGeom>
              <a:avLst/>
              <a:gdLst>
                <a:gd name="T0" fmla="*/ 364641796 w 71"/>
                <a:gd name="T1" fmla="*/ 576217442 h 76"/>
                <a:gd name="T2" fmla="*/ 301141931 w 71"/>
                <a:gd name="T3" fmla="*/ 552375664 h 76"/>
                <a:gd name="T4" fmla="*/ 276285930 w 71"/>
                <a:gd name="T5" fmla="*/ 498869206 h 76"/>
                <a:gd name="T6" fmla="*/ 288760276 w 71"/>
                <a:gd name="T7" fmla="*/ 485000841 h 76"/>
                <a:gd name="T8" fmla="*/ 264375445 w 71"/>
                <a:gd name="T9" fmla="*/ 453349165 h 76"/>
                <a:gd name="T10" fmla="*/ 264375445 w 71"/>
                <a:gd name="T11" fmla="*/ 415635585 h 76"/>
                <a:gd name="T12" fmla="*/ 212896721 w 71"/>
                <a:gd name="T13" fmla="*/ 384051391 h 76"/>
                <a:gd name="T14" fmla="*/ 151741671 w 71"/>
                <a:gd name="T15" fmla="*/ 346336874 h 76"/>
                <a:gd name="T16" fmla="*/ 100266556 w 71"/>
                <a:gd name="T17" fmla="*/ 330544621 h 76"/>
                <a:gd name="T18" fmla="*/ 88245333 w 71"/>
                <a:gd name="T19" fmla="*/ 322752609 h 76"/>
                <a:gd name="T20" fmla="*/ 36770188 w 71"/>
                <a:gd name="T21" fmla="*/ 314699804 h 76"/>
                <a:gd name="T22" fmla="*/ 12381783 w 71"/>
                <a:gd name="T23" fmla="*/ 298907707 h 76"/>
                <a:gd name="T24" fmla="*/ 24296518 w 71"/>
                <a:gd name="T25" fmla="*/ 237675861 h 76"/>
                <a:gd name="T26" fmla="*/ 36770188 w 71"/>
                <a:gd name="T27" fmla="*/ 215740631 h 76"/>
                <a:gd name="T28" fmla="*/ 0 w 71"/>
                <a:gd name="T29" fmla="*/ 192167066 h 76"/>
                <a:gd name="T30" fmla="*/ 12381783 w 71"/>
                <a:gd name="T31" fmla="*/ 168310760 h 76"/>
                <a:gd name="T32" fmla="*/ 63478394 w 71"/>
                <a:gd name="T33" fmla="*/ 130596829 h 76"/>
                <a:gd name="T34" fmla="*/ 88245333 w 71"/>
                <a:gd name="T35" fmla="*/ 122871128 h 76"/>
                <a:gd name="T36" fmla="*/ 88245333 w 71"/>
                <a:gd name="T37" fmla="*/ 45777496 h 76"/>
                <a:gd name="T38" fmla="*/ 112630247 w 71"/>
                <a:gd name="T39" fmla="*/ 37713804 h 76"/>
                <a:gd name="T40" fmla="*/ 163652238 w 71"/>
                <a:gd name="T41" fmla="*/ 37713804 h 76"/>
                <a:gd name="T42" fmla="*/ 276285930 w 71"/>
                <a:gd name="T43" fmla="*/ 7725742 h 76"/>
                <a:gd name="T44" fmla="*/ 301141931 w 71"/>
                <a:gd name="T45" fmla="*/ 7725742 h 76"/>
                <a:gd name="T46" fmla="*/ 288760276 w 71"/>
                <a:gd name="T47" fmla="*/ 23517964 h 76"/>
                <a:gd name="T48" fmla="*/ 276285930 w 71"/>
                <a:gd name="T49" fmla="*/ 45777496 h 76"/>
                <a:gd name="T50" fmla="*/ 325438336 w 71"/>
                <a:gd name="T51" fmla="*/ 37713804 h 76"/>
                <a:gd name="T52" fmla="*/ 352255876 w 71"/>
                <a:gd name="T53" fmla="*/ 45777496 h 76"/>
                <a:gd name="T54" fmla="*/ 388934263 w 71"/>
                <a:gd name="T55" fmla="*/ 61231788 h 76"/>
                <a:gd name="T56" fmla="*/ 401408774 w 71"/>
                <a:gd name="T57" fmla="*/ 77090977 h 76"/>
                <a:gd name="T58" fmla="*/ 553132276 w 71"/>
                <a:gd name="T59" fmla="*/ 99353331 h 76"/>
                <a:gd name="T60" fmla="*/ 601830738 w 71"/>
                <a:gd name="T61" fmla="*/ 114804732 h 76"/>
                <a:gd name="T62" fmla="*/ 626126487 w 71"/>
                <a:gd name="T63" fmla="*/ 114804732 h 76"/>
                <a:gd name="T64" fmla="*/ 638601326 w 71"/>
                <a:gd name="T65" fmla="*/ 114804732 h 76"/>
                <a:gd name="T66" fmla="*/ 701990535 w 71"/>
                <a:gd name="T67" fmla="*/ 122871128 h 76"/>
                <a:gd name="T68" fmla="*/ 701990535 w 71"/>
                <a:gd name="T69" fmla="*/ 130596829 h 76"/>
                <a:gd name="T70" fmla="*/ 726846372 w 71"/>
                <a:gd name="T71" fmla="*/ 138649713 h 76"/>
                <a:gd name="T72" fmla="*/ 765939668 w 71"/>
                <a:gd name="T73" fmla="*/ 162167745 h 76"/>
                <a:gd name="T74" fmla="*/ 753558013 w 71"/>
                <a:gd name="T75" fmla="*/ 192167066 h 76"/>
                <a:gd name="T76" fmla="*/ 790324991 w 71"/>
                <a:gd name="T77" fmla="*/ 192167066 h 76"/>
                <a:gd name="T78" fmla="*/ 777942680 w 71"/>
                <a:gd name="T79" fmla="*/ 207687825 h 76"/>
                <a:gd name="T80" fmla="*/ 802709927 w 71"/>
                <a:gd name="T81" fmla="*/ 229950160 h 76"/>
                <a:gd name="T82" fmla="*/ 765939668 w 71"/>
                <a:gd name="T83" fmla="*/ 253468114 h 76"/>
                <a:gd name="T84" fmla="*/ 738756857 w 71"/>
                <a:gd name="T85" fmla="*/ 292764418 h 76"/>
                <a:gd name="T86" fmla="*/ 738756857 w 71"/>
                <a:gd name="T87" fmla="*/ 298907707 h 76"/>
                <a:gd name="T88" fmla="*/ 790324991 w 71"/>
                <a:gd name="T89" fmla="*/ 269246620 h 76"/>
                <a:gd name="T90" fmla="*/ 827095251 w 71"/>
                <a:gd name="T91" fmla="*/ 253468114 h 76"/>
                <a:gd name="T92" fmla="*/ 853824610 w 71"/>
                <a:gd name="T93" fmla="*/ 237675861 h 76"/>
                <a:gd name="T94" fmla="*/ 853824610 w 71"/>
                <a:gd name="T95" fmla="*/ 215740631 h 76"/>
                <a:gd name="T96" fmla="*/ 866206265 w 71"/>
                <a:gd name="T97" fmla="*/ 207687825 h 76"/>
                <a:gd name="T98" fmla="*/ 878570201 w 71"/>
                <a:gd name="T99" fmla="*/ 192167066 h 76"/>
                <a:gd name="T100" fmla="*/ 890591588 w 71"/>
                <a:gd name="T101" fmla="*/ 199961968 h 76"/>
                <a:gd name="T102" fmla="*/ 866206265 w 71"/>
                <a:gd name="T103" fmla="*/ 253468114 h 76"/>
                <a:gd name="T104" fmla="*/ 853824610 w 71"/>
                <a:gd name="T105" fmla="*/ 269246620 h 76"/>
                <a:gd name="T106" fmla="*/ 827095251 w 71"/>
                <a:gd name="T107" fmla="*/ 306973946 h 76"/>
                <a:gd name="T108" fmla="*/ 827095251 w 71"/>
                <a:gd name="T109" fmla="*/ 346336874 h 76"/>
                <a:gd name="T110" fmla="*/ 802709927 w 71"/>
                <a:gd name="T111" fmla="*/ 360546715 h 76"/>
                <a:gd name="T112" fmla="*/ 814621724 w 71"/>
                <a:gd name="T113" fmla="*/ 415635585 h 76"/>
                <a:gd name="T114" fmla="*/ 790324991 w 71"/>
                <a:gd name="T115" fmla="*/ 453349165 h 76"/>
                <a:gd name="T116" fmla="*/ 814621724 w 71"/>
                <a:gd name="T117" fmla="*/ 538166135 h 76"/>
                <a:gd name="T118" fmla="*/ 814621724 w 71"/>
                <a:gd name="T119" fmla="*/ 546232219 h 76"/>
                <a:gd name="T120" fmla="*/ 814621724 w 71"/>
                <a:gd name="T121" fmla="*/ 568154483 h 76"/>
                <a:gd name="T122" fmla="*/ 377005732 w 71"/>
                <a:gd name="T123" fmla="*/ 58401265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a:solidFill>
                <a:schemeClr val="tx1"/>
              </a:solidFill>
              <a:round/>
              <a:headEnd/>
              <a:tailEnd/>
            </a:ln>
          </p:spPr>
          <p:txBody>
            <a:bodyPr/>
            <a:lstStyle/>
            <a:p>
              <a:endParaRPr lang="en-US"/>
            </a:p>
          </p:txBody>
        </p:sp>
        <p:sp>
          <p:nvSpPr>
            <p:cNvPr id="12308" name="Freeform 27"/>
            <p:cNvSpPr>
              <a:spLocks/>
            </p:cNvSpPr>
            <p:nvPr/>
          </p:nvSpPr>
          <p:spPr bwMode="auto">
            <a:xfrm>
              <a:off x="3786" y="2057"/>
              <a:ext cx="509" cy="249"/>
            </a:xfrm>
            <a:custGeom>
              <a:avLst/>
              <a:gdLst>
                <a:gd name="T0" fmla="*/ 258780950 w 99"/>
                <a:gd name="T1" fmla="*/ 376817700 h 51"/>
                <a:gd name="T2" fmla="*/ 246055419 w 99"/>
                <a:gd name="T3" fmla="*/ 360943574 h 51"/>
                <a:gd name="T4" fmla="*/ 283663577 w 99"/>
                <a:gd name="T5" fmla="*/ 360943574 h 51"/>
                <a:gd name="T6" fmla="*/ 1031727998 w 99"/>
                <a:gd name="T7" fmla="*/ 315107511 h 51"/>
                <a:gd name="T8" fmla="*/ 1097171517 w 99"/>
                <a:gd name="T9" fmla="*/ 293151928 h 51"/>
                <a:gd name="T10" fmla="*/ 1149868939 w 99"/>
                <a:gd name="T11" fmla="*/ 269610089 h 51"/>
                <a:gd name="T12" fmla="*/ 1149868939 w 99"/>
                <a:gd name="T13" fmla="*/ 253805175 h 51"/>
                <a:gd name="T14" fmla="*/ 1162115537 w 99"/>
                <a:gd name="T15" fmla="*/ 237942142 h 51"/>
                <a:gd name="T16" fmla="*/ 1277801103 w 99"/>
                <a:gd name="T17" fmla="*/ 176639180 h 51"/>
                <a:gd name="T18" fmla="*/ 1265072118 w 99"/>
                <a:gd name="T19" fmla="*/ 168566349 h 51"/>
                <a:gd name="T20" fmla="*/ 1252919628 w 99"/>
                <a:gd name="T21" fmla="*/ 162415484 h 51"/>
                <a:gd name="T22" fmla="*/ 1225082622 w 99"/>
                <a:gd name="T23" fmla="*/ 154342731 h 51"/>
                <a:gd name="T24" fmla="*/ 1212358901 w 99"/>
                <a:gd name="T25" fmla="*/ 154342731 h 51"/>
                <a:gd name="T26" fmla="*/ 1162115537 w 99"/>
                <a:gd name="T27" fmla="*/ 107194136 h 51"/>
                <a:gd name="T28" fmla="*/ 1149868939 w 99"/>
                <a:gd name="T29" fmla="*/ 92984618 h 51"/>
                <a:gd name="T30" fmla="*/ 1149868939 w 99"/>
                <a:gd name="T31" fmla="*/ 61371724 h 51"/>
                <a:gd name="T32" fmla="*/ 1122051018 w 99"/>
                <a:gd name="T33" fmla="*/ 53570586 h 51"/>
                <a:gd name="T34" fmla="*/ 1084442531 w 99"/>
                <a:gd name="T35" fmla="*/ 31612376 h 51"/>
                <a:gd name="T36" fmla="*/ 1059563688 w 99"/>
                <a:gd name="T37" fmla="*/ 31612376 h 51"/>
                <a:gd name="T38" fmla="*/ 1044364192 w 99"/>
                <a:gd name="T39" fmla="*/ 45822451 h 51"/>
                <a:gd name="T40" fmla="*/ 1006845865 w 99"/>
                <a:gd name="T41" fmla="*/ 45822451 h 51"/>
                <a:gd name="T42" fmla="*/ 969238694 w 99"/>
                <a:gd name="T43" fmla="*/ 45822451 h 51"/>
                <a:gd name="T44" fmla="*/ 916447163 w 99"/>
                <a:gd name="T45" fmla="*/ 37763299 h 51"/>
                <a:gd name="T46" fmla="*/ 851004303 w 99"/>
                <a:gd name="T47" fmla="*/ 31612376 h 51"/>
                <a:gd name="T48" fmla="*/ 813490583 w 99"/>
                <a:gd name="T49" fmla="*/ 0 h 51"/>
                <a:gd name="T50" fmla="*/ 788036560 w 99"/>
                <a:gd name="T51" fmla="*/ 7734653 h 51"/>
                <a:gd name="T52" fmla="*/ 748065491 w 99"/>
                <a:gd name="T53" fmla="*/ 0 h 51"/>
                <a:gd name="T54" fmla="*/ 748065491 w 99"/>
                <a:gd name="T55" fmla="*/ 15807868 h 51"/>
                <a:gd name="T56" fmla="*/ 748065491 w 99"/>
                <a:gd name="T57" fmla="*/ 45822451 h 51"/>
                <a:gd name="T58" fmla="*/ 710457004 w 99"/>
                <a:gd name="T59" fmla="*/ 61371724 h 51"/>
                <a:gd name="T60" fmla="*/ 657649186 w 99"/>
                <a:gd name="T61" fmla="*/ 61371724 h 51"/>
                <a:gd name="T62" fmla="*/ 595158894 w 99"/>
                <a:gd name="T63" fmla="*/ 138807088 h 51"/>
                <a:gd name="T64" fmla="*/ 542462130 w 99"/>
                <a:gd name="T65" fmla="*/ 162415484 h 51"/>
                <a:gd name="T66" fmla="*/ 504372901 w 99"/>
                <a:gd name="T67" fmla="*/ 146610961 h 51"/>
                <a:gd name="T68" fmla="*/ 477018941 w 99"/>
                <a:gd name="T69" fmla="*/ 184373762 h 51"/>
                <a:gd name="T70" fmla="*/ 451676466 w 99"/>
                <a:gd name="T71" fmla="*/ 184373762 h 51"/>
                <a:gd name="T72" fmla="*/ 414068966 w 99"/>
                <a:gd name="T73" fmla="*/ 176639180 h 51"/>
                <a:gd name="T74" fmla="*/ 386714677 w 99"/>
                <a:gd name="T75" fmla="*/ 200178832 h 51"/>
                <a:gd name="T76" fmla="*/ 336378274 w 99"/>
                <a:gd name="T77" fmla="*/ 184373762 h 51"/>
                <a:gd name="T78" fmla="*/ 258780950 w 99"/>
                <a:gd name="T79" fmla="*/ 192444250 h 51"/>
                <a:gd name="T80" fmla="*/ 258780950 w 99"/>
                <a:gd name="T81" fmla="*/ 207913258 h 51"/>
                <a:gd name="T82" fmla="*/ 233438804 w 99"/>
                <a:gd name="T83" fmla="*/ 207913258 h 51"/>
                <a:gd name="T84" fmla="*/ 233438804 w 99"/>
                <a:gd name="T85" fmla="*/ 207913258 h 51"/>
                <a:gd name="T86" fmla="*/ 218237827 w 99"/>
                <a:gd name="T87" fmla="*/ 230196154 h 51"/>
                <a:gd name="T88" fmla="*/ 218237827 w 99"/>
                <a:gd name="T89" fmla="*/ 230196154 h 51"/>
                <a:gd name="T90" fmla="*/ 233438804 w 99"/>
                <a:gd name="T91" fmla="*/ 253805175 h 51"/>
                <a:gd name="T92" fmla="*/ 155748070 w 99"/>
                <a:gd name="T93" fmla="*/ 261550381 h 51"/>
                <a:gd name="T94" fmla="*/ 167995244 w 99"/>
                <a:gd name="T95" fmla="*/ 307372929 h 51"/>
                <a:gd name="T96" fmla="*/ 127912134 w 99"/>
                <a:gd name="T97" fmla="*/ 299638347 h 51"/>
                <a:gd name="T98" fmla="*/ 77597016 w 99"/>
                <a:gd name="T99" fmla="*/ 293151928 h 51"/>
                <a:gd name="T100" fmla="*/ 52696579 w 99"/>
                <a:gd name="T101" fmla="*/ 323180655 h 51"/>
                <a:gd name="T102" fmla="*/ 52696579 w 99"/>
                <a:gd name="T103" fmla="*/ 323180655 h 51"/>
                <a:gd name="T104" fmla="*/ 65425277 w 99"/>
                <a:gd name="T105" fmla="*/ 338988772 h 51"/>
                <a:gd name="T106" fmla="*/ 37607469 w 99"/>
                <a:gd name="T107" fmla="*/ 376817700 h 51"/>
                <a:gd name="T108" fmla="*/ 12725155 w 99"/>
                <a:gd name="T109" fmla="*/ 376817700 h 51"/>
                <a:gd name="T110" fmla="*/ 0 w 99"/>
                <a:gd name="T111" fmla="*/ 392625895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0000A0"/>
            </a:solidFill>
            <a:ln w="12700">
              <a:solidFill>
                <a:schemeClr val="tx1"/>
              </a:solidFill>
              <a:round/>
              <a:headEnd/>
              <a:tailEnd/>
            </a:ln>
          </p:spPr>
          <p:txBody>
            <a:bodyPr/>
            <a:lstStyle/>
            <a:p>
              <a:endParaRPr lang="en-US"/>
            </a:p>
          </p:txBody>
        </p:sp>
        <p:sp>
          <p:nvSpPr>
            <p:cNvPr id="12309" name="Freeform 28"/>
            <p:cNvSpPr>
              <a:spLocks/>
            </p:cNvSpPr>
            <p:nvPr/>
          </p:nvSpPr>
          <p:spPr bwMode="auto">
            <a:xfrm>
              <a:off x="3741" y="2243"/>
              <a:ext cx="568" cy="190"/>
            </a:xfrm>
            <a:custGeom>
              <a:avLst/>
              <a:gdLst>
                <a:gd name="T0" fmla="*/ 1366575775 w 111"/>
                <a:gd name="T1" fmla="*/ 0 h 39"/>
                <a:gd name="T2" fmla="*/ 1094451328 w 111"/>
                <a:gd name="T3" fmla="*/ 23184541 h 39"/>
                <a:gd name="T4" fmla="*/ 1070483904 w 111"/>
                <a:gd name="T5" fmla="*/ 29507836 h 39"/>
                <a:gd name="T6" fmla="*/ 382645140 w 111"/>
                <a:gd name="T7" fmla="*/ 67934249 h 39"/>
                <a:gd name="T8" fmla="*/ 382645140 w 111"/>
                <a:gd name="T9" fmla="*/ 60313011 h 39"/>
                <a:gd name="T10" fmla="*/ 344152641 w 111"/>
                <a:gd name="T11" fmla="*/ 67934249 h 39"/>
                <a:gd name="T12" fmla="*/ 355913656 w 111"/>
                <a:gd name="T13" fmla="*/ 75821877 h 39"/>
                <a:gd name="T14" fmla="*/ 355913656 w 111"/>
                <a:gd name="T15" fmla="*/ 83442940 h 39"/>
                <a:gd name="T16" fmla="*/ 110522454 w 111"/>
                <a:gd name="T17" fmla="*/ 97442056 h 39"/>
                <a:gd name="T18" fmla="*/ 98762175 w 111"/>
                <a:gd name="T19" fmla="*/ 112950259 h 39"/>
                <a:gd name="T20" fmla="*/ 86538409 w 111"/>
                <a:gd name="T21" fmla="*/ 136134849 h 39"/>
                <a:gd name="T22" fmla="*/ 98762175 w 111"/>
                <a:gd name="T23" fmla="*/ 143756048 h 39"/>
                <a:gd name="T24" fmla="*/ 86538409 w 111"/>
                <a:gd name="T25" fmla="*/ 165321761 h 39"/>
                <a:gd name="T26" fmla="*/ 86538409 w 111"/>
                <a:gd name="T27" fmla="*/ 165321761 h 39"/>
                <a:gd name="T28" fmla="*/ 86538409 w 111"/>
                <a:gd name="T29" fmla="*/ 173263797 h 39"/>
                <a:gd name="T30" fmla="*/ 74777497 w 111"/>
                <a:gd name="T31" fmla="*/ 188503389 h 39"/>
                <a:gd name="T32" fmla="*/ 62568100 w 111"/>
                <a:gd name="T33" fmla="*/ 196445581 h 39"/>
                <a:gd name="T34" fmla="*/ 47954886 w 111"/>
                <a:gd name="T35" fmla="*/ 225631908 h 39"/>
                <a:gd name="T36" fmla="*/ 23984668 w 111"/>
                <a:gd name="T37" fmla="*/ 241195454 h 39"/>
                <a:gd name="T38" fmla="*/ 23984668 w 111"/>
                <a:gd name="T39" fmla="*/ 264325012 h 39"/>
                <a:gd name="T40" fmla="*/ 23984668 w 111"/>
                <a:gd name="T41" fmla="*/ 285879384 h 39"/>
                <a:gd name="T42" fmla="*/ 23984668 w 111"/>
                <a:gd name="T43" fmla="*/ 285879384 h 39"/>
                <a:gd name="T44" fmla="*/ 0 w 111"/>
                <a:gd name="T45" fmla="*/ 293832488 h 39"/>
                <a:gd name="T46" fmla="*/ 355913656 w 111"/>
                <a:gd name="T47" fmla="*/ 278324285 h 39"/>
                <a:gd name="T48" fmla="*/ 801108453 w 111"/>
                <a:gd name="T49" fmla="*/ 256703969 h 39"/>
                <a:gd name="T50" fmla="*/ 959961410 w 111"/>
                <a:gd name="T51" fmla="*/ 241195454 h 39"/>
                <a:gd name="T52" fmla="*/ 971722425 w 111"/>
                <a:gd name="T53" fmla="*/ 210392316 h 39"/>
                <a:gd name="T54" fmla="*/ 983928179 w 111"/>
                <a:gd name="T55" fmla="*/ 210392316 h 39"/>
                <a:gd name="T56" fmla="*/ 983928179 w 111"/>
                <a:gd name="T57" fmla="*/ 210392316 h 39"/>
                <a:gd name="T58" fmla="*/ 995688539 w 111"/>
                <a:gd name="T59" fmla="*/ 204066780 h 39"/>
                <a:gd name="T60" fmla="*/ 1010305969 w 111"/>
                <a:gd name="T61" fmla="*/ 196445581 h 39"/>
                <a:gd name="T62" fmla="*/ 995688539 w 111"/>
                <a:gd name="T63" fmla="*/ 188503389 h 39"/>
                <a:gd name="T64" fmla="*/ 1010305969 w 111"/>
                <a:gd name="T65" fmla="*/ 180884996 h 39"/>
                <a:gd name="T66" fmla="*/ 1022529407 w 111"/>
                <a:gd name="T67" fmla="*/ 173263797 h 39"/>
                <a:gd name="T68" fmla="*/ 1058722889 w 111"/>
                <a:gd name="T69" fmla="*/ 165321761 h 39"/>
                <a:gd name="T70" fmla="*/ 1094451328 w 111"/>
                <a:gd name="T71" fmla="*/ 157700523 h 39"/>
                <a:gd name="T72" fmla="*/ 1132947103 w 111"/>
                <a:gd name="T73" fmla="*/ 136134849 h 39"/>
                <a:gd name="T74" fmla="*/ 1145169887 w 111"/>
                <a:gd name="T75" fmla="*/ 136134849 h 39"/>
                <a:gd name="T76" fmla="*/ 1169141240 w 111"/>
                <a:gd name="T77" fmla="*/ 120571381 h 39"/>
                <a:gd name="T78" fmla="*/ 1181364024 w 111"/>
                <a:gd name="T79" fmla="*/ 105063255 h 39"/>
                <a:gd name="T80" fmla="*/ 1181364024 w 111"/>
                <a:gd name="T81" fmla="*/ 105063255 h 39"/>
                <a:gd name="T82" fmla="*/ 1193123729 w 111"/>
                <a:gd name="T83" fmla="*/ 105063255 h 39"/>
                <a:gd name="T84" fmla="*/ 1205352407 w 111"/>
                <a:gd name="T85" fmla="*/ 105063255 h 39"/>
                <a:gd name="T86" fmla="*/ 1205352407 w 111"/>
                <a:gd name="T87" fmla="*/ 97442056 h 39"/>
                <a:gd name="T88" fmla="*/ 1219498899 w 111"/>
                <a:gd name="T89" fmla="*/ 89820935 h 39"/>
                <a:gd name="T90" fmla="*/ 1219498899 w 111"/>
                <a:gd name="T91" fmla="*/ 89820935 h 39"/>
                <a:gd name="T92" fmla="*/ 1231708582 w 111"/>
                <a:gd name="T93" fmla="*/ 97442056 h 39"/>
                <a:gd name="T94" fmla="*/ 1243935951 w 111"/>
                <a:gd name="T95" fmla="*/ 89820935 h 39"/>
                <a:gd name="T96" fmla="*/ 1243935951 w 111"/>
                <a:gd name="T97" fmla="*/ 89820935 h 39"/>
                <a:gd name="T98" fmla="*/ 1267902065 w 111"/>
                <a:gd name="T99" fmla="*/ 75821877 h 39"/>
                <a:gd name="T100" fmla="*/ 1279663080 w 111"/>
                <a:gd name="T101" fmla="*/ 75821877 h 39"/>
                <a:gd name="T102" fmla="*/ 1303647533 w 111"/>
                <a:gd name="T103" fmla="*/ 75821877 h 39"/>
                <a:gd name="T104" fmla="*/ 1342138723 w 111"/>
                <a:gd name="T105" fmla="*/ 44749698 h 39"/>
                <a:gd name="T106" fmla="*/ 1354366747 w 111"/>
                <a:gd name="T107" fmla="*/ 37129055 h 39"/>
                <a:gd name="T108" fmla="*/ 1366575775 w 111"/>
                <a:gd name="T109" fmla="*/ 29507836 h 39"/>
                <a:gd name="T110" fmla="*/ 1366575775 w 111"/>
                <a:gd name="T111" fmla="*/ 23184541 h 39"/>
                <a:gd name="T112" fmla="*/ 1366575775 w 111"/>
                <a:gd name="T113" fmla="*/ 7621231 h 39"/>
                <a:gd name="T114" fmla="*/ 1366575775 w 111"/>
                <a:gd name="T115" fmla="*/ 0 h 39"/>
                <a:gd name="T116" fmla="*/ 1366575775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a:solidFill>
                <a:schemeClr val="tx1"/>
              </a:solidFill>
              <a:round/>
              <a:headEnd/>
              <a:tailEnd/>
            </a:ln>
          </p:spPr>
          <p:txBody>
            <a:bodyPr/>
            <a:lstStyle/>
            <a:p>
              <a:endParaRPr lang="en-US"/>
            </a:p>
          </p:txBody>
        </p:sp>
        <p:sp>
          <p:nvSpPr>
            <p:cNvPr id="12310" name="Freeform 29"/>
            <p:cNvSpPr>
              <a:spLocks/>
            </p:cNvSpPr>
            <p:nvPr/>
          </p:nvSpPr>
          <p:spPr bwMode="auto">
            <a:xfrm>
              <a:off x="3889" y="2409"/>
              <a:ext cx="266" cy="404"/>
            </a:xfrm>
            <a:custGeom>
              <a:avLst/>
              <a:gdLst>
                <a:gd name="T0" fmla="*/ 0 w 52"/>
                <a:gd name="T1" fmla="*/ 22980534 h 83"/>
                <a:gd name="T2" fmla="*/ 12181881 w 52"/>
                <a:gd name="T3" fmla="*/ 36838468 h 83"/>
                <a:gd name="T4" fmla="*/ 0 w 52"/>
                <a:gd name="T5" fmla="*/ 410860567 h 83"/>
                <a:gd name="T6" fmla="*/ 0 w 52"/>
                <a:gd name="T7" fmla="*/ 424704737 h 83"/>
                <a:gd name="T8" fmla="*/ 36101254 w 52"/>
                <a:gd name="T9" fmla="*/ 611913634 h 83"/>
                <a:gd name="T10" fmla="*/ 47838756 w 52"/>
                <a:gd name="T11" fmla="*/ 611913634 h 83"/>
                <a:gd name="T12" fmla="*/ 62315004 w 52"/>
                <a:gd name="T13" fmla="*/ 604345305 h 83"/>
                <a:gd name="T14" fmla="*/ 86251457 w 52"/>
                <a:gd name="T15" fmla="*/ 611913634 h 83"/>
                <a:gd name="T16" fmla="*/ 98437363 w 52"/>
                <a:gd name="T17" fmla="*/ 604345305 h 83"/>
                <a:gd name="T18" fmla="*/ 98437363 w 52"/>
                <a:gd name="T19" fmla="*/ 575023366 h 83"/>
                <a:gd name="T20" fmla="*/ 110174180 w 52"/>
                <a:gd name="T21" fmla="*/ 559875494 h 83"/>
                <a:gd name="T22" fmla="*/ 122356813 w 52"/>
                <a:gd name="T23" fmla="*/ 575023366 h 83"/>
                <a:gd name="T24" fmla="*/ 122356813 w 52"/>
                <a:gd name="T25" fmla="*/ 582921904 h 83"/>
                <a:gd name="T26" fmla="*/ 134093548 w 52"/>
                <a:gd name="T27" fmla="*/ 596446144 h 83"/>
                <a:gd name="T28" fmla="*/ 160843400 w 52"/>
                <a:gd name="T29" fmla="*/ 619427759 h 83"/>
                <a:gd name="T30" fmla="*/ 172489164 w 52"/>
                <a:gd name="T31" fmla="*/ 619427759 h 83"/>
                <a:gd name="T32" fmla="*/ 184671796 w 52"/>
                <a:gd name="T33" fmla="*/ 619427759 h 83"/>
                <a:gd name="T34" fmla="*/ 208608024 w 52"/>
                <a:gd name="T35" fmla="*/ 604345305 h 83"/>
                <a:gd name="T36" fmla="*/ 208608024 w 52"/>
                <a:gd name="T37" fmla="*/ 604345305 h 83"/>
                <a:gd name="T38" fmla="*/ 220793440 w 52"/>
                <a:gd name="T39" fmla="*/ 596446144 h 83"/>
                <a:gd name="T40" fmla="*/ 220793440 w 52"/>
                <a:gd name="T41" fmla="*/ 596446144 h 83"/>
                <a:gd name="T42" fmla="*/ 220793440 w 52"/>
                <a:gd name="T43" fmla="*/ 590490233 h 83"/>
                <a:gd name="T44" fmla="*/ 208608024 w 52"/>
                <a:gd name="T45" fmla="*/ 590490233 h 83"/>
                <a:gd name="T46" fmla="*/ 208608024 w 52"/>
                <a:gd name="T47" fmla="*/ 582921904 h 83"/>
                <a:gd name="T48" fmla="*/ 220793440 w 52"/>
                <a:gd name="T49" fmla="*/ 575023366 h 83"/>
                <a:gd name="T50" fmla="*/ 220793440 w 52"/>
                <a:gd name="T51" fmla="*/ 567441330 h 83"/>
                <a:gd name="T52" fmla="*/ 196408531 w 52"/>
                <a:gd name="T53" fmla="*/ 559875494 h 83"/>
                <a:gd name="T54" fmla="*/ 196408531 w 52"/>
                <a:gd name="T55" fmla="*/ 559875494 h 83"/>
                <a:gd name="T56" fmla="*/ 184671796 w 52"/>
                <a:gd name="T57" fmla="*/ 559875494 h 83"/>
                <a:gd name="T58" fmla="*/ 172489164 w 52"/>
                <a:gd name="T59" fmla="*/ 544460651 h 83"/>
                <a:gd name="T60" fmla="*/ 172489164 w 52"/>
                <a:gd name="T61" fmla="*/ 536894814 h 83"/>
                <a:gd name="T62" fmla="*/ 172489164 w 52"/>
                <a:gd name="T63" fmla="*/ 530616793 h 83"/>
                <a:gd name="T64" fmla="*/ 172489164 w 52"/>
                <a:gd name="T65" fmla="*/ 530616793 h 83"/>
                <a:gd name="T66" fmla="*/ 172489164 w 52"/>
                <a:gd name="T67" fmla="*/ 523036938 h 83"/>
                <a:gd name="T68" fmla="*/ 638083723 w 52"/>
                <a:gd name="T69" fmla="*/ 492154916 h 83"/>
                <a:gd name="T70" fmla="*/ 638083723 w 52"/>
                <a:gd name="T71" fmla="*/ 484589391 h 83"/>
                <a:gd name="T72" fmla="*/ 614164355 w 52"/>
                <a:gd name="T73" fmla="*/ 470732138 h 83"/>
                <a:gd name="T74" fmla="*/ 614164355 w 52"/>
                <a:gd name="T75" fmla="*/ 432603586 h 83"/>
                <a:gd name="T76" fmla="*/ 589796471 w 52"/>
                <a:gd name="T77" fmla="*/ 410860567 h 83"/>
                <a:gd name="T78" fmla="*/ 589796471 w 52"/>
                <a:gd name="T79" fmla="*/ 387879576 h 83"/>
                <a:gd name="T80" fmla="*/ 601982377 w 52"/>
                <a:gd name="T81" fmla="*/ 372732638 h 83"/>
                <a:gd name="T82" fmla="*/ 601982377 w 52"/>
                <a:gd name="T83" fmla="*/ 351306122 h 83"/>
                <a:gd name="T84" fmla="*/ 614164355 w 52"/>
                <a:gd name="T85" fmla="*/ 335894082 h 83"/>
                <a:gd name="T86" fmla="*/ 625902072 w 52"/>
                <a:gd name="T87" fmla="*/ 335894082 h 83"/>
                <a:gd name="T88" fmla="*/ 601982377 w 52"/>
                <a:gd name="T89" fmla="*/ 328325442 h 83"/>
                <a:gd name="T90" fmla="*/ 614164355 w 52"/>
                <a:gd name="T91" fmla="*/ 312844946 h 83"/>
                <a:gd name="T92" fmla="*/ 601982377 w 52"/>
                <a:gd name="T93" fmla="*/ 306568794 h 83"/>
                <a:gd name="T94" fmla="*/ 589796471 w 52"/>
                <a:gd name="T95" fmla="*/ 299000933 h 83"/>
                <a:gd name="T96" fmla="*/ 575768371 w 52"/>
                <a:gd name="T97" fmla="*/ 291421389 h 83"/>
                <a:gd name="T98" fmla="*/ 563583120 w 52"/>
                <a:gd name="T99" fmla="*/ 276019941 h 83"/>
                <a:gd name="T100" fmla="*/ 551849004 w 52"/>
                <a:gd name="T101" fmla="*/ 268440865 h 83"/>
                <a:gd name="T102" fmla="*/ 441209405 w 52"/>
                <a:gd name="T103" fmla="*/ 0 h 83"/>
                <a:gd name="T104" fmla="*/ 0 w 52"/>
                <a:gd name="T105" fmla="*/ 22980534 h 83"/>
                <a:gd name="T106" fmla="*/ 0 w 52"/>
                <a:gd name="T107" fmla="*/ 22980534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0000A0"/>
            </a:solidFill>
            <a:ln w="12700">
              <a:solidFill>
                <a:schemeClr val="tx1"/>
              </a:solidFill>
              <a:round/>
              <a:headEnd/>
              <a:tailEnd/>
            </a:ln>
          </p:spPr>
          <p:txBody>
            <a:bodyPr/>
            <a:lstStyle/>
            <a:p>
              <a:endParaRPr lang="en-US"/>
            </a:p>
          </p:txBody>
        </p:sp>
        <p:sp>
          <p:nvSpPr>
            <p:cNvPr id="12311" name="Freeform 30"/>
            <p:cNvSpPr>
              <a:spLocks/>
            </p:cNvSpPr>
            <p:nvPr/>
          </p:nvSpPr>
          <p:spPr bwMode="auto">
            <a:xfrm>
              <a:off x="4059" y="1789"/>
              <a:ext cx="291" cy="307"/>
            </a:xfrm>
            <a:custGeom>
              <a:avLst/>
              <a:gdLst>
                <a:gd name="T0" fmla="*/ 61368085 w 57"/>
                <a:gd name="T1" fmla="*/ 415256793 h 63"/>
                <a:gd name="T2" fmla="*/ 96440642 w 57"/>
                <a:gd name="T3" fmla="*/ 422890195 h 63"/>
                <a:gd name="T4" fmla="*/ 119954497 w 57"/>
                <a:gd name="T5" fmla="*/ 415256793 h 63"/>
                <a:gd name="T6" fmla="*/ 155471191 w 57"/>
                <a:gd name="T7" fmla="*/ 446120363 h 63"/>
                <a:gd name="T8" fmla="*/ 216856246 w 57"/>
                <a:gd name="T9" fmla="*/ 452440468 h 63"/>
                <a:gd name="T10" fmla="*/ 263935745 w 57"/>
                <a:gd name="T11" fmla="*/ 460087592 h 63"/>
                <a:gd name="T12" fmla="*/ 301366708 w 57"/>
                <a:gd name="T13" fmla="*/ 460087592 h 63"/>
                <a:gd name="T14" fmla="*/ 336883483 w 57"/>
                <a:gd name="T15" fmla="*/ 460087592 h 63"/>
                <a:gd name="T16" fmla="*/ 348904046 w 57"/>
                <a:gd name="T17" fmla="*/ 446120363 h 63"/>
                <a:gd name="T18" fmla="*/ 372417984 w 57"/>
                <a:gd name="T19" fmla="*/ 446120363 h 63"/>
                <a:gd name="T20" fmla="*/ 409740796 w 57"/>
                <a:gd name="T21" fmla="*/ 468040041 h 63"/>
                <a:gd name="T22" fmla="*/ 433341646 w 57"/>
                <a:gd name="T23" fmla="*/ 475673131 h 63"/>
                <a:gd name="T24" fmla="*/ 468858258 w 57"/>
                <a:gd name="T25" fmla="*/ 460087592 h 63"/>
                <a:gd name="T26" fmla="*/ 480420818 w 57"/>
                <a:gd name="T27" fmla="*/ 438489456 h 63"/>
                <a:gd name="T28" fmla="*/ 492354878 w 57"/>
                <a:gd name="T29" fmla="*/ 392024130 h 63"/>
                <a:gd name="T30" fmla="*/ 530225628 w 57"/>
                <a:gd name="T31" fmla="*/ 407623391 h 63"/>
                <a:gd name="T32" fmla="*/ 541806159 w 57"/>
                <a:gd name="T33" fmla="*/ 385689991 h 63"/>
                <a:gd name="T34" fmla="*/ 565301799 w 57"/>
                <a:gd name="T35" fmla="*/ 354826733 h 63"/>
                <a:gd name="T36" fmla="*/ 577322771 w 57"/>
                <a:gd name="T37" fmla="*/ 339306999 h 63"/>
                <a:gd name="T38" fmla="*/ 612399268 w 57"/>
                <a:gd name="T39" fmla="*/ 331676092 h 63"/>
                <a:gd name="T40" fmla="*/ 638708112 w 57"/>
                <a:gd name="T41" fmla="*/ 310009733 h 63"/>
                <a:gd name="T42" fmla="*/ 662204079 w 57"/>
                <a:gd name="T43" fmla="*/ 294410317 h 63"/>
                <a:gd name="T44" fmla="*/ 662204079 w 57"/>
                <a:gd name="T45" fmla="*/ 271245954 h 63"/>
                <a:gd name="T46" fmla="*/ 673784283 w 57"/>
                <a:gd name="T47" fmla="*/ 257213075 h 63"/>
                <a:gd name="T48" fmla="*/ 650183107 w 57"/>
                <a:gd name="T49" fmla="*/ 196796737 h 63"/>
                <a:gd name="T50" fmla="*/ 662204079 w 57"/>
                <a:gd name="T51" fmla="*/ 173629568 h 63"/>
                <a:gd name="T52" fmla="*/ 685717526 w 57"/>
                <a:gd name="T53" fmla="*/ 165677588 h 63"/>
                <a:gd name="T54" fmla="*/ 553739565 w 57"/>
                <a:gd name="T55" fmla="*/ 23232653 h 63"/>
                <a:gd name="T56" fmla="*/ 504378137 w 57"/>
                <a:gd name="T57" fmla="*/ 44830585 h 63"/>
                <a:gd name="T58" fmla="*/ 445365558 w 57"/>
                <a:gd name="T59" fmla="*/ 76015774 h 63"/>
                <a:gd name="T60" fmla="*/ 409740796 w 57"/>
                <a:gd name="T61" fmla="*/ 76015774 h 63"/>
                <a:gd name="T62" fmla="*/ 360397338 w 57"/>
                <a:gd name="T63" fmla="*/ 97613696 h 63"/>
                <a:gd name="T64" fmla="*/ 325320759 w 57"/>
                <a:gd name="T65" fmla="*/ 89983179 h 63"/>
                <a:gd name="T66" fmla="*/ 301366708 w 57"/>
                <a:gd name="T67" fmla="*/ 89983179 h 63"/>
                <a:gd name="T68" fmla="*/ 301366708 w 57"/>
                <a:gd name="T69" fmla="*/ 83649118 h 63"/>
                <a:gd name="T70" fmla="*/ 228418970 w 57"/>
                <a:gd name="T71" fmla="*/ 68063833 h 63"/>
                <a:gd name="T72" fmla="*/ 204922676 w 57"/>
                <a:gd name="T73" fmla="*/ 76015774 h 63"/>
                <a:gd name="T74" fmla="*/ 0 w 57"/>
                <a:gd name="T75" fmla="*/ 83649118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0000A0"/>
            </a:solidFill>
            <a:ln w="12700">
              <a:solidFill>
                <a:schemeClr val="tx1"/>
              </a:solidFill>
              <a:round/>
              <a:headEnd/>
              <a:tailEnd/>
            </a:ln>
          </p:spPr>
          <p:txBody>
            <a:bodyPr/>
            <a:lstStyle/>
            <a:p>
              <a:endParaRPr lang="en-US"/>
            </a:p>
          </p:txBody>
        </p:sp>
        <p:sp>
          <p:nvSpPr>
            <p:cNvPr id="12312" name="Freeform 31"/>
            <p:cNvSpPr>
              <a:spLocks/>
            </p:cNvSpPr>
            <p:nvPr/>
          </p:nvSpPr>
          <p:spPr bwMode="auto">
            <a:xfrm>
              <a:off x="4140" y="2179"/>
              <a:ext cx="610" cy="249"/>
            </a:xfrm>
            <a:custGeom>
              <a:avLst/>
              <a:gdLst>
                <a:gd name="T0" fmla="*/ 24276179 w 119"/>
                <a:gd name="T1" fmla="*/ 315107511 h 51"/>
                <a:gd name="T2" fmla="*/ 51524770 w 119"/>
                <a:gd name="T3" fmla="*/ 299638347 h 51"/>
                <a:gd name="T4" fmla="*/ 63427415 w 119"/>
                <a:gd name="T5" fmla="*/ 277358420 h 51"/>
                <a:gd name="T6" fmla="*/ 175944295 w 119"/>
                <a:gd name="T7" fmla="*/ 237942142 h 51"/>
                <a:gd name="T8" fmla="*/ 224966876 w 119"/>
                <a:gd name="T9" fmla="*/ 207913258 h 51"/>
                <a:gd name="T10" fmla="*/ 251745193 w 119"/>
                <a:gd name="T11" fmla="*/ 207913258 h 51"/>
                <a:gd name="T12" fmla="*/ 264118573 w 119"/>
                <a:gd name="T13" fmla="*/ 192444250 h 51"/>
                <a:gd name="T14" fmla="*/ 288394065 w 119"/>
                <a:gd name="T15" fmla="*/ 192444250 h 51"/>
                <a:gd name="T16" fmla="*/ 351818056 w 119"/>
                <a:gd name="T17" fmla="*/ 176639180 h 51"/>
                <a:gd name="T18" fmla="*/ 412831655 w 119"/>
                <a:gd name="T19" fmla="*/ 130733710 h 51"/>
                <a:gd name="T20" fmla="*/ 412831655 w 119"/>
                <a:gd name="T21" fmla="*/ 99459476 h 51"/>
                <a:gd name="T22" fmla="*/ 464338196 w 119"/>
                <a:gd name="T23" fmla="*/ 99459476 h 51"/>
                <a:gd name="T24" fmla="*/ 525351795 w 119"/>
                <a:gd name="T25" fmla="*/ 92984618 h 51"/>
                <a:gd name="T26" fmla="*/ 1414895191 w 119"/>
                <a:gd name="T27" fmla="*/ 7734653 h 51"/>
                <a:gd name="T28" fmla="*/ 1427251512 w 119"/>
                <a:gd name="T29" fmla="*/ 15807868 h 51"/>
                <a:gd name="T30" fmla="*/ 1453957489 w 119"/>
                <a:gd name="T31" fmla="*/ 37763299 h 51"/>
                <a:gd name="T32" fmla="*/ 1453957489 w 119"/>
                <a:gd name="T33" fmla="*/ 45822451 h 51"/>
                <a:gd name="T34" fmla="*/ 1427251512 w 119"/>
                <a:gd name="T35" fmla="*/ 37763299 h 51"/>
                <a:gd name="T36" fmla="*/ 1414895191 w 119"/>
                <a:gd name="T37" fmla="*/ 45822451 h 51"/>
                <a:gd name="T38" fmla="*/ 1365783868 w 119"/>
                <a:gd name="T39" fmla="*/ 61371724 h 51"/>
                <a:gd name="T40" fmla="*/ 1314821918 w 119"/>
                <a:gd name="T41" fmla="*/ 85238709 h 51"/>
                <a:gd name="T42" fmla="*/ 1326724850 w 119"/>
                <a:gd name="T43" fmla="*/ 92984618 h 51"/>
                <a:gd name="T44" fmla="*/ 1402524435 w 119"/>
                <a:gd name="T45" fmla="*/ 69431432 h 51"/>
                <a:gd name="T46" fmla="*/ 1427251512 w 119"/>
                <a:gd name="T47" fmla="*/ 85238709 h 51"/>
                <a:gd name="T48" fmla="*/ 1439262706 w 119"/>
                <a:gd name="T49" fmla="*/ 85238709 h 51"/>
                <a:gd name="T50" fmla="*/ 1478322380 w 119"/>
                <a:gd name="T51" fmla="*/ 69431432 h 51"/>
                <a:gd name="T52" fmla="*/ 1490678701 w 119"/>
                <a:gd name="T53" fmla="*/ 107194136 h 51"/>
                <a:gd name="T54" fmla="*/ 1466420104 w 119"/>
                <a:gd name="T55" fmla="*/ 130733710 h 51"/>
                <a:gd name="T56" fmla="*/ 1427251512 w 119"/>
                <a:gd name="T57" fmla="*/ 146610961 h 51"/>
                <a:gd name="T58" fmla="*/ 1378156920 w 119"/>
                <a:gd name="T59" fmla="*/ 154342731 h 51"/>
                <a:gd name="T60" fmla="*/ 1365783868 w 119"/>
                <a:gd name="T61" fmla="*/ 146610961 h 51"/>
                <a:gd name="T62" fmla="*/ 1353884872 w 119"/>
                <a:gd name="T63" fmla="*/ 138807088 h 51"/>
                <a:gd name="T64" fmla="*/ 1353884872 w 119"/>
                <a:gd name="T65" fmla="*/ 162415484 h 51"/>
                <a:gd name="T66" fmla="*/ 1365783868 w 119"/>
                <a:gd name="T67" fmla="*/ 168566349 h 51"/>
                <a:gd name="T68" fmla="*/ 1378156920 w 119"/>
                <a:gd name="T69" fmla="*/ 184373762 h 51"/>
                <a:gd name="T70" fmla="*/ 1314821918 w 119"/>
                <a:gd name="T71" fmla="*/ 207913258 h 51"/>
                <a:gd name="T72" fmla="*/ 1314821918 w 119"/>
                <a:gd name="T73" fmla="*/ 223721297 h 51"/>
                <a:gd name="T74" fmla="*/ 1402524435 w 119"/>
                <a:gd name="T75" fmla="*/ 207913258 h 51"/>
                <a:gd name="T76" fmla="*/ 1427251512 w 119"/>
                <a:gd name="T77" fmla="*/ 207913258 h 51"/>
                <a:gd name="T78" fmla="*/ 1365783868 w 119"/>
                <a:gd name="T79" fmla="*/ 246001224 h 51"/>
                <a:gd name="T80" fmla="*/ 1290458339 w 119"/>
                <a:gd name="T81" fmla="*/ 277358420 h 51"/>
                <a:gd name="T82" fmla="*/ 1278084959 w 119"/>
                <a:gd name="T83" fmla="*/ 285417346 h 51"/>
                <a:gd name="T84" fmla="*/ 1202301449 w 119"/>
                <a:gd name="T85" fmla="*/ 338988772 h 51"/>
                <a:gd name="T86" fmla="*/ 1165565146 w 119"/>
                <a:gd name="T87" fmla="*/ 384552595 h 51"/>
                <a:gd name="T88" fmla="*/ 865270856 w 119"/>
                <a:gd name="T89" fmla="*/ 299638347 h 51"/>
                <a:gd name="T90" fmla="*/ 625425069 w 119"/>
                <a:gd name="T91" fmla="*/ 277358420 h 51"/>
                <a:gd name="T92" fmla="*/ 613526073 w 119"/>
                <a:gd name="T93" fmla="*/ 277358420 h 51"/>
                <a:gd name="T94" fmla="*/ 376094040 w 119"/>
                <a:gd name="T95" fmla="*/ 285417346 h 51"/>
                <a:gd name="T96" fmla="*/ 325132008 w 119"/>
                <a:gd name="T97" fmla="*/ 307372929 h 51"/>
                <a:gd name="T98" fmla="*/ 0 w 119"/>
                <a:gd name="T99" fmla="*/ 34678991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0000A0"/>
            </a:solidFill>
            <a:ln w="12700">
              <a:solidFill>
                <a:schemeClr val="tx1"/>
              </a:solidFill>
              <a:round/>
              <a:headEnd/>
              <a:tailEnd/>
            </a:ln>
          </p:spPr>
          <p:txBody>
            <a:bodyPr/>
            <a:lstStyle/>
            <a:p>
              <a:endParaRPr lang="en-US"/>
            </a:p>
          </p:txBody>
        </p:sp>
        <p:sp>
          <p:nvSpPr>
            <p:cNvPr id="12313" name="Freeform 32"/>
            <p:cNvSpPr>
              <a:spLocks/>
            </p:cNvSpPr>
            <p:nvPr/>
          </p:nvSpPr>
          <p:spPr bwMode="auto">
            <a:xfrm>
              <a:off x="3961" y="2716"/>
              <a:ext cx="630" cy="453"/>
            </a:xfrm>
            <a:custGeom>
              <a:avLst/>
              <a:gdLst>
                <a:gd name="T0" fmla="*/ 0 w 123"/>
                <a:gd name="T1" fmla="*/ 60185482 h 93"/>
                <a:gd name="T2" fmla="*/ 0 w 123"/>
                <a:gd name="T3" fmla="*/ 75729865 h 93"/>
                <a:gd name="T4" fmla="*/ 24140068 w 123"/>
                <a:gd name="T5" fmla="*/ 89648573 h 93"/>
                <a:gd name="T6" fmla="*/ 36435575 w 123"/>
                <a:gd name="T7" fmla="*/ 112808342 h 93"/>
                <a:gd name="T8" fmla="*/ 48280258 w 123"/>
                <a:gd name="T9" fmla="*/ 128034748 h 93"/>
                <a:gd name="T10" fmla="*/ 36435575 w 123"/>
                <a:gd name="T11" fmla="*/ 143581937 h 93"/>
                <a:gd name="T12" fmla="*/ 87117034 w 123"/>
                <a:gd name="T13" fmla="*/ 135967564 h 93"/>
                <a:gd name="T14" fmla="*/ 111800243 w 123"/>
                <a:gd name="T15" fmla="*/ 112808342 h 93"/>
                <a:gd name="T16" fmla="*/ 123644241 w 123"/>
                <a:gd name="T17" fmla="*/ 112808342 h 93"/>
                <a:gd name="T18" fmla="*/ 111800243 w 123"/>
                <a:gd name="T19" fmla="*/ 128034748 h 93"/>
                <a:gd name="T20" fmla="*/ 235444402 w 123"/>
                <a:gd name="T21" fmla="*/ 104875369 h 93"/>
                <a:gd name="T22" fmla="*/ 235444402 w 123"/>
                <a:gd name="T23" fmla="*/ 120422636 h 93"/>
                <a:gd name="T24" fmla="*/ 310738050 w 123"/>
                <a:gd name="T25" fmla="*/ 128034748 h 93"/>
                <a:gd name="T26" fmla="*/ 361419048 w 123"/>
                <a:gd name="T27" fmla="*/ 135967564 h 93"/>
                <a:gd name="T28" fmla="*/ 385541875 w 123"/>
                <a:gd name="T29" fmla="*/ 143581937 h 93"/>
                <a:gd name="T30" fmla="*/ 385541875 w 123"/>
                <a:gd name="T31" fmla="*/ 149565431 h 93"/>
                <a:gd name="T32" fmla="*/ 446209037 w 123"/>
                <a:gd name="T33" fmla="*/ 180605215 h 93"/>
                <a:gd name="T34" fmla="*/ 434382167 w 123"/>
                <a:gd name="T35" fmla="*/ 188220133 h 93"/>
                <a:gd name="T36" fmla="*/ 422086865 w 123"/>
                <a:gd name="T37" fmla="*/ 196153027 h 93"/>
                <a:gd name="T38" fmla="*/ 509654672 w 123"/>
                <a:gd name="T39" fmla="*/ 180605215 h 93"/>
                <a:gd name="T40" fmla="*/ 621003733 w 123"/>
                <a:gd name="T41" fmla="*/ 157511887 h 93"/>
                <a:gd name="T42" fmla="*/ 621003733 w 123"/>
                <a:gd name="T43" fmla="*/ 135967564 h 93"/>
                <a:gd name="T44" fmla="*/ 756947496 w 123"/>
                <a:gd name="T45" fmla="*/ 157511887 h 93"/>
                <a:gd name="T46" fmla="*/ 856359546 w 123"/>
                <a:gd name="T47" fmla="*/ 209816672 h 93"/>
                <a:gd name="T48" fmla="*/ 919427222 w 123"/>
                <a:gd name="T49" fmla="*/ 225295277 h 93"/>
                <a:gd name="T50" fmla="*/ 955864036 w 123"/>
                <a:gd name="T51" fmla="*/ 270002174 h 93"/>
                <a:gd name="T52" fmla="*/ 943568734 w 123"/>
                <a:gd name="T53" fmla="*/ 361265608 h 93"/>
                <a:gd name="T54" fmla="*/ 994722017 w 123"/>
                <a:gd name="T55" fmla="*/ 405969076 h 93"/>
                <a:gd name="T56" fmla="*/ 982405079 w 123"/>
                <a:gd name="T57" fmla="*/ 376826826 h 93"/>
                <a:gd name="T58" fmla="*/ 1018862217 w 123"/>
                <a:gd name="T59" fmla="*/ 382809775 h 93"/>
                <a:gd name="T60" fmla="*/ 1031158175 w 123"/>
                <a:gd name="T61" fmla="*/ 376826826 h 93"/>
                <a:gd name="T62" fmla="*/ 1031158175 w 123"/>
                <a:gd name="T63" fmla="*/ 398357899 h 93"/>
                <a:gd name="T64" fmla="*/ 994722017 w 123"/>
                <a:gd name="T65" fmla="*/ 429062911 h 93"/>
                <a:gd name="T66" fmla="*/ 1031158175 w 123"/>
                <a:gd name="T67" fmla="*/ 458540283 h 93"/>
                <a:gd name="T68" fmla="*/ 1106521809 w 123"/>
                <a:gd name="T69" fmla="*/ 510844328 h 93"/>
                <a:gd name="T70" fmla="*/ 1130661355 w 123"/>
                <a:gd name="T71" fmla="*/ 518777222 h 93"/>
                <a:gd name="T72" fmla="*/ 1167097513 w 123"/>
                <a:gd name="T73" fmla="*/ 555868889 h 93"/>
                <a:gd name="T74" fmla="*/ 1230165845 w 123"/>
                <a:gd name="T75" fmla="*/ 616040674 h 93"/>
                <a:gd name="T76" fmla="*/ 1341422793 w 123"/>
                <a:gd name="T77" fmla="*/ 662293342 h 93"/>
                <a:gd name="T78" fmla="*/ 1380263400 w 123"/>
                <a:gd name="T79" fmla="*/ 675957610 h 93"/>
                <a:gd name="T80" fmla="*/ 1366105839 w 123"/>
                <a:gd name="T81" fmla="*/ 683903910 h 93"/>
                <a:gd name="T82" fmla="*/ 1353811192 w 123"/>
                <a:gd name="T83" fmla="*/ 691449309 h 93"/>
                <a:gd name="T84" fmla="*/ 1404960213 w 123"/>
                <a:gd name="T85" fmla="*/ 691449309 h 93"/>
                <a:gd name="T86" fmla="*/ 1504376852 w 123"/>
                <a:gd name="T87" fmla="*/ 662293342 h 93"/>
                <a:gd name="T88" fmla="*/ 1504376852 w 123"/>
                <a:gd name="T89" fmla="*/ 616040674 h 93"/>
                <a:gd name="T90" fmla="*/ 1516204049 w 123"/>
                <a:gd name="T91" fmla="*/ 555868889 h 93"/>
                <a:gd name="T92" fmla="*/ 1504376852 w 123"/>
                <a:gd name="T93" fmla="*/ 458540283 h 93"/>
                <a:gd name="T94" fmla="*/ 1404960213 w 123"/>
                <a:gd name="T95" fmla="*/ 361265608 h 93"/>
                <a:gd name="T96" fmla="*/ 1366105839 w 123"/>
                <a:gd name="T97" fmla="*/ 322624351 h 93"/>
                <a:gd name="T98" fmla="*/ 1366105839 w 123"/>
                <a:gd name="T99" fmla="*/ 285546401 h 93"/>
                <a:gd name="T100" fmla="*/ 1280847745 w 123"/>
                <a:gd name="T101" fmla="*/ 217683633 h 93"/>
                <a:gd name="T102" fmla="*/ 1230165845 w 123"/>
                <a:gd name="T103" fmla="*/ 180605215 h 93"/>
                <a:gd name="T104" fmla="*/ 1142506909 w 123"/>
                <a:gd name="T105" fmla="*/ 60185482 h 93"/>
                <a:gd name="T106" fmla="*/ 1118366052 w 123"/>
                <a:gd name="T107" fmla="*/ 44690043 h 93"/>
                <a:gd name="T108" fmla="*/ 1094226507 w 123"/>
                <a:gd name="T109" fmla="*/ 7612022 h 93"/>
                <a:gd name="T110" fmla="*/ 1018862217 w 123"/>
                <a:gd name="T111" fmla="*/ 7612022 h 93"/>
                <a:gd name="T112" fmla="*/ 1018862217 w 123"/>
                <a:gd name="T113" fmla="*/ 52636420 h 93"/>
                <a:gd name="T114" fmla="*/ 994722017 w 123"/>
                <a:gd name="T115" fmla="*/ 60185482 h 93"/>
                <a:gd name="T116" fmla="*/ 485063739 w 123"/>
                <a:gd name="T117" fmla="*/ 52636420 h 93"/>
                <a:gd name="T118" fmla="*/ 473219168 w 123"/>
                <a:gd name="T119" fmla="*/ 23159330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a:solidFill>
                <a:schemeClr val="tx1"/>
              </a:solidFill>
              <a:round/>
              <a:headEnd/>
              <a:tailEnd/>
            </a:ln>
          </p:spPr>
          <p:txBody>
            <a:bodyPr/>
            <a:lstStyle/>
            <a:p>
              <a:endParaRPr lang="en-US"/>
            </a:p>
          </p:txBody>
        </p:sp>
        <p:sp>
          <p:nvSpPr>
            <p:cNvPr id="12314" name="Freeform 33"/>
            <p:cNvSpPr>
              <a:spLocks/>
            </p:cNvSpPr>
            <p:nvPr/>
          </p:nvSpPr>
          <p:spPr bwMode="auto">
            <a:xfrm>
              <a:off x="4242" y="1896"/>
              <a:ext cx="313" cy="293"/>
            </a:xfrm>
            <a:custGeom>
              <a:avLst/>
              <a:gdLst>
                <a:gd name="T0" fmla="*/ 254162094 w 61"/>
                <a:gd name="T1" fmla="*/ 0 h 60"/>
                <a:gd name="T2" fmla="*/ 254162094 w 61"/>
                <a:gd name="T3" fmla="*/ 23568846 h 60"/>
                <a:gd name="T4" fmla="*/ 266245163 w 61"/>
                <a:gd name="T5" fmla="*/ 37809580 h 60"/>
                <a:gd name="T6" fmla="*/ 239269291 w 61"/>
                <a:gd name="T7" fmla="*/ 99606497 h 60"/>
                <a:gd name="T8" fmla="*/ 239269291 w 61"/>
                <a:gd name="T9" fmla="*/ 115094473 h 60"/>
                <a:gd name="T10" fmla="*/ 226823675 w 61"/>
                <a:gd name="T11" fmla="*/ 146813629 h 60"/>
                <a:gd name="T12" fmla="*/ 189828357 w 61"/>
                <a:gd name="T13" fmla="*/ 169135106 h 60"/>
                <a:gd name="T14" fmla="*/ 165282226 w 61"/>
                <a:gd name="T15" fmla="*/ 176877804 h 60"/>
                <a:gd name="T16" fmla="*/ 137940359 w 61"/>
                <a:gd name="T17" fmla="*/ 184636755 h 60"/>
                <a:gd name="T18" fmla="*/ 125857782 w 61"/>
                <a:gd name="T19" fmla="*/ 200530165 h 60"/>
                <a:gd name="T20" fmla="*/ 113412248 w 61"/>
                <a:gd name="T21" fmla="*/ 232182595 h 60"/>
                <a:gd name="T22" fmla="*/ 76416827 w 61"/>
                <a:gd name="T23" fmla="*/ 232182595 h 60"/>
                <a:gd name="T24" fmla="*/ 51888060 w 61"/>
                <a:gd name="T25" fmla="*/ 262246888 h 60"/>
                <a:gd name="T26" fmla="*/ 51888060 w 61"/>
                <a:gd name="T27" fmla="*/ 293641166 h 60"/>
                <a:gd name="T28" fmla="*/ 24528203 w 61"/>
                <a:gd name="T29" fmla="*/ 315949320 h 60"/>
                <a:gd name="T30" fmla="*/ 0 w 61"/>
                <a:gd name="T31" fmla="*/ 331789209 h 60"/>
                <a:gd name="T32" fmla="*/ 0 w 61"/>
                <a:gd name="T33" fmla="*/ 355424536 h 60"/>
                <a:gd name="T34" fmla="*/ 36995308 w 61"/>
                <a:gd name="T35" fmla="*/ 393234184 h 60"/>
                <a:gd name="T36" fmla="*/ 76416827 w 61"/>
                <a:gd name="T37" fmla="*/ 416885763 h 60"/>
                <a:gd name="T38" fmla="*/ 100945040 w 61"/>
                <a:gd name="T39" fmla="*/ 416885763 h 60"/>
                <a:gd name="T40" fmla="*/ 100945040 w 61"/>
                <a:gd name="T41" fmla="*/ 424953184 h 60"/>
                <a:gd name="T42" fmla="*/ 125857782 w 61"/>
                <a:gd name="T43" fmla="*/ 424953184 h 60"/>
                <a:gd name="T44" fmla="*/ 125857782 w 61"/>
                <a:gd name="T45" fmla="*/ 439193762 h 60"/>
                <a:gd name="T46" fmla="*/ 189828357 w 61"/>
                <a:gd name="T47" fmla="*/ 462776584 h 60"/>
                <a:gd name="T48" fmla="*/ 226823675 w 61"/>
                <a:gd name="T49" fmla="*/ 454692598 h 60"/>
                <a:gd name="T50" fmla="*/ 239269291 w 61"/>
                <a:gd name="T51" fmla="*/ 439193762 h 60"/>
                <a:gd name="T52" fmla="*/ 266245163 w 61"/>
                <a:gd name="T53" fmla="*/ 454692598 h 60"/>
                <a:gd name="T54" fmla="*/ 315686261 w 61"/>
                <a:gd name="T55" fmla="*/ 439193762 h 60"/>
                <a:gd name="T56" fmla="*/ 327679844 w 61"/>
                <a:gd name="T57" fmla="*/ 424953184 h 60"/>
                <a:gd name="T58" fmla="*/ 379656713 w 61"/>
                <a:gd name="T59" fmla="*/ 409060556 h 60"/>
                <a:gd name="T60" fmla="*/ 416634791 w 61"/>
                <a:gd name="T61" fmla="*/ 393234184 h 60"/>
                <a:gd name="T62" fmla="*/ 416634791 w 61"/>
                <a:gd name="T63" fmla="*/ 369665427 h 60"/>
                <a:gd name="T64" fmla="*/ 480986426 w 61"/>
                <a:gd name="T65" fmla="*/ 246420516 h 60"/>
                <a:gd name="T66" fmla="*/ 505518066 w 61"/>
                <a:gd name="T67" fmla="*/ 254162590 h 60"/>
                <a:gd name="T68" fmla="*/ 517963846 w 61"/>
                <a:gd name="T69" fmla="*/ 270058813 h 60"/>
                <a:gd name="T70" fmla="*/ 557402575 w 61"/>
                <a:gd name="T71" fmla="*/ 246420516 h 60"/>
                <a:gd name="T72" fmla="*/ 581934873 w 61"/>
                <a:gd name="T73" fmla="*/ 208611181 h 60"/>
                <a:gd name="T74" fmla="*/ 618930027 w 61"/>
                <a:gd name="T75" fmla="*/ 192718240 h 60"/>
                <a:gd name="T76" fmla="*/ 645794574 w 61"/>
                <a:gd name="T77" fmla="*/ 176877804 h 60"/>
                <a:gd name="T78" fmla="*/ 658351023 w 61"/>
                <a:gd name="T79" fmla="*/ 154895036 h 60"/>
                <a:gd name="T80" fmla="*/ 658351023 w 61"/>
                <a:gd name="T81" fmla="*/ 146813629 h 60"/>
                <a:gd name="T82" fmla="*/ 658351023 w 61"/>
                <a:gd name="T83" fmla="*/ 115094473 h 60"/>
                <a:gd name="T84" fmla="*/ 747213445 w 61"/>
                <a:gd name="T85" fmla="*/ 146813629 h 60"/>
                <a:gd name="T86" fmla="*/ 759207684 w 61"/>
                <a:gd name="T87" fmla="*/ 146813629 h 60"/>
                <a:gd name="T88" fmla="*/ 747213445 w 61"/>
                <a:gd name="T89" fmla="*/ 99606497 h 60"/>
                <a:gd name="T90" fmla="*/ 734767994 w 61"/>
                <a:gd name="T91" fmla="*/ 85369122 h 60"/>
                <a:gd name="T92" fmla="*/ 707792449 w 61"/>
                <a:gd name="T93" fmla="*/ 85369122 h 60"/>
                <a:gd name="T94" fmla="*/ 645794574 w 61"/>
                <a:gd name="T95" fmla="*/ 93111118 h 60"/>
                <a:gd name="T96" fmla="*/ 618930027 w 61"/>
                <a:gd name="T97" fmla="*/ 107349117 h 60"/>
                <a:gd name="T98" fmla="*/ 581934873 w 61"/>
                <a:gd name="T99" fmla="*/ 99606497 h 60"/>
                <a:gd name="T100" fmla="*/ 569375140 w 61"/>
                <a:gd name="T101" fmla="*/ 115094473 h 60"/>
                <a:gd name="T102" fmla="*/ 532400675 w 61"/>
                <a:gd name="T103" fmla="*/ 130987257 h 60"/>
                <a:gd name="T104" fmla="*/ 493051926 w 61"/>
                <a:gd name="T105" fmla="*/ 154895036 h 60"/>
                <a:gd name="T106" fmla="*/ 455984854 w 61"/>
                <a:gd name="T107" fmla="*/ 99606497 h 60"/>
                <a:gd name="T108" fmla="*/ 266245163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0000A0"/>
            </a:solidFill>
            <a:ln w="12700">
              <a:solidFill>
                <a:schemeClr val="tx1"/>
              </a:solidFill>
              <a:round/>
              <a:headEnd/>
              <a:tailEnd/>
            </a:ln>
          </p:spPr>
          <p:txBody>
            <a:bodyPr/>
            <a:lstStyle/>
            <a:p>
              <a:endParaRPr lang="en-US"/>
            </a:p>
          </p:txBody>
        </p:sp>
        <p:sp>
          <p:nvSpPr>
            <p:cNvPr id="12315" name="Freeform 34"/>
            <p:cNvSpPr>
              <a:spLocks/>
            </p:cNvSpPr>
            <p:nvPr/>
          </p:nvSpPr>
          <p:spPr bwMode="auto">
            <a:xfrm>
              <a:off x="3432" y="2306"/>
              <a:ext cx="344" cy="302"/>
            </a:xfrm>
            <a:custGeom>
              <a:avLst/>
              <a:gdLst>
                <a:gd name="T0" fmla="*/ 0 w 67"/>
                <a:gd name="T1" fmla="*/ 23159332 h 62"/>
                <a:gd name="T2" fmla="*/ 763442570 w 67"/>
                <a:gd name="T3" fmla="*/ 0 h 62"/>
                <a:gd name="T4" fmla="*/ 763442570 w 67"/>
                <a:gd name="T5" fmla="*/ 7612023 h 62"/>
                <a:gd name="T6" fmla="*/ 776048202 w 67"/>
                <a:gd name="T7" fmla="*/ 15547195 h 62"/>
                <a:gd name="T8" fmla="*/ 788557885 w 67"/>
                <a:gd name="T9" fmla="*/ 23159332 h 62"/>
                <a:gd name="T10" fmla="*/ 776048202 w 67"/>
                <a:gd name="T11" fmla="*/ 37077904 h 62"/>
                <a:gd name="T12" fmla="*/ 763442570 w 67"/>
                <a:gd name="T13" fmla="*/ 44690046 h 62"/>
                <a:gd name="T14" fmla="*/ 738895069 w 67"/>
                <a:gd name="T15" fmla="*/ 60185487 h 62"/>
                <a:gd name="T16" fmla="*/ 738895069 w 67"/>
                <a:gd name="T17" fmla="*/ 67797483 h 62"/>
                <a:gd name="T18" fmla="*/ 852802515 w 67"/>
                <a:gd name="T19" fmla="*/ 67797483 h 62"/>
                <a:gd name="T20" fmla="*/ 852802515 w 67"/>
                <a:gd name="T21" fmla="*/ 67797483 h 62"/>
                <a:gd name="T22" fmla="*/ 852802515 w 67"/>
                <a:gd name="T23" fmla="*/ 75729872 h 62"/>
                <a:gd name="T24" fmla="*/ 840767327 w 67"/>
                <a:gd name="T25" fmla="*/ 89648581 h 62"/>
                <a:gd name="T26" fmla="*/ 828164980 w 67"/>
                <a:gd name="T27" fmla="*/ 97260615 h 62"/>
                <a:gd name="T28" fmla="*/ 815652668 w 67"/>
                <a:gd name="T29" fmla="*/ 128034758 h 62"/>
                <a:gd name="T30" fmla="*/ 788557885 w 67"/>
                <a:gd name="T31" fmla="*/ 143581948 h 62"/>
                <a:gd name="T32" fmla="*/ 788557885 w 67"/>
                <a:gd name="T33" fmla="*/ 165126779 h 62"/>
                <a:gd name="T34" fmla="*/ 788557885 w 67"/>
                <a:gd name="T35" fmla="*/ 188220148 h 62"/>
                <a:gd name="T36" fmla="*/ 788557885 w 67"/>
                <a:gd name="T37" fmla="*/ 188220148 h 62"/>
                <a:gd name="T38" fmla="*/ 763442570 w 67"/>
                <a:gd name="T39" fmla="*/ 196153043 h 62"/>
                <a:gd name="T40" fmla="*/ 763442570 w 67"/>
                <a:gd name="T41" fmla="*/ 203765156 h 62"/>
                <a:gd name="T42" fmla="*/ 726293380 w 67"/>
                <a:gd name="T43" fmla="*/ 217683651 h 62"/>
                <a:gd name="T44" fmla="*/ 726293380 w 67"/>
                <a:gd name="T45" fmla="*/ 240843109 h 62"/>
                <a:gd name="T46" fmla="*/ 726293380 w 67"/>
                <a:gd name="T47" fmla="*/ 262387121 h 62"/>
                <a:gd name="T48" fmla="*/ 714255562 w 67"/>
                <a:gd name="T49" fmla="*/ 270002196 h 62"/>
                <a:gd name="T50" fmla="*/ 686703208 w 67"/>
                <a:gd name="T51" fmla="*/ 285546424 h 62"/>
                <a:gd name="T52" fmla="*/ 662066658 w 67"/>
                <a:gd name="T53" fmla="*/ 301028616 h 62"/>
                <a:gd name="T54" fmla="*/ 649554018 w 67"/>
                <a:gd name="T55" fmla="*/ 308639949 h 62"/>
                <a:gd name="T56" fmla="*/ 649554018 w 67"/>
                <a:gd name="T57" fmla="*/ 322624533 h 62"/>
                <a:gd name="T58" fmla="*/ 637409406 w 67"/>
                <a:gd name="T59" fmla="*/ 338106335 h 62"/>
                <a:gd name="T60" fmla="*/ 637409406 w 67"/>
                <a:gd name="T61" fmla="*/ 345718448 h 62"/>
                <a:gd name="T62" fmla="*/ 624896109 w 67"/>
                <a:gd name="T63" fmla="*/ 368877751 h 62"/>
                <a:gd name="T64" fmla="*/ 609950538 w 67"/>
                <a:gd name="T65" fmla="*/ 382809806 h 62"/>
                <a:gd name="T66" fmla="*/ 624896109 w 67"/>
                <a:gd name="T67" fmla="*/ 405969732 h 62"/>
                <a:gd name="T68" fmla="*/ 637409406 w 67"/>
                <a:gd name="T69" fmla="*/ 413584027 h 62"/>
                <a:gd name="T70" fmla="*/ 637409406 w 67"/>
                <a:gd name="T71" fmla="*/ 429062946 h 62"/>
                <a:gd name="T72" fmla="*/ 637409406 w 67"/>
                <a:gd name="T73" fmla="*/ 429062946 h 62"/>
                <a:gd name="T74" fmla="*/ 637409406 w 67"/>
                <a:gd name="T75" fmla="*/ 436675370 h 62"/>
                <a:gd name="T76" fmla="*/ 637409406 w 67"/>
                <a:gd name="T77" fmla="*/ 436675370 h 62"/>
                <a:gd name="T78" fmla="*/ 624896109 w 67"/>
                <a:gd name="T79" fmla="*/ 450659798 h 62"/>
                <a:gd name="T80" fmla="*/ 637409406 w 67"/>
                <a:gd name="T81" fmla="*/ 458540321 h 62"/>
                <a:gd name="T82" fmla="*/ 101854226 w 67"/>
                <a:gd name="T83" fmla="*/ 466140899 h 62"/>
                <a:gd name="T84" fmla="*/ 101854226 w 67"/>
                <a:gd name="T85" fmla="*/ 398357931 h 62"/>
                <a:gd name="T86" fmla="*/ 76757250 w 67"/>
                <a:gd name="T87" fmla="*/ 390421919 h 62"/>
                <a:gd name="T88" fmla="*/ 52209955 w 67"/>
                <a:gd name="T89" fmla="*/ 398357931 h 62"/>
                <a:gd name="T90" fmla="*/ 52209955 w 67"/>
                <a:gd name="T91" fmla="*/ 398357931 h 62"/>
                <a:gd name="T92" fmla="*/ 24640442 w 67"/>
                <a:gd name="T93" fmla="*/ 382809806 h 62"/>
                <a:gd name="T94" fmla="*/ 24640442 w 67"/>
                <a:gd name="T95" fmla="*/ 165126779 h 62"/>
                <a:gd name="T96" fmla="*/ 0 w 67"/>
                <a:gd name="T97" fmla="*/ 23159332 h 62"/>
                <a:gd name="T98" fmla="*/ 0 w 67"/>
                <a:gd name="T99" fmla="*/ 23159332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0000A0"/>
            </a:solidFill>
            <a:ln w="12700">
              <a:solidFill>
                <a:schemeClr val="tx1"/>
              </a:solidFill>
              <a:round/>
              <a:headEnd/>
              <a:tailEnd/>
            </a:ln>
          </p:spPr>
          <p:txBody>
            <a:bodyPr/>
            <a:lstStyle/>
            <a:p>
              <a:endParaRPr lang="en-US"/>
            </a:p>
          </p:txBody>
        </p:sp>
        <p:sp>
          <p:nvSpPr>
            <p:cNvPr id="12316" name="Freeform 35"/>
            <p:cNvSpPr>
              <a:spLocks/>
            </p:cNvSpPr>
            <p:nvPr/>
          </p:nvSpPr>
          <p:spPr bwMode="auto">
            <a:xfrm>
              <a:off x="1491" y="1614"/>
              <a:ext cx="553" cy="897"/>
            </a:xfrm>
            <a:custGeom>
              <a:avLst/>
              <a:gdLst>
                <a:gd name="T0" fmla="*/ 755041245 w 108"/>
                <a:gd name="T1" fmla="*/ 1357689390 h 184"/>
                <a:gd name="T2" fmla="*/ 755041245 w 108"/>
                <a:gd name="T3" fmla="*/ 1342036979 h 184"/>
                <a:gd name="T4" fmla="*/ 742767434 w 108"/>
                <a:gd name="T5" fmla="*/ 1326400792 h 184"/>
                <a:gd name="T6" fmla="*/ 706398232 w 108"/>
                <a:gd name="T7" fmla="*/ 1236426574 h 184"/>
                <a:gd name="T8" fmla="*/ 619479273 w 108"/>
                <a:gd name="T9" fmla="*/ 1183486431 h 184"/>
                <a:gd name="T10" fmla="*/ 595400922 w 108"/>
                <a:gd name="T11" fmla="*/ 1160198759 h 184"/>
                <a:gd name="T12" fmla="*/ 570745486 w 108"/>
                <a:gd name="T13" fmla="*/ 1136896111 h 184"/>
                <a:gd name="T14" fmla="*/ 483822431 w 108"/>
                <a:gd name="T15" fmla="*/ 1114909478 h 184"/>
                <a:gd name="T16" fmla="*/ 408708175 w 108"/>
                <a:gd name="T17" fmla="*/ 1068316038 h 184"/>
                <a:gd name="T18" fmla="*/ 273611624 w 108"/>
                <a:gd name="T19" fmla="*/ 1031015826 h 184"/>
                <a:gd name="T20" fmla="*/ 273611624 w 108"/>
                <a:gd name="T21" fmla="*/ 1001645404 h 184"/>
                <a:gd name="T22" fmla="*/ 285416819 w 108"/>
                <a:gd name="T23" fmla="*/ 962772089 h 184"/>
                <a:gd name="T24" fmla="*/ 261338632 w 108"/>
                <a:gd name="T25" fmla="*/ 925402613 h 184"/>
                <a:gd name="T26" fmla="*/ 273611624 w 108"/>
                <a:gd name="T27" fmla="*/ 909832570 h 184"/>
                <a:gd name="T28" fmla="*/ 198497205 w 108"/>
                <a:gd name="T29" fmla="*/ 825872150 h 184"/>
                <a:gd name="T30" fmla="*/ 147458310 w 108"/>
                <a:gd name="T31" fmla="*/ 772932632 h 184"/>
                <a:gd name="T32" fmla="*/ 174309893 w 108"/>
                <a:gd name="T33" fmla="*/ 727657703 h 184"/>
                <a:gd name="T34" fmla="*/ 174309893 w 108"/>
                <a:gd name="T35" fmla="*/ 690354371 h 184"/>
                <a:gd name="T36" fmla="*/ 111465721 w 108"/>
                <a:gd name="T37" fmla="*/ 651751716 h 184"/>
                <a:gd name="T38" fmla="*/ 111465721 w 108"/>
                <a:gd name="T39" fmla="*/ 590771336 h 184"/>
                <a:gd name="T40" fmla="*/ 135652869 w 108"/>
                <a:gd name="T41" fmla="*/ 569104815 h 184"/>
                <a:gd name="T42" fmla="*/ 147458310 w 108"/>
                <a:gd name="T43" fmla="*/ 598742621 h 184"/>
                <a:gd name="T44" fmla="*/ 186133111 w 108"/>
                <a:gd name="T45" fmla="*/ 590771336 h 184"/>
                <a:gd name="T46" fmla="*/ 174309893 w 108"/>
                <a:gd name="T47" fmla="*/ 538153489 h 184"/>
                <a:gd name="T48" fmla="*/ 147458310 w 108"/>
                <a:gd name="T49" fmla="*/ 553790300 h 184"/>
                <a:gd name="T50" fmla="*/ 86922932 w 108"/>
                <a:gd name="T51" fmla="*/ 530165668 h 184"/>
                <a:gd name="T52" fmla="*/ 75117676 w 108"/>
                <a:gd name="T53" fmla="*/ 461922555 h 184"/>
                <a:gd name="T54" fmla="*/ 12273386 w 108"/>
                <a:gd name="T55" fmla="*/ 387252556 h 184"/>
                <a:gd name="T56" fmla="*/ 12273386 w 108"/>
                <a:gd name="T57" fmla="*/ 348393592 h 184"/>
                <a:gd name="T58" fmla="*/ 48174622 w 108"/>
                <a:gd name="T59" fmla="*/ 303371773 h 184"/>
                <a:gd name="T60" fmla="*/ 24077972 w 108"/>
                <a:gd name="T61" fmla="*/ 242766573 h 184"/>
                <a:gd name="T62" fmla="*/ 0 w 108"/>
                <a:gd name="T63" fmla="*/ 211490456 h 184"/>
                <a:gd name="T64" fmla="*/ 0 w 108"/>
                <a:gd name="T65" fmla="*/ 181852338 h 184"/>
                <a:gd name="T66" fmla="*/ 75117676 w 108"/>
                <a:gd name="T67" fmla="*/ 113598031 h 184"/>
                <a:gd name="T68" fmla="*/ 111465721 w 108"/>
                <a:gd name="T69" fmla="*/ 76228341 h 184"/>
                <a:gd name="T70" fmla="*/ 111465721 w 108"/>
                <a:gd name="T71" fmla="*/ 7651912 h 184"/>
                <a:gd name="T72" fmla="*/ 595400922 w 108"/>
                <a:gd name="T73" fmla="*/ 485213347 h 184"/>
                <a:gd name="T74" fmla="*/ 1289434078 w 108"/>
                <a:gd name="T75" fmla="*/ 1128976930 h 184"/>
                <a:gd name="T76" fmla="*/ 1301798990 w 108"/>
                <a:gd name="T77" fmla="*/ 1160198759 h 184"/>
                <a:gd name="T78" fmla="*/ 1313604185 w 108"/>
                <a:gd name="T79" fmla="*/ 1189579789 h 184"/>
                <a:gd name="T80" fmla="*/ 1325877341 w 108"/>
                <a:gd name="T81" fmla="*/ 1212868086 h 184"/>
                <a:gd name="T82" fmla="*/ 1274855855 w 108"/>
                <a:gd name="T83" fmla="*/ 1228507392 h 184"/>
                <a:gd name="T84" fmla="*/ 1214317201 w 108"/>
                <a:gd name="T85" fmla="*/ 1304750807 h 184"/>
                <a:gd name="T86" fmla="*/ 1202515283 w 108"/>
                <a:gd name="T87" fmla="*/ 1318748059 h 184"/>
                <a:gd name="T88" fmla="*/ 1190242127 w 108"/>
                <a:gd name="T89" fmla="*/ 1349702192 h 184"/>
                <a:gd name="T90" fmla="*/ 1214317201 w 108"/>
                <a:gd name="T91" fmla="*/ 1371756841 h 184"/>
                <a:gd name="T92" fmla="*/ 1190242127 w 108"/>
                <a:gd name="T93" fmla="*/ 1394975873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6987EB"/>
            </a:solidFill>
            <a:ln w="12700">
              <a:solidFill>
                <a:schemeClr val="tx1"/>
              </a:solidFill>
              <a:round/>
              <a:headEnd/>
              <a:tailEnd/>
            </a:ln>
          </p:spPr>
          <p:txBody>
            <a:bodyPr/>
            <a:lstStyle/>
            <a:p>
              <a:endParaRPr lang="en-US"/>
            </a:p>
          </p:txBody>
        </p:sp>
        <p:sp>
          <p:nvSpPr>
            <p:cNvPr id="12317" name="Freeform 36"/>
            <p:cNvSpPr>
              <a:spLocks/>
            </p:cNvSpPr>
            <p:nvPr/>
          </p:nvSpPr>
          <p:spPr bwMode="auto">
            <a:xfrm>
              <a:off x="2356" y="1545"/>
              <a:ext cx="483" cy="381"/>
            </a:xfrm>
            <a:custGeom>
              <a:avLst/>
              <a:gdLst>
                <a:gd name="T0" fmla="*/ 1128744408 w 94"/>
                <a:gd name="T1" fmla="*/ 603080014 h 78"/>
                <a:gd name="T2" fmla="*/ 1168644552 w 94"/>
                <a:gd name="T3" fmla="*/ 340283432 h 78"/>
                <a:gd name="T4" fmla="*/ 1206002021 w 94"/>
                <a:gd name="T5" fmla="*/ 77419541 h 78"/>
                <a:gd name="T6" fmla="*/ 127281640 w 94"/>
                <a:gd name="T7" fmla="*/ 0 h 78"/>
                <a:gd name="T8" fmla="*/ 114712792 w 94"/>
                <a:gd name="T9" fmla="*/ 61569869 h 78"/>
                <a:gd name="T10" fmla="*/ 37450832 w 94"/>
                <a:gd name="T11" fmla="*/ 386261947 h 78"/>
                <a:gd name="T12" fmla="*/ 24771181 w 94"/>
                <a:gd name="T13" fmla="*/ 386261947 h 78"/>
                <a:gd name="T14" fmla="*/ 0 w 94"/>
                <a:gd name="T15" fmla="*/ 517563171 h 78"/>
                <a:gd name="T16" fmla="*/ 319736442 w 94"/>
                <a:gd name="T17" fmla="*/ 549279552 h 78"/>
                <a:gd name="T18" fmla="*/ 1128744408 w 94"/>
                <a:gd name="T19" fmla="*/ 603080014 h 78"/>
                <a:gd name="T20" fmla="*/ 1128744408 w 94"/>
                <a:gd name="T21" fmla="*/ 603080014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6987EB"/>
            </a:solidFill>
            <a:ln w="12700">
              <a:solidFill>
                <a:schemeClr val="tx1"/>
              </a:solidFill>
              <a:round/>
              <a:headEnd/>
              <a:tailEnd/>
            </a:ln>
          </p:spPr>
          <p:txBody>
            <a:bodyPr/>
            <a:lstStyle/>
            <a:p>
              <a:endParaRPr lang="en-US"/>
            </a:p>
          </p:txBody>
        </p:sp>
        <p:sp>
          <p:nvSpPr>
            <p:cNvPr id="12318" name="Freeform 37"/>
            <p:cNvSpPr>
              <a:spLocks/>
            </p:cNvSpPr>
            <p:nvPr/>
          </p:nvSpPr>
          <p:spPr bwMode="auto">
            <a:xfrm>
              <a:off x="2434" y="1892"/>
              <a:ext cx="507" cy="375"/>
            </a:xfrm>
            <a:custGeom>
              <a:avLst/>
              <a:gdLst>
                <a:gd name="T0" fmla="*/ 0 w 99"/>
                <a:gd name="T1" fmla="*/ 502564320 h 77"/>
                <a:gd name="T2" fmla="*/ 123519870 w 99"/>
                <a:gd name="T3" fmla="*/ 0 h 77"/>
                <a:gd name="T4" fmla="*/ 906041947 w 99"/>
                <a:gd name="T5" fmla="*/ 52503427 h 77"/>
                <a:gd name="T6" fmla="*/ 1228288508 w 99"/>
                <a:gd name="T7" fmla="*/ 67714200 h 77"/>
                <a:gd name="T8" fmla="*/ 1216455807 w 99"/>
                <a:gd name="T9" fmla="*/ 195909974 h 77"/>
                <a:gd name="T10" fmla="*/ 1179958046 w 99"/>
                <a:gd name="T11" fmla="*/ 577870368 h 77"/>
                <a:gd name="T12" fmla="*/ 1017725307 w 99"/>
                <a:gd name="T13" fmla="*/ 570264865 h 77"/>
                <a:gd name="T14" fmla="*/ 0 w 99"/>
                <a:gd name="T15" fmla="*/ 502564320 h 77"/>
                <a:gd name="T16" fmla="*/ 0 w 99"/>
                <a:gd name="T17" fmla="*/ 50256432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a:solidFill>
                <a:schemeClr val="tx1"/>
              </a:solidFill>
              <a:round/>
              <a:headEnd/>
              <a:tailEnd/>
            </a:ln>
          </p:spPr>
          <p:txBody>
            <a:bodyPr/>
            <a:lstStyle/>
            <a:p>
              <a:endParaRPr lang="en-US"/>
            </a:p>
          </p:txBody>
        </p:sp>
        <p:sp>
          <p:nvSpPr>
            <p:cNvPr id="12319" name="Freeform 38"/>
            <p:cNvSpPr>
              <a:spLocks/>
            </p:cNvSpPr>
            <p:nvPr/>
          </p:nvSpPr>
          <p:spPr bwMode="auto">
            <a:xfrm>
              <a:off x="2368" y="2218"/>
              <a:ext cx="485" cy="478"/>
            </a:xfrm>
            <a:custGeom>
              <a:avLst/>
              <a:gdLst>
                <a:gd name="T0" fmla="*/ 155471182 w 95"/>
                <a:gd name="T1" fmla="*/ 0 h 98"/>
                <a:gd name="T2" fmla="*/ 0 w 95"/>
                <a:gd name="T3" fmla="*/ 731319326 h 98"/>
                <a:gd name="T4" fmla="*/ 0 w 95"/>
                <a:gd name="T5" fmla="*/ 731319326 h 98"/>
                <a:gd name="T6" fmla="*/ 143537613 w 95"/>
                <a:gd name="T7" fmla="*/ 746748927 h 98"/>
                <a:gd name="T8" fmla="*/ 155471182 w 95"/>
                <a:gd name="T9" fmla="*/ 685859628 h 98"/>
                <a:gd name="T10" fmla="*/ 445365534 w 95"/>
                <a:gd name="T11" fmla="*/ 709248141 h 98"/>
                <a:gd name="T12" fmla="*/ 445365534 w 95"/>
                <a:gd name="T13" fmla="*/ 709248141 h 98"/>
                <a:gd name="T14" fmla="*/ 433341622 w 95"/>
                <a:gd name="T15" fmla="*/ 701560186 h 98"/>
                <a:gd name="T16" fmla="*/ 445365534 w 95"/>
                <a:gd name="T17" fmla="*/ 693871608 h 98"/>
                <a:gd name="T18" fmla="*/ 433341622 w 95"/>
                <a:gd name="T19" fmla="*/ 685859628 h 98"/>
                <a:gd name="T20" fmla="*/ 433341622 w 95"/>
                <a:gd name="T21" fmla="*/ 685859628 h 98"/>
                <a:gd name="T22" fmla="*/ 433341622 w 95"/>
                <a:gd name="T23" fmla="*/ 685859628 h 98"/>
                <a:gd name="T24" fmla="*/ 1046183913 w 95"/>
                <a:gd name="T25" fmla="*/ 715616894 h 98"/>
                <a:gd name="T26" fmla="*/ 1119040978 w 95"/>
                <a:gd name="T27" fmla="*/ 137399750 h 98"/>
                <a:gd name="T28" fmla="*/ 1131061622 w 95"/>
                <a:gd name="T29" fmla="*/ 137399750 h 98"/>
                <a:gd name="T30" fmla="*/ 1142641172 w 95"/>
                <a:gd name="T31" fmla="*/ 68900011 h 98"/>
                <a:gd name="T32" fmla="*/ 155471182 w 95"/>
                <a:gd name="T33" fmla="*/ 0 h 98"/>
                <a:gd name="T34" fmla="*/ 155471182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6987EB"/>
            </a:solidFill>
            <a:ln w="12700">
              <a:solidFill>
                <a:schemeClr val="tx1"/>
              </a:solidFill>
              <a:round/>
              <a:headEnd/>
              <a:tailEnd/>
            </a:ln>
          </p:spPr>
          <p:txBody>
            <a:bodyPr/>
            <a:lstStyle/>
            <a:p>
              <a:endParaRPr lang="en-US"/>
            </a:p>
          </p:txBody>
        </p:sp>
        <p:sp>
          <p:nvSpPr>
            <p:cNvPr id="12320" name="Freeform 39"/>
            <p:cNvSpPr>
              <a:spLocks/>
            </p:cNvSpPr>
            <p:nvPr/>
          </p:nvSpPr>
          <p:spPr bwMode="auto">
            <a:xfrm>
              <a:off x="2552" y="2306"/>
              <a:ext cx="968" cy="898"/>
            </a:xfrm>
            <a:custGeom>
              <a:avLst/>
              <a:gdLst>
                <a:gd name="T0" fmla="*/ 2124539245 w 189"/>
                <a:gd name="T1" fmla="*/ 383362944 h 184"/>
                <a:gd name="T2" fmla="*/ 1973929720 w 189"/>
                <a:gd name="T3" fmla="*/ 359822858 h 184"/>
                <a:gd name="T4" fmla="*/ 1874561367 w 189"/>
                <a:gd name="T5" fmla="*/ 375322802 h 184"/>
                <a:gd name="T6" fmla="*/ 1801620613 w 189"/>
                <a:gd name="T7" fmla="*/ 375322802 h 184"/>
                <a:gd name="T8" fmla="*/ 1775090743 w 189"/>
                <a:gd name="T9" fmla="*/ 375322802 h 184"/>
                <a:gd name="T10" fmla="*/ 1738662979 w 189"/>
                <a:gd name="T11" fmla="*/ 359822858 h 184"/>
                <a:gd name="T12" fmla="*/ 1702147368 w 189"/>
                <a:gd name="T13" fmla="*/ 391079807 h 184"/>
                <a:gd name="T14" fmla="*/ 1675705345 w 189"/>
                <a:gd name="T15" fmla="*/ 367539721 h 184"/>
                <a:gd name="T16" fmla="*/ 1602763280 w 189"/>
                <a:gd name="T17" fmla="*/ 359822858 h 184"/>
                <a:gd name="T18" fmla="*/ 1552096394 w 189"/>
                <a:gd name="T19" fmla="*/ 353418481 h 184"/>
                <a:gd name="T20" fmla="*/ 1476846700 w 189"/>
                <a:gd name="T21" fmla="*/ 337661475 h 184"/>
                <a:gd name="T22" fmla="*/ 1428490066 w 189"/>
                <a:gd name="T23" fmla="*/ 329878082 h 184"/>
                <a:gd name="T24" fmla="*/ 1353236766 w 189"/>
                <a:gd name="T25" fmla="*/ 314123654 h 184"/>
                <a:gd name="T26" fmla="*/ 1316722466 w 189"/>
                <a:gd name="T27" fmla="*/ 290635573 h 184"/>
                <a:gd name="T28" fmla="*/ 1241472117 w 189"/>
                <a:gd name="T29" fmla="*/ 276462795 h 184"/>
                <a:gd name="T30" fmla="*/ 720163578 w 189"/>
                <a:gd name="T31" fmla="*/ 0 h 184"/>
                <a:gd name="T32" fmla="*/ 0 w 189"/>
                <a:gd name="T33" fmla="*/ 551329806 h 184"/>
                <a:gd name="T34" fmla="*/ 12292300 w 189"/>
                <a:gd name="T35" fmla="*/ 574814607 h 184"/>
                <a:gd name="T36" fmla="*/ 62957368 w 189"/>
                <a:gd name="T37" fmla="*/ 620516701 h 184"/>
                <a:gd name="T38" fmla="*/ 286039257 w 189"/>
                <a:gd name="T39" fmla="*/ 758619216 h 184"/>
                <a:gd name="T40" fmla="*/ 310624687 w 189"/>
                <a:gd name="T41" fmla="*/ 797913809 h 184"/>
                <a:gd name="T42" fmla="*/ 473057616 w 189"/>
                <a:gd name="T43" fmla="*/ 942407115 h 184"/>
                <a:gd name="T44" fmla="*/ 608850784 w 189"/>
                <a:gd name="T45" fmla="*/ 958177551 h 184"/>
                <a:gd name="T46" fmla="*/ 696033118 w 189"/>
                <a:gd name="T47" fmla="*/ 873560055 h 184"/>
                <a:gd name="T48" fmla="*/ 744297971 w 189"/>
                <a:gd name="T49" fmla="*/ 865450258 h 184"/>
                <a:gd name="T50" fmla="*/ 831932816 w 189"/>
                <a:gd name="T51" fmla="*/ 881274419 h 184"/>
                <a:gd name="T52" fmla="*/ 931316248 w 189"/>
                <a:gd name="T53" fmla="*/ 912800299 h 184"/>
                <a:gd name="T54" fmla="*/ 955538489 w 189"/>
                <a:gd name="T55" fmla="*/ 928233400 h 184"/>
                <a:gd name="T56" fmla="*/ 1030792116 w 189"/>
                <a:gd name="T57" fmla="*/ 989703432 h 184"/>
                <a:gd name="T58" fmla="*/ 1166691160 w 189"/>
                <a:gd name="T59" fmla="*/ 1141982317 h 184"/>
                <a:gd name="T60" fmla="*/ 1241472117 w 189"/>
                <a:gd name="T61" fmla="*/ 1187681287 h 184"/>
                <a:gd name="T62" fmla="*/ 1266075247 w 189"/>
                <a:gd name="T63" fmla="*/ 1264570052 h 184"/>
                <a:gd name="T64" fmla="*/ 1379770242 w 189"/>
                <a:gd name="T65" fmla="*/ 1349257827 h 184"/>
                <a:gd name="T66" fmla="*/ 1563937417 w 189"/>
                <a:gd name="T67" fmla="*/ 1386915718 h 184"/>
                <a:gd name="T68" fmla="*/ 1675705345 w 189"/>
                <a:gd name="T69" fmla="*/ 1394956798 h 184"/>
                <a:gd name="T70" fmla="*/ 1663414596 w 189"/>
                <a:gd name="T71" fmla="*/ 1379201979 h 184"/>
                <a:gd name="T72" fmla="*/ 1627344777 w 189"/>
                <a:gd name="T73" fmla="*/ 1242354008 h 184"/>
                <a:gd name="T74" fmla="*/ 1615056651 w 189"/>
                <a:gd name="T75" fmla="*/ 1226923406 h 184"/>
                <a:gd name="T76" fmla="*/ 1651480482 w 189"/>
                <a:gd name="T77" fmla="*/ 1173493204 h 184"/>
                <a:gd name="T78" fmla="*/ 1663414596 w 189"/>
                <a:gd name="T79" fmla="*/ 1157735887 h 184"/>
                <a:gd name="T80" fmla="*/ 1702147368 w 189"/>
                <a:gd name="T81" fmla="*/ 1112037541 h 184"/>
                <a:gd name="T82" fmla="*/ 1726820645 w 189"/>
                <a:gd name="T83" fmla="*/ 1112037541 h 184"/>
                <a:gd name="T84" fmla="*/ 1750956350 w 189"/>
                <a:gd name="T85" fmla="*/ 1088549617 h 184"/>
                <a:gd name="T86" fmla="*/ 1775090743 w 189"/>
                <a:gd name="T87" fmla="*/ 1088549617 h 184"/>
                <a:gd name="T88" fmla="*/ 1826206044 w 189"/>
                <a:gd name="T89" fmla="*/ 1072724832 h 184"/>
                <a:gd name="T90" fmla="*/ 1850428284 w 189"/>
                <a:gd name="T91" fmla="*/ 1043119265 h 184"/>
                <a:gd name="T92" fmla="*/ 1862252262 w 189"/>
                <a:gd name="T93" fmla="*/ 1058619208 h 184"/>
                <a:gd name="T94" fmla="*/ 2049286929 w 189"/>
                <a:gd name="T95" fmla="*/ 995838566 h 184"/>
                <a:gd name="T96" fmla="*/ 2085714693 w 189"/>
                <a:gd name="T97" fmla="*/ 928233400 h 184"/>
                <a:gd name="T98" fmla="*/ 2124539245 w 189"/>
                <a:gd name="T99" fmla="*/ 920515912 h 184"/>
                <a:gd name="T100" fmla="*/ 2147483647 w 189"/>
                <a:gd name="T101" fmla="*/ 912800299 h 184"/>
                <a:gd name="T102" fmla="*/ 2147483647 w 189"/>
                <a:gd name="T103" fmla="*/ 897045480 h 184"/>
                <a:gd name="T104" fmla="*/ 2147483647 w 189"/>
                <a:gd name="T105" fmla="*/ 873560055 h 184"/>
                <a:gd name="T106" fmla="*/ 2147483647 w 189"/>
                <a:gd name="T107" fmla="*/ 812035050 h 184"/>
                <a:gd name="T108" fmla="*/ 2147483647 w 189"/>
                <a:gd name="T109" fmla="*/ 774373411 h 184"/>
                <a:gd name="T110" fmla="*/ 2147483647 w 189"/>
                <a:gd name="T111" fmla="*/ 697472777 h 184"/>
                <a:gd name="T112" fmla="*/ 2147483647 w 189"/>
                <a:gd name="T113" fmla="*/ 673998596 h 184"/>
                <a:gd name="T114" fmla="*/ 2147483647 w 189"/>
                <a:gd name="T115" fmla="*/ 628299781 h 184"/>
                <a:gd name="T116" fmla="*/ 2147483647 w 189"/>
                <a:gd name="T117" fmla="*/ 406834626 h 184"/>
                <a:gd name="T118" fmla="*/ 2147483647 w 189"/>
                <a:gd name="T119" fmla="*/ 39107980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0000A0"/>
            </a:solidFill>
            <a:ln w="12700">
              <a:solidFill>
                <a:schemeClr val="tx1"/>
              </a:solidFill>
              <a:round/>
              <a:headEnd/>
              <a:tailEnd/>
            </a:ln>
          </p:spPr>
          <p:txBody>
            <a:bodyPr/>
            <a:lstStyle/>
            <a:p>
              <a:endParaRPr lang="en-US"/>
            </a:p>
          </p:txBody>
        </p:sp>
        <p:sp>
          <p:nvSpPr>
            <p:cNvPr id="12321" name="Freeform 40"/>
            <p:cNvSpPr>
              <a:spLocks/>
            </p:cNvSpPr>
            <p:nvPr/>
          </p:nvSpPr>
          <p:spPr bwMode="auto">
            <a:xfrm>
              <a:off x="4371" y="1453"/>
              <a:ext cx="522" cy="380"/>
            </a:xfrm>
            <a:custGeom>
              <a:avLst/>
              <a:gdLst>
                <a:gd name="T0" fmla="*/ 960739443 w 102"/>
                <a:gd name="T1" fmla="*/ 527088869 h 78"/>
                <a:gd name="T2" fmla="*/ 936756437 w 102"/>
                <a:gd name="T3" fmla="*/ 550270185 h 78"/>
                <a:gd name="T4" fmla="*/ 924519287 w 102"/>
                <a:gd name="T5" fmla="*/ 564203668 h 78"/>
                <a:gd name="T6" fmla="*/ 924519287 w 102"/>
                <a:gd name="T7" fmla="*/ 587398704 h 78"/>
                <a:gd name="T8" fmla="*/ 948523255 w 102"/>
                <a:gd name="T9" fmla="*/ 572159423 h 78"/>
                <a:gd name="T10" fmla="*/ 999363665 w 102"/>
                <a:gd name="T11" fmla="*/ 564203668 h 78"/>
                <a:gd name="T12" fmla="*/ 1071348058 w 102"/>
                <a:gd name="T13" fmla="*/ 550270185 h 78"/>
                <a:gd name="T14" fmla="*/ 1182404732 w 102"/>
                <a:gd name="T15" fmla="*/ 497902074 h 78"/>
                <a:gd name="T16" fmla="*/ 1220923490 w 102"/>
                <a:gd name="T17" fmla="*/ 482338839 h 78"/>
                <a:gd name="T18" fmla="*/ 1256690346 w 102"/>
                <a:gd name="T19" fmla="*/ 459140686 h 78"/>
                <a:gd name="T20" fmla="*/ 1232690308 w 102"/>
                <a:gd name="T21" fmla="*/ 466761885 h 78"/>
                <a:gd name="T22" fmla="*/ 1194171550 w 102"/>
                <a:gd name="T23" fmla="*/ 482338839 h 78"/>
                <a:gd name="T24" fmla="*/ 1158404039 w 102"/>
                <a:gd name="T25" fmla="*/ 489960038 h 78"/>
                <a:gd name="T26" fmla="*/ 1194171550 w 102"/>
                <a:gd name="T27" fmla="*/ 459140686 h 78"/>
                <a:gd name="T28" fmla="*/ 1170170857 w 102"/>
                <a:gd name="T29" fmla="*/ 466761885 h 78"/>
                <a:gd name="T30" fmla="*/ 1059579930 w 102"/>
                <a:gd name="T31" fmla="*/ 503890404 h 78"/>
                <a:gd name="T32" fmla="*/ 984739481 w 102"/>
                <a:gd name="T33" fmla="*/ 542652415 h 78"/>
                <a:gd name="T34" fmla="*/ 972973973 w 102"/>
                <a:gd name="T35" fmla="*/ 511846471 h 78"/>
                <a:gd name="T36" fmla="*/ 999363665 w 102"/>
                <a:gd name="T37" fmla="*/ 482338839 h 78"/>
                <a:gd name="T38" fmla="*/ 972973973 w 102"/>
                <a:gd name="T39" fmla="*/ 369388385 h 78"/>
                <a:gd name="T40" fmla="*/ 948523255 w 102"/>
                <a:gd name="T41" fmla="*/ 256703969 h 78"/>
                <a:gd name="T42" fmla="*/ 924519287 w 102"/>
                <a:gd name="T43" fmla="*/ 188503389 h 78"/>
                <a:gd name="T44" fmla="*/ 912752469 w 102"/>
                <a:gd name="T45" fmla="*/ 180884996 h 78"/>
                <a:gd name="T46" fmla="*/ 900519249 w 102"/>
                <a:gd name="T47" fmla="*/ 157700523 h 78"/>
                <a:gd name="T48" fmla="*/ 886003150 w 102"/>
                <a:gd name="T49" fmla="*/ 89820935 h 78"/>
                <a:gd name="T50" fmla="*/ 850236293 w 102"/>
                <a:gd name="T51" fmla="*/ 23184541 h 78"/>
                <a:gd name="T52" fmla="*/ 838003074 w 102"/>
                <a:gd name="T53" fmla="*/ 0 h 78"/>
                <a:gd name="T54" fmla="*/ 628567565 w 102"/>
                <a:gd name="T55" fmla="*/ 29507836 h 78"/>
                <a:gd name="T56" fmla="*/ 517510891 w 102"/>
                <a:gd name="T57" fmla="*/ 105063255 h 78"/>
                <a:gd name="T58" fmla="*/ 505744400 w 102"/>
                <a:gd name="T59" fmla="*/ 136134849 h 78"/>
                <a:gd name="T60" fmla="*/ 443227898 w 102"/>
                <a:gd name="T61" fmla="*/ 173263797 h 78"/>
                <a:gd name="T62" fmla="*/ 467228918 w 102"/>
                <a:gd name="T63" fmla="*/ 188503389 h 78"/>
                <a:gd name="T64" fmla="*/ 467228918 w 102"/>
                <a:gd name="T65" fmla="*/ 204066780 h 78"/>
                <a:gd name="T66" fmla="*/ 481743707 w 102"/>
                <a:gd name="T67" fmla="*/ 241195454 h 78"/>
                <a:gd name="T68" fmla="*/ 370774483 w 102"/>
                <a:gd name="T69" fmla="*/ 293832488 h 78"/>
                <a:gd name="T70" fmla="*/ 233343920 w 102"/>
                <a:gd name="T71" fmla="*/ 293832488 h 78"/>
                <a:gd name="T72" fmla="*/ 110608000 w 102"/>
                <a:gd name="T73" fmla="*/ 317017234 h 78"/>
                <a:gd name="T74" fmla="*/ 74840673 w 102"/>
                <a:gd name="T75" fmla="*/ 346203951 h 78"/>
                <a:gd name="T76" fmla="*/ 110608000 w 102"/>
                <a:gd name="T77" fmla="*/ 391274505 h 78"/>
                <a:gd name="T78" fmla="*/ 24000028 w 102"/>
                <a:gd name="T79" fmla="*/ 451588082 h 78"/>
                <a:gd name="T80" fmla="*/ 691174957 w 102"/>
                <a:gd name="T81" fmla="*/ 414459251 h 78"/>
                <a:gd name="T82" fmla="*/ 702962737 w 102"/>
                <a:gd name="T83" fmla="*/ 429632431 h 78"/>
                <a:gd name="T84" fmla="*/ 727413456 w 102"/>
                <a:gd name="T85" fmla="*/ 437589121 h 78"/>
                <a:gd name="T86" fmla="*/ 763179657 w 102"/>
                <a:gd name="T87" fmla="*/ 474717640 h 78"/>
                <a:gd name="T88" fmla="*/ 814020067 w 102"/>
                <a:gd name="T89" fmla="*/ 482338839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6987EB"/>
            </a:solidFill>
            <a:ln w="12700">
              <a:solidFill>
                <a:schemeClr val="tx1"/>
              </a:solidFill>
              <a:round/>
              <a:headEnd/>
              <a:tailEnd/>
            </a:ln>
          </p:spPr>
          <p:txBody>
            <a:bodyPr/>
            <a:lstStyle/>
            <a:p>
              <a:endParaRPr lang="en-US"/>
            </a:p>
          </p:txBody>
        </p:sp>
        <p:sp>
          <p:nvSpPr>
            <p:cNvPr id="12322" name="Freeform 41"/>
            <p:cNvSpPr>
              <a:spLocks/>
            </p:cNvSpPr>
            <p:nvPr/>
          </p:nvSpPr>
          <p:spPr bwMode="auto">
            <a:xfrm>
              <a:off x="4719" y="1428"/>
              <a:ext cx="118" cy="205"/>
            </a:xfrm>
            <a:custGeom>
              <a:avLst/>
              <a:gdLst>
                <a:gd name="T0" fmla="*/ 0 w 23"/>
                <a:gd name="T1" fmla="*/ 37684307 h 42"/>
                <a:gd name="T2" fmla="*/ 12436657 w 23"/>
                <a:gd name="T3" fmla="*/ 53463805 h 42"/>
                <a:gd name="T4" fmla="*/ 0 w 23"/>
                <a:gd name="T5" fmla="*/ 61184493 h 42"/>
                <a:gd name="T6" fmla="*/ 12436657 w 23"/>
                <a:gd name="T7" fmla="*/ 61184493 h 42"/>
                <a:gd name="T8" fmla="*/ 12436657 w 23"/>
                <a:gd name="T9" fmla="*/ 69229119 h 42"/>
                <a:gd name="T10" fmla="*/ 36962339 w 23"/>
                <a:gd name="T11" fmla="*/ 106915583 h 42"/>
                <a:gd name="T12" fmla="*/ 51827286 w 23"/>
                <a:gd name="T13" fmla="*/ 130482843 h 42"/>
                <a:gd name="T14" fmla="*/ 36962339 w 23"/>
                <a:gd name="T15" fmla="*/ 146248079 h 42"/>
                <a:gd name="T16" fmla="*/ 36962339 w 23"/>
                <a:gd name="T17" fmla="*/ 162027685 h 42"/>
                <a:gd name="T18" fmla="*/ 63805452 w 23"/>
                <a:gd name="T19" fmla="*/ 199714676 h 42"/>
                <a:gd name="T20" fmla="*/ 63805452 w 23"/>
                <a:gd name="T21" fmla="*/ 215480068 h 42"/>
                <a:gd name="T22" fmla="*/ 63805452 w 23"/>
                <a:gd name="T23" fmla="*/ 223200561 h 42"/>
                <a:gd name="T24" fmla="*/ 76334872 w 23"/>
                <a:gd name="T25" fmla="*/ 223200561 h 42"/>
                <a:gd name="T26" fmla="*/ 63805452 w 23"/>
                <a:gd name="T27" fmla="*/ 215480068 h 42"/>
                <a:gd name="T28" fmla="*/ 76334872 w 23"/>
                <a:gd name="T29" fmla="*/ 215480068 h 42"/>
                <a:gd name="T30" fmla="*/ 88789614 w 23"/>
                <a:gd name="T31" fmla="*/ 229677778 h 42"/>
                <a:gd name="T32" fmla="*/ 100753866 w 23"/>
                <a:gd name="T33" fmla="*/ 260954128 h 42"/>
                <a:gd name="T34" fmla="*/ 100753866 w 23"/>
                <a:gd name="T35" fmla="*/ 284454226 h 42"/>
                <a:gd name="T36" fmla="*/ 113297816 w 23"/>
                <a:gd name="T37" fmla="*/ 298638503 h 42"/>
                <a:gd name="T38" fmla="*/ 125734561 w 23"/>
                <a:gd name="T39" fmla="*/ 322462696 h 42"/>
                <a:gd name="T40" fmla="*/ 253441506 w 23"/>
                <a:gd name="T41" fmla="*/ 306696835 h 42"/>
                <a:gd name="T42" fmla="*/ 239036071 w 23"/>
                <a:gd name="T43" fmla="*/ 298638503 h 42"/>
                <a:gd name="T44" fmla="*/ 226598424 w 23"/>
                <a:gd name="T45" fmla="*/ 290847881 h 42"/>
                <a:gd name="T46" fmla="*/ 226598424 w 23"/>
                <a:gd name="T47" fmla="*/ 284454226 h 42"/>
                <a:gd name="T48" fmla="*/ 239036071 w 23"/>
                <a:gd name="T49" fmla="*/ 276733734 h 42"/>
                <a:gd name="T50" fmla="*/ 226598424 w 23"/>
                <a:gd name="T51" fmla="*/ 260954128 h 42"/>
                <a:gd name="T52" fmla="*/ 226598424 w 23"/>
                <a:gd name="T53" fmla="*/ 207435325 h 42"/>
                <a:gd name="T54" fmla="*/ 226598424 w 23"/>
                <a:gd name="T55" fmla="*/ 191655875 h 42"/>
                <a:gd name="T56" fmla="*/ 239036071 w 23"/>
                <a:gd name="T57" fmla="*/ 162027685 h 42"/>
                <a:gd name="T58" fmla="*/ 239036071 w 23"/>
                <a:gd name="T59" fmla="*/ 146248079 h 42"/>
                <a:gd name="T60" fmla="*/ 239036071 w 23"/>
                <a:gd name="T61" fmla="*/ 130482843 h 42"/>
                <a:gd name="T62" fmla="*/ 239036071 w 23"/>
                <a:gd name="T63" fmla="*/ 114703237 h 42"/>
                <a:gd name="T64" fmla="*/ 239036071 w 23"/>
                <a:gd name="T65" fmla="*/ 106915583 h 42"/>
                <a:gd name="T66" fmla="*/ 239036071 w 23"/>
                <a:gd name="T67" fmla="*/ 98870996 h 42"/>
                <a:gd name="T68" fmla="*/ 278422365 w 23"/>
                <a:gd name="T69" fmla="*/ 85077898 h 42"/>
                <a:gd name="T70" fmla="*/ 290404594 w 23"/>
                <a:gd name="T71" fmla="*/ 53463805 h 42"/>
                <a:gd name="T72" fmla="*/ 278422365 w 23"/>
                <a:gd name="T73" fmla="*/ 37684307 h 42"/>
                <a:gd name="T74" fmla="*/ 278422365 w 23"/>
                <a:gd name="T75" fmla="*/ 23500186 h 42"/>
                <a:gd name="T76" fmla="*/ 278422365 w 23"/>
                <a:gd name="T77" fmla="*/ 23500186 h 42"/>
                <a:gd name="T78" fmla="*/ 278422365 w 23"/>
                <a:gd name="T79" fmla="*/ 15779503 h 42"/>
                <a:gd name="T80" fmla="*/ 265896392 w 23"/>
                <a:gd name="T81" fmla="*/ 0 h 42"/>
                <a:gd name="T82" fmla="*/ 0 w 23"/>
                <a:gd name="T83" fmla="*/ 37684307 h 42"/>
                <a:gd name="T84" fmla="*/ 0 w 23"/>
                <a:gd name="T85" fmla="*/ 3768430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a:solidFill>
                <a:schemeClr val="tx1"/>
              </a:solidFill>
              <a:round/>
              <a:headEnd/>
              <a:tailEnd/>
            </a:ln>
          </p:spPr>
          <p:txBody>
            <a:bodyPr/>
            <a:lstStyle/>
            <a:p>
              <a:endParaRPr lang="en-US"/>
            </a:p>
          </p:txBody>
        </p:sp>
        <p:sp>
          <p:nvSpPr>
            <p:cNvPr id="12323" name="Freeform 42"/>
            <p:cNvSpPr>
              <a:spLocks/>
            </p:cNvSpPr>
            <p:nvPr/>
          </p:nvSpPr>
          <p:spPr bwMode="auto">
            <a:xfrm>
              <a:off x="2095" y="1760"/>
              <a:ext cx="391" cy="458"/>
            </a:xfrm>
            <a:custGeom>
              <a:avLst/>
              <a:gdLst>
                <a:gd name="T0" fmla="*/ 858389037 w 76"/>
                <a:gd name="T1" fmla="*/ 708916415 h 94"/>
                <a:gd name="T2" fmla="*/ 987468704 w 76"/>
                <a:gd name="T3" fmla="*/ 204230280 h 94"/>
                <a:gd name="T4" fmla="*/ 661593301 w 76"/>
                <a:gd name="T5" fmla="*/ 173393910 h 94"/>
                <a:gd name="T6" fmla="*/ 689536866 w 76"/>
                <a:gd name="T7" fmla="*/ 44780361 h 94"/>
                <a:gd name="T8" fmla="*/ 207107843 w 76"/>
                <a:gd name="T9" fmla="*/ 0 h 94"/>
                <a:gd name="T10" fmla="*/ 0 w 76"/>
                <a:gd name="T11" fmla="*/ 633030634 h 94"/>
                <a:gd name="T12" fmla="*/ 0 w 76"/>
                <a:gd name="T13" fmla="*/ 633030634 h 94"/>
                <a:gd name="T14" fmla="*/ 858389037 w 76"/>
                <a:gd name="T15" fmla="*/ 708916415 h 94"/>
                <a:gd name="T16" fmla="*/ 858389037 w 76"/>
                <a:gd name="T17" fmla="*/ 70891641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6987EB"/>
            </a:solidFill>
            <a:ln w="12700">
              <a:solidFill>
                <a:schemeClr val="tx1"/>
              </a:solidFill>
              <a:round/>
              <a:headEnd/>
              <a:tailEnd/>
            </a:ln>
          </p:spPr>
          <p:txBody>
            <a:bodyPr/>
            <a:lstStyle/>
            <a:p>
              <a:endParaRPr lang="en-US"/>
            </a:p>
          </p:txBody>
        </p:sp>
        <p:sp>
          <p:nvSpPr>
            <p:cNvPr id="12324" name="Freeform 43"/>
            <p:cNvSpPr>
              <a:spLocks/>
            </p:cNvSpPr>
            <p:nvPr/>
          </p:nvSpPr>
          <p:spPr bwMode="auto">
            <a:xfrm>
              <a:off x="1661" y="1077"/>
              <a:ext cx="460" cy="322"/>
            </a:xfrm>
            <a:custGeom>
              <a:avLst/>
              <a:gdLst>
                <a:gd name="T0" fmla="*/ 12124129 w 90"/>
                <a:gd name="T1" fmla="*/ 305287786 h 66"/>
                <a:gd name="T2" fmla="*/ 0 w 90"/>
                <a:gd name="T3" fmla="*/ 305287786 h 66"/>
                <a:gd name="T4" fmla="*/ 12124129 w 90"/>
                <a:gd name="T5" fmla="*/ 283440037 h 66"/>
                <a:gd name="T6" fmla="*/ 12124129 w 90"/>
                <a:gd name="T7" fmla="*/ 267717233 h 66"/>
                <a:gd name="T8" fmla="*/ 12124129 w 90"/>
                <a:gd name="T9" fmla="*/ 267717233 h 66"/>
                <a:gd name="T10" fmla="*/ 23781491 w 90"/>
                <a:gd name="T11" fmla="*/ 275741392 h 66"/>
                <a:gd name="T12" fmla="*/ 12124129 w 90"/>
                <a:gd name="T13" fmla="*/ 283440037 h 66"/>
                <a:gd name="T14" fmla="*/ 35905635 w 90"/>
                <a:gd name="T15" fmla="*/ 275741392 h 66"/>
                <a:gd name="T16" fmla="*/ 35905635 w 90"/>
                <a:gd name="T17" fmla="*/ 267717233 h 66"/>
                <a:gd name="T18" fmla="*/ 35905635 w 90"/>
                <a:gd name="T19" fmla="*/ 251992556 h 66"/>
                <a:gd name="T20" fmla="*/ 23781491 w 90"/>
                <a:gd name="T21" fmla="*/ 228569077 h 66"/>
                <a:gd name="T22" fmla="*/ 35905635 w 90"/>
                <a:gd name="T23" fmla="*/ 228569077 h 66"/>
                <a:gd name="T24" fmla="*/ 61967765 w 90"/>
                <a:gd name="T25" fmla="*/ 220868402 h 66"/>
                <a:gd name="T26" fmla="*/ 47474989 w 90"/>
                <a:gd name="T27" fmla="*/ 214422160 h 66"/>
                <a:gd name="T28" fmla="*/ 35905635 w 90"/>
                <a:gd name="T29" fmla="*/ 220868402 h 66"/>
                <a:gd name="T30" fmla="*/ 35905635 w 90"/>
                <a:gd name="T31" fmla="*/ 190996027 h 66"/>
                <a:gd name="T32" fmla="*/ 35905635 w 90"/>
                <a:gd name="T33" fmla="*/ 167573172 h 66"/>
                <a:gd name="T34" fmla="*/ 35905635 w 90"/>
                <a:gd name="T35" fmla="*/ 130002737 h 66"/>
                <a:gd name="T36" fmla="*/ 23781491 w 90"/>
                <a:gd name="T37" fmla="*/ 84405840 h 66"/>
                <a:gd name="T38" fmla="*/ 23781491 w 90"/>
                <a:gd name="T39" fmla="*/ 45271169 h 66"/>
                <a:gd name="T40" fmla="*/ 133206428 w 90"/>
                <a:gd name="T41" fmla="*/ 69020239 h 66"/>
                <a:gd name="T42" fmla="*/ 230992622 w 90"/>
                <a:gd name="T43" fmla="*/ 98552211 h 66"/>
                <a:gd name="T44" fmla="*/ 280819151 w 90"/>
                <a:gd name="T45" fmla="*/ 106590733 h 66"/>
                <a:gd name="T46" fmla="*/ 292943357 w 90"/>
                <a:gd name="T47" fmla="*/ 114277825 h 66"/>
                <a:gd name="T48" fmla="*/ 292943357 w 90"/>
                <a:gd name="T49" fmla="*/ 153426138 h 66"/>
                <a:gd name="T50" fmla="*/ 266434118 w 90"/>
                <a:gd name="T51" fmla="*/ 175273847 h 66"/>
                <a:gd name="T52" fmla="*/ 266434118 w 90"/>
                <a:gd name="T53" fmla="*/ 190996027 h 66"/>
                <a:gd name="T54" fmla="*/ 266434118 w 90"/>
                <a:gd name="T55" fmla="*/ 206721485 h 66"/>
                <a:gd name="T56" fmla="*/ 280819151 w 90"/>
                <a:gd name="T57" fmla="*/ 214422160 h 66"/>
                <a:gd name="T58" fmla="*/ 304599794 w 90"/>
                <a:gd name="T59" fmla="*/ 183295195 h 66"/>
                <a:gd name="T60" fmla="*/ 328293915 w 90"/>
                <a:gd name="T61" fmla="*/ 159871755 h 66"/>
                <a:gd name="T62" fmla="*/ 352074640 w 90"/>
                <a:gd name="T63" fmla="*/ 137701226 h 66"/>
                <a:gd name="T64" fmla="*/ 316723999 w 90"/>
                <a:gd name="T65" fmla="*/ 76718767 h 66"/>
                <a:gd name="T66" fmla="*/ 328293915 w 90"/>
                <a:gd name="T67" fmla="*/ 69020239 h 66"/>
                <a:gd name="T68" fmla="*/ 352074640 w 90"/>
                <a:gd name="T69" fmla="*/ 53295366 h 66"/>
                <a:gd name="T70" fmla="*/ 328293915 w 90"/>
                <a:gd name="T71" fmla="*/ 37569840 h 66"/>
                <a:gd name="T72" fmla="*/ 328293915 w 90"/>
                <a:gd name="T73" fmla="*/ 0 h 66"/>
                <a:gd name="T74" fmla="*/ 754460914 w 90"/>
                <a:gd name="T75" fmla="*/ 69020239 h 66"/>
                <a:gd name="T76" fmla="*/ 1094879444 w 90"/>
                <a:gd name="T77" fmla="*/ 122315566 h 66"/>
                <a:gd name="T78" fmla="*/ 973329576 w 90"/>
                <a:gd name="T79" fmla="*/ 451012272 h 66"/>
                <a:gd name="T80" fmla="*/ 973329576 w 90"/>
                <a:gd name="T81" fmla="*/ 458713728 h 66"/>
                <a:gd name="T82" fmla="*/ 973329576 w 90"/>
                <a:gd name="T83" fmla="*/ 466738043 h 66"/>
                <a:gd name="T84" fmla="*/ 985453618 w 90"/>
                <a:gd name="T85" fmla="*/ 480815174 h 66"/>
                <a:gd name="T86" fmla="*/ 973329576 w 90"/>
                <a:gd name="T87" fmla="*/ 488582825 h 66"/>
                <a:gd name="T88" fmla="*/ 973329576 w 90"/>
                <a:gd name="T89" fmla="*/ 504307658 h 66"/>
                <a:gd name="T90" fmla="*/ 668816221 w 90"/>
                <a:gd name="T91" fmla="*/ 466738043 h 66"/>
                <a:gd name="T92" fmla="*/ 633357716 w 90"/>
                <a:gd name="T93" fmla="*/ 466738043 h 66"/>
                <a:gd name="T94" fmla="*/ 609130240 w 90"/>
                <a:gd name="T95" fmla="*/ 458713728 h 66"/>
                <a:gd name="T96" fmla="*/ 571407145 w 90"/>
                <a:gd name="T97" fmla="*/ 466738043 h 66"/>
                <a:gd name="T98" fmla="*/ 535592089 w 90"/>
                <a:gd name="T99" fmla="*/ 458713728 h 66"/>
                <a:gd name="T100" fmla="*/ 499687404 w 90"/>
                <a:gd name="T101" fmla="*/ 466738043 h 66"/>
                <a:gd name="T102" fmla="*/ 449860875 w 90"/>
                <a:gd name="T103" fmla="*/ 458713728 h 66"/>
                <a:gd name="T104" fmla="*/ 364199663 w 90"/>
                <a:gd name="T105" fmla="*/ 458713728 h 66"/>
                <a:gd name="T106" fmla="*/ 292943357 w 90"/>
                <a:gd name="T107" fmla="*/ 443311753 h 66"/>
                <a:gd name="T108" fmla="*/ 230992622 w 90"/>
                <a:gd name="T109" fmla="*/ 443311753 h 66"/>
                <a:gd name="T110" fmla="*/ 145331206 w 90"/>
                <a:gd name="T111" fmla="*/ 427589106 h 66"/>
                <a:gd name="T112" fmla="*/ 133206428 w 90"/>
                <a:gd name="T113" fmla="*/ 381995176 h 66"/>
                <a:gd name="T114" fmla="*/ 133206428 w 90"/>
                <a:gd name="T115" fmla="*/ 358568886 h 66"/>
                <a:gd name="T116" fmla="*/ 85644141 w 90"/>
                <a:gd name="T117" fmla="*/ 336735033 h 66"/>
                <a:gd name="T118" fmla="*/ 73627882 w 90"/>
                <a:gd name="T119" fmla="*/ 329037011 h 66"/>
                <a:gd name="T120" fmla="*/ 35905635 w 90"/>
                <a:gd name="T121" fmla="*/ 321012775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6987EB"/>
            </a:solidFill>
            <a:ln w="12700">
              <a:solidFill>
                <a:schemeClr val="tx1"/>
              </a:solidFill>
              <a:round/>
              <a:headEnd/>
              <a:tailEnd/>
            </a:ln>
          </p:spPr>
          <p:txBody>
            <a:bodyPr/>
            <a:lstStyle/>
            <a:p>
              <a:endParaRPr lang="en-US"/>
            </a:p>
          </p:txBody>
        </p:sp>
        <p:sp>
          <p:nvSpPr>
            <p:cNvPr id="12325" name="Freeform 44"/>
            <p:cNvSpPr>
              <a:spLocks/>
            </p:cNvSpPr>
            <p:nvPr/>
          </p:nvSpPr>
          <p:spPr bwMode="auto">
            <a:xfrm>
              <a:off x="1537" y="1282"/>
              <a:ext cx="554" cy="439"/>
            </a:xfrm>
            <a:custGeom>
              <a:avLst/>
              <a:gdLst>
                <a:gd name="T0" fmla="*/ 0 w 108"/>
                <a:gd name="T1" fmla="*/ 511131468 h 90"/>
                <a:gd name="T2" fmla="*/ 0 w 108"/>
                <a:gd name="T3" fmla="*/ 472042765 h 90"/>
                <a:gd name="T4" fmla="*/ 12423359 w 108"/>
                <a:gd name="T5" fmla="*/ 434533369 h 90"/>
                <a:gd name="T6" fmla="*/ 24485264 w 108"/>
                <a:gd name="T7" fmla="*/ 389397785 h 90"/>
                <a:gd name="T8" fmla="*/ 36912138 w 108"/>
                <a:gd name="T9" fmla="*/ 373628130 h 90"/>
                <a:gd name="T10" fmla="*/ 63727197 w 108"/>
                <a:gd name="T11" fmla="*/ 357921847 h 90"/>
                <a:gd name="T12" fmla="*/ 63727197 w 108"/>
                <a:gd name="T13" fmla="*/ 343861676 h 90"/>
                <a:gd name="T14" fmla="*/ 125600341 w 108"/>
                <a:gd name="T15" fmla="*/ 281393441 h 90"/>
                <a:gd name="T16" fmla="*/ 201861703 w 108"/>
                <a:gd name="T17" fmla="*/ 174960054 h 90"/>
                <a:gd name="T18" fmla="*/ 253076239 w 108"/>
                <a:gd name="T19" fmla="*/ 98351224 h 90"/>
                <a:gd name="T20" fmla="*/ 302522243 w 108"/>
                <a:gd name="T21" fmla="*/ 23382527 h 90"/>
                <a:gd name="T22" fmla="*/ 302522243 w 108"/>
                <a:gd name="T23" fmla="*/ 0 h 90"/>
                <a:gd name="T24" fmla="*/ 341764309 w 108"/>
                <a:gd name="T25" fmla="*/ 0 h 90"/>
                <a:gd name="T26" fmla="*/ 378673092 w 108"/>
                <a:gd name="T27" fmla="*/ 7690426 h 90"/>
                <a:gd name="T28" fmla="*/ 391210724 w 108"/>
                <a:gd name="T29" fmla="*/ 15703478 h 90"/>
                <a:gd name="T30" fmla="*/ 442513900 w 108"/>
                <a:gd name="T31" fmla="*/ 37512176 h 90"/>
                <a:gd name="T32" fmla="*/ 442513900 w 108"/>
                <a:gd name="T33" fmla="*/ 60905376 h 90"/>
                <a:gd name="T34" fmla="*/ 454936956 w 108"/>
                <a:gd name="T35" fmla="*/ 106364279 h 90"/>
                <a:gd name="T36" fmla="*/ 543626176 w 108"/>
                <a:gd name="T37" fmla="*/ 121799982 h 90"/>
                <a:gd name="T38" fmla="*/ 605022819 w 108"/>
                <a:gd name="T39" fmla="*/ 121799982 h 90"/>
                <a:gd name="T40" fmla="*/ 681195417 w 108"/>
                <a:gd name="T41" fmla="*/ 137503377 h 90"/>
                <a:gd name="T42" fmla="*/ 769883816 w 108"/>
                <a:gd name="T43" fmla="*/ 137503377 h 90"/>
                <a:gd name="T44" fmla="*/ 818765151 w 108"/>
                <a:gd name="T45" fmla="*/ 145519319 h 90"/>
                <a:gd name="T46" fmla="*/ 858098975 w 108"/>
                <a:gd name="T47" fmla="*/ 137503377 h 90"/>
                <a:gd name="T48" fmla="*/ 895007348 w 108"/>
                <a:gd name="T49" fmla="*/ 145519319 h 90"/>
                <a:gd name="T50" fmla="*/ 934360870 w 108"/>
                <a:gd name="T51" fmla="*/ 137503377 h 90"/>
                <a:gd name="T52" fmla="*/ 959229308 w 108"/>
                <a:gd name="T53" fmla="*/ 145519319 h 90"/>
                <a:gd name="T54" fmla="*/ 996141620 w 108"/>
                <a:gd name="T55" fmla="*/ 145519319 h 90"/>
                <a:gd name="T56" fmla="*/ 1310609987 w 108"/>
                <a:gd name="T57" fmla="*/ 182975996 h 90"/>
                <a:gd name="T58" fmla="*/ 1325477865 w 108"/>
                <a:gd name="T59" fmla="*/ 206355763 h 90"/>
                <a:gd name="T60" fmla="*/ 1362390177 w 108"/>
                <a:gd name="T61" fmla="*/ 214048757 h 90"/>
                <a:gd name="T62" fmla="*/ 1286218236 w 108"/>
                <a:gd name="T63" fmla="*/ 304773208 h 90"/>
                <a:gd name="T64" fmla="*/ 1273702271 w 108"/>
                <a:gd name="T65" fmla="*/ 320479335 h 90"/>
                <a:gd name="T66" fmla="*/ 1236789303 w 108"/>
                <a:gd name="T67" fmla="*/ 336183042 h 90"/>
                <a:gd name="T68" fmla="*/ 1185013708 w 108"/>
                <a:gd name="T69" fmla="*/ 389397785 h 90"/>
                <a:gd name="T70" fmla="*/ 1224820280 w 108"/>
                <a:gd name="T71" fmla="*/ 404767228 h 90"/>
                <a:gd name="T72" fmla="*/ 1224820280 w 108"/>
                <a:gd name="T73" fmla="*/ 418827710 h 90"/>
                <a:gd name="T74" fmla="*/ 1209954371 w 108"/>
                <a:gd name="T75" fmla="*/ 426843497 h 90"/>
                <a:gd name="T76" fmla="*/ 1197530329 w 108"/>
                <a:gd name="T77" fmla="*/ 457916101 h 90"/>
                <a:gd name="T78" fmla="*/ 656798741 w 108"/>
                <a:gd name="T79" fmla="*/ 617495708 h 90"/>
                <a:gd name="T80" fmla="*/ 12423359 w 108"/>
                <a:gd name="T81" fmla="*/ 518821028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a:solidFill>
                <a:schemeClr val="tx1"/>
              </a:solidFill>
              <a:round/>
              <a:headEnd/>
              <a:tailEnd/>
            </a:ln>
          </p:spPr>
          <p:txBody>
            <a:bodyPr/>
            <a:lstStyle/>
            <a:p>
              <a:endParaRPr lang="en-US"/>
            </a:p>
          </p:txBody>
        </p:sp>
        <p:sp>
          <p:nvSpPr>
            <p:cNvPr id="12326" name="Freeform 45"/>
            <p:cNvSpPr>
              <a:spLocks/>
            </p:cNvSpPr>
            <p:nvPr/>
          </p:nvSpPr>
          <p:spPr bwMode="auto">
            <a:xfrm>
              <a:off x="1988" y="1155"/>
              <a:ext cx="415" cy="634"/>
            </a:xfrm>
            <a:custGeom>
              <a:avLst/>
              <a:gdLst>
                <a:gd name="T0" fmla="*/ 87379457 w 81"/>
                <a:gd name="T1" fmla="*/ 653818104 h 130"/>
                <a:gd name="T2" fmla="*/ 99717556 w 81"/>
                <a:gd name="T3" fmla="*/ 624353699 h 130"/>
                <a:gd name="T4" fmla="*/ 112034997 w 81"/>
                <a:gd name="T5" fmla="*/ 616347746 h 130"/>
                <a:gd name="T6" fmla="*/ 112034997 w 81"/>
                <a:gd name="T7" fmla="*/ 600994419 h 130"/>
                <a:gd name="T8" fmla="*/ 75534542 w 81"/>
                <a:gd name="T9" fmla="*/ 586880220 h 130"/>
                <a:gd name="T10" fmla="*/ 123900509 w 81"/>
                <a:gd name="T11" fmla="*/ 532161013 h 130"/>
                <a:gd name="T12" fmla="*/ 162822371 w 81"/>
                <a:gd name="T13" fmla="*/ 518115793 h 130"/>
                <a:gd name="T14" fmla="*/ 175231419 w 81"/>
                <a:gd name="T15" fmla="*/ 502440043 h 130"/>
                <a:gd name="T16" fmla="*/ 248358450 w 81"/>
                <a:gd name="T17" fmla="*/ 410570404 h 130"/>
                <a:gd name="T18" fmla="*/ 211749110 w 81"/>
                <a:gd name="T19" fmla="*/ 402566636 h 130"/>
                <a:gd name="T20" fmla="*/ 199431669 w 81"/>
                <a:gd name="T21" fmla="*/ 380849122 h 130"/>
                <a:gd name="T22" fmla="*/ 199431669 w 81"/>
                <a:gd name="T23" fmla="*/ 357478294 h 130"/>
                <a:gd name="T24" fmla="*/ 199431669 w 81"/>
                <a:gd name="T25" fmla="*/ 341802544 h 130"/>
                <a:gd name="T26" fmla="*/ 199431669 w 81"/>
                <a:gd name="T27" fmla="*/ 327688657 h 130"/>
                <a:gd name="T28" fmla="*/ 323332055 w 81"/>
                <a:gd name="T29" fmla="*/ 0 h 130"/>
                <a:gd name="T30" fmla="*/ 423049652 w 81"/>
                <a:gd name="T31" fmla="*/ 145284290 h 130"/>
                <a:gd name="T32" fmla="*/ 447684862 w 81"/>
                <a:gd name="T33" fmla="*/ 198094358 h 130"/>
                <a:gd name="T34" fmla="*/ 435366929 w 81"/>
                <a:gd name="T35" fmla="*/ 220145687 h 130"/>
                <a:gd name="T36" fmla="*/ 461954135 w 81"/>
                <a:gd name="T37" fmla="*/ 235498702 h 130"/>
                <a:gd name="T38" fmla="*/ 523215572 w 81"/>
                <a:gd name="T39" fmla="*/ 296662311 h 130"/>
                <a:gd name="T40" fmla="*/ 535081001 w 81"/>
                <a:gd name="T41" fmla="*/ 327688657 h 130"/>
                <a:gd name="T42" fmla="*/ 562141041 w 81"/>
                <a:gd name="T43" fmla="*/ 341802544 h 130"/>
                <a:gd name="T44" fmla="*/ 610597939 w 81"/>
                <a:gd name="T45" fmla="*/ 349472341 h 130"/>
                <a:gd name="T46" fmla="*/ 574006142 w 81"/>
                <a:gd name="T47" fmla="*/ 396524560 h 130"/>
                <a:gd name="T48" fmla="*/ 562141041 w 81"/>
                <a:gd name="T49" fmla="*/ 425923107 h 130"/>
                <a:gd name="T50" fmla="*/ 562141041 w 81"/>
                <a:gd name="T51" fmla="*/ 433929684 h 130"/>
                <a:gd name="T52" fmla="*/ 535081001 w 81"/>
                <a:gd name="T53" fmla="*/ 457285843 h 130"/>
                <a:gd name="T54" fmla="*/ 535081001 w 81"/>
                <a:gd name="T55" fmla="*/ 471400042 h 130"/>
                <a:gd name="T56" fmla="*/ 574006142 w 81"/>
                <a:gd name="T57" fmla="*/ 494756201 h 130"/>
                <a:gd name="T58" fmla="*/ 622932923 w 81"/>
                <a:gd name="T59" fmla="*/ 463393777 h 130"/>
                <a:gd name="T60" fmla="*/ 634798680 w 81"/>
                <a:gd name="T61" fmla="*/ 479069527 h 130"/>
                <a:gd name="T62" fmla="*/ 647115958 w 81"/>
                <a:gd name="T63" fmla="*/ 487073295 h 130"/>
                <a:gd name="T64" fmla="*/ 647115958 w 81"/>
                <a:gd name="T65" fmla="*/ 526119249 h 130"/>
                <a:gd name="T66" fmla="*/ 673723821 w 81"/>
                <a:gd name="T67" fmla="*/ 563523437 h 130"/>
                <a:gd name="T68" fmla="*/ 661858064 w 81"/>
                <a:gd name="T69" fmla="*/ 578876452 h 130"/>
                <a:gd name="T70" fmla="*/ 697906364 w 81"/>
                <a:gd name="T71" fmla="*/ 592990963 h 130"/>
                <a:gd name="T72" fmla="*/ 710312175 w 81"/>
                <a:gd name="T73" fmla="*/ 616347746 h 130"/>
                <a:gd name="T74" fmla="*/ 710312175 w 81"/>
                <a:gd name="T75" fmla="*/ 640040686 h 130"/>
                <a:gd name="T76" fmla="*/ 734512588 w 81"/>
                <a:gd name="T77" fmla="*/ 661758355 h 130"/>
                <a:gd name="T78" fmla="*/ 761572300 w 81"/>
                <a:gd name="T79" fmla="*/ 640040686 h 130"/>
                <a:gd name="T80" fmla="*/ 810030182 w 81"/>
                <a:gd name="T81" fmla="*/ 653818104 h 130"/>
                <a:gd name="T82" fmla="*/ 834212889 w 81"/>
                <a:gd name="T83" fmla="*/ 640040686 h 130"/>
                <a:gd name="T84" fmla="*/ 885472358 w 81"/>
                <a:gd name="T85" fmla="*/ 647709858 h 130"/>
                <a:gd name="T86" fmla="*/ 909744254 w 81"/>
                <a:gd name="T87" fmla="*/ 653818104 h 130"/>
                <a:gd name="T88" fmla="*/ 946264568 w 81"/>
                <a:gd name="T89" fmla="*/ 640040686 h 130"/>
                <a:gd name="T90" fmla="*/ 985170035 w 81"/>
                <a:gd name="T91" fmla="*/ 647709858 h 130"/>
                <a:gd name="T92" fmla="*/ 1009369793 w 81"/>
                <a:gd name="T93" fmla="*/ 669494634 h 130"/>
                <a:gd name="T94" fmla="*/ 922065466 w 81"/>
                <a:gd name="T95" fmla="*/ 989446856 h 130"/>
                <a:gd name="T96" fmla="*/ 0 w 81"/>
                <a:gd name="T97" fmla="*/ 883208950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a:solidFill>
                <a:schemeClr val="tx1"/>
              </a:solidFill>
              <a:round/>
              <a:headEnd/>
              <a:tailEnd/>
            </a:ln>
          </p:spPr>
          <p:txBody>
            <a:bodyPr/>
            <a:lstStyle/>
            <a:p>
              <a:endParaRPr lang="en-US"/>
            </a:p>
          </p:txBody>
        </p:sp>
        <p:sp>
          <p:nvSpPr>
            <p:cNvPr id="12327" name="Freeform 46"/>
            <p:cNvSpPr>
              <a:spLocks/>
            </p:cNvSpPr>
            <p:nvPr/>
          </p:nvSpPr>
          <p:spPr bwMode="auto">
            <a:xfrm>
              <a:off x="2162" y="1170"/>
              <a:ext cx="707" cy="424"/>
            </a:xfrm>
            <a:custGeom>
              <a:avLst/>
              <a:gdLst>
                <a:gd name="T0" fmla="*/ 597965335 w 138"/>
                <a:gd name="T1" fmla="*/ 581779261 h 87"/>
                <a:gd name="T2" fmla="*/ 561474806 w 138"/>
                <a:gd name="T3" fmla="*/ 634278669 h 87"/>
                <a:gd name="T4" fmla="*/ 534876863 w 138"/>
                <a:gd name="T5" fmla="*/ 605028255 h 87"/>
                <a:gd name="T6" fmla="*/ 522563183 w 138"/>
                <a:gd name="T7" fmla="*/ 628208005 h 87"/>
                <a:gd name="T8" fmla="*/ 474104892 w 138"/>
                <a:gd name="T9" fmla="*/ 628208005 h 87"/>
                <a:gd name="T10" fmla="*/ 411033798 w 138"/>
                <a:gd name="T11" fmla="*/ 620303946 h 87"/>
                <a:gd name="T12" fmla="*/ 398614211 w 138"/>
                <a:gd name="T13" fmla="*/ 620303946 h 87"/>
                <a:gd name="T14" fmla="*/ 362123355 w 138"/>
                <a:gd name="T15" fmla="*/ 620303946 h 87"/>
                <a:gd name="T16" fmla="*/ 323211813 w 138"/>
                <a:gd name="T17" fmla="*/ 620303946 h 87"/>
                <a:gd name="T18" fmla="*/ 299035293 w 138"/>
                <a:gd name="T19" fmla="*/ 628208005 h 87"/>
                <a:gd name="T20" fmla="*/ 287173109 w 138"/>
                <a:gd name="T21" fmla="*/ 605028255 h 87"/>
                <a:gd name="T22" fmla="*/ 287173109 w 138"/>
                <a:gd name="T23" fmla="*/ 581779261 h 87"/>
                <a:gd name="T24" fmla="*/ 248173448 w 138"/>
                <a:gd name="T25" fmla="*/ 567738725 h 87"/>
                <a:gd name="T26" fmla="*/ 248173448 w 138"/>
                <a:gd name="T27" fmla="*/ 544555544 h 87"/>
                <a:gd name="T28" fmla="*/ 223527562 w 138"/>
                <a:gd name="T29" fmla="*/ 521309981 h 87"/>
                <a:gd name="T30" fmla="*/ 223527562 w 138"/>
                <a:gd name="T31" fmla="*/ 476113273 h 87"/>
                <a:gd name="T32" fmla="*/ 211665378 w 138"/>
                <a:gd name="T33" fmla="*/ 452867711 h 87"/>
                <a:gd name="T34" fmla="*/ 199351206 w 138"/>
                <a:gd name="T35" fmla="*/ 446796734 h 87"/>
                <a:gd name="T36" fmla="*/ 187037034 w 138"/>
                <a:gd name="T37" fmla="*/ 446796734 h 87"/>
                <a:gd name="T38" fmla="*/ 136174902 w 138"/>
                <a:gd name="T39" fmla="*/ 468475584 h 87"/>
                <a:gd name="T40" fmla="*/ 111998464 w 138"/>
                <a:gd name="T41" fmla="*/ 438892052 h 87"/>
                <a:gd name="T42" fmla="*/ 111998464 w 138"/>
                <a:gd name="T43" fmla="*/ 423281059 h 87"/>
                <a:gd name="T44" fmla="*/ 136174902 w 138"/>
                <a:gd name="T45" fmla="*/ 400033001 h 87"/>
                <a:gd name="T46" fmla="*/ 136174902 w 138"/>
                <a:gd name="T47" fmla="*/ 378419653 h 87"/>
                <a:gd name="T48" fmla="*/ 148594571 w 138"/>
                <a:gd name="T49" fmla="*/ 362823008 h 87"/>
                <a:gd name="T50" fmla="*/ 175086485 w 138"/>
                <a:gd name="T51" fmla="*/ 317950295 h 87"/>
                <a:gd name="T52" fmla="*/ 136174902 w 138"/>
                <a:gd name="T53" fmla="*/ 302353027 h 87"/>
                <a:gd name="T54" fmla="*/ 99684210 w 138"/>
                <a:gd name="T55" fmla="*/ 287064391 h 87"/>
                <a:gd name="T56" fmla="*/ 75490496 w 138"/>
                <a:gd name="T57" fmla="*/ 234232178 h 87"/>
                <a:gd name="T58" fmla="*/ 24176490 w 138"/>
                <a:gd name="T59" fmla="*/ 204660030 h 87"/>
                <a:gd name="T60" fmla="*/ 24176490 w 138"/>
                <a:gd name="T61" fmla="*/ 189370771 h 87"/>
                <a:gd name="T62" fmla="*/ 24176490 w 138"/>
                <a:gd name="T63" fmla="*/ 150528135 h 87"/>
                <a:gd name="T64" fmla="*/ 36507937 w 138"/>
                <a:gd name="T65" fmla="*/ 0 h 87"/>
                <a:gd name="T66" fmla="*/ 610296721 w 138"/>
                <a:gd name="T67" fmla="*/ 60469455 h 87"/>
                <a:gd name="T68" fmla="*/ 1718962235 w 138"/>
                <a:gd name="T69" fmla="*/ 144187748 h 87"/>
                <a:gd name="T70" fmla="*/ 1643560739 w 138"/>
                <a:gd name="T71" fmla="*/ 6575247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a:solidFill>
                <a:schemeClr val="tx1"/>
              </a:solidFill>
              <a:round/>
              <a:headEnd/>
              <a:tailEnd/>
            </a:ln>
          </p:spPr>
          <p:txBody>
            <a:bodyPr/>
            <a:lstStyle/>
            <a:p>
              <a:endParaRPr lang="en-US"/>
            </a:p>
          </p:txBody>
        </p:sp>
        <p:sp>
          <p:nvSpPr>
            <p:cNvPr id="12328" name="Freeform 47"/>
            <p:cNvSpPr>
              <a:spLocks/>
            </p:cNvSpPr>
            <p:nvPr/>
          </p:nvSpPr>
          <p:spPr bwMode="auto">
            <a:xfrm>
              <a:off x="1737" y="1677"/>
              <a:ext cx="440" cy="649"/>
            </a:xfrm>
            <a:custGeom>
              <a:avLst/>
              <a:gdLst>
                <a:gd name="T0" fmla="*/ 161047106 w 86"/>
                <a:gd name="T1" fmla="*/ 0 h 133"/>
                <a:gd name="T2" fmla="*/ 0 w 86"/>
                <a:gd name="T3" fmla="*/ 390602335 h 133"/>
                <a:gd name="T4" fmla="*/ 689241623 w 86"/>
                <a:gd name="T5" fmla="*/ 1018104668 h 133"/>
                <a:gd name="T6" fmla="*/ 689241623 w 86"/>
                <a:gd name="T7" fmla="*/ 1010395840 h 133"/>
                <a:gd name="T8" fmla="*/ 689241623 w 86"/>
                <a:gd name="T9" fmla="*/ 1002361595 h 133"/>
                <a:gd name="T10" fmla="*/ 701459785 w 86"/>
                <a:gd name="T11" fmla="*/ 972445695 h 133"/>
                <a:gd name="T12" fmla="*/ 701459785 w 86"/>
                <a:gd name="T13" fmla="*/ 964737491 h 133"/>
                <a:gd name="T14" fmla="*/ 701459785 w 86"/>
                <a:gd name="T15" fmla="*/ 903673353 h 133"/>
                <a:gd name="T16" fmla="*/ 701459785 w 86"/>
                <a:gd name="T17" fmla="*/ 880222701 h 133"/>
                <a:gd name="T18" fmla="*/ 701459785 w 86"/>
                <a:gd name="T19" fmla="*/ 872174089 h 133"/>
                <a:gd name="T20" fmla="*/ 737617212 w 86"/>
                <a:gd name="T21" fmla="*/ 872174089 h 133"/>
                <a:gd name="T22" fmla="*/ 761560407 w 86"/>
                <a:gd name="T23" fmla="*/ 872174089 h 133"/>
                <a:gd name="T24" fmla="*/ 773308362 w 86"/>
                <a:gd name="T25" fmla="*/ 880222701 h 133"/>
                <a:gd name="T26" fmla="*/ 773308362 w 86"/>
                <a:gd name="T27" fmla="*/ 887930280 h 133"/>
                <a:gd name="T28" fmla="*/ 785504257 w 86"/>
                <a:gd name="T29" fmla="*/ 895625367 h 133"/>
                <a:gd name="T30" fmla="*/ 811765085 w 86"/>
                <a:gd name="T31" fmla="*/ 895625367 h 133"/>
                <a:gd name="T32" fmla="*/ 835708935 w 86"/>
                <a:gd name="T33" fmla="*/ 842271931 h 133"/>
                <a:gd name="T34" fmla="*/ 860119062 w 86"/>
                <a:gd name="T35" fmla="*/ 773498964 h 133"/>
                <a:gd name="T36" fmla="*/ 1056861125 w 86"/>
                <a:gd name="T37" fmla="*/ 130174194 h 133"/>
                <a:gd name="T38" fmla="*/ 602810592 w 86"/>
                <a:gd name="T39" fmla="*/ 69109802 h 133"/>
                <a:gd name="T40" fmla="*/ 161047106 w 86"/>
                <a:gd name="T41" fmla="*/ 0 h 133"/>
                <a:gd name="T42" fmla="*/ 16104710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6987EB"/>
            </a:solidFill>
            <a:ln w="12700">
              <a:solidFill>
                <a:schemeClr val="tx1"/>
              </a:solidFill>
              <a:round/>
              <a:headEnd/>
              <a:tailEnd/>
            </a:ln>
          </p:spPr>
          <p:txBody>
            <a:bodyPr/>
            <a:lstStyle/>
            <a:p>
              <a:endParaRPr lang="en-US"/>
            </a:p>
          </p:txBody>
        </p:sp>
        <p:sp>
          <p:nvSpPr>
            <p:cNvPr id="12329" name="Freeform 48"/>
            <p:cNvSpPr>
              <a:spLocks/>
            </p:cNvSpPr>
            <p:nvPr/>
          </p:nvSpPr>
          <p:spPr bwMode="auto">
            <a:xfrm>
              <a:off x="1967" y="2170"/>
              <a:ext cx="467" cy="517"/>
            </a:xfrm>
            <a:custGeom>
              <a:avLst/>
              <a:gdLst>
                <a:gd name="T0" fmla="*/ 987645344 w 91"/>
                <a:gd name="T1" fmla="*/ 807663176 h 106"/>
                <a:gd name="T2" fmla="*/ 1153100002 w 91"/>
                <a:gd name="T3" fmla="*/ 76559308 h 106"/>
                <a:gd name="T4" fmla="*/ 316099898 w 91"/>
                <a:gd name="T5" fmla="*/ 0 h 106"/>
                <a:gd name="T6" fmla="*/ 316099898 w 91"/>
                <a:gd name="T7" fmla="*/ 0 h 106"/>
                <a:gd name="T8" fmla="*/ 291533284 w 91"/>
                <a:gd name="T9" fmla="*/ 68872711 h 106"/>
                <a:gd name="T10" fmla="*/ 266507019 w 91"/>
                <a:gd name="T11" fmla="*/ 121670511 h 106"/>
                <a:gd name="T12" fmla="*/ 241939584 w 91"/>
                <a:gd name="T13" fmla="*/ 121670511 h 106"/>
                <a:gd name="T14" fmla="*/ 227032867 w 91"/>
                <a:gd name="T15" fmla="*/ 113983250 h 106"/>
                <a:gd name="T16" fmla="*/ 227032867 w 91"/>
                <a:gd name="T17" fmla="*/ 106296613 h 106"/>
                <a:gd name="T18" fmla="*/ 214575323 w 91"/>
                <a:gd name="T19" fmla="*/ 98286900 h 106"/>
                <a:gd name="T20" fmla="*/ 190007888 w 91"/>
                <a:gd name="T21" fmla="*/ 98286900 h 106"/>
                <a:gd name="T22" fmla="*/ 152979829 w 91"/>
                <a:gd name="T23" fmla="*/ 98286900 h 106"/>
                <a:gd name="T24" fmla="*/ 152979829 w 91"/>
                <a:gd name="T25" fmla="*/ 106296613 h 106"/>
                <a:gd name="T26" fmla="*/ 152979829 w 91"/>
                <a:gd name="T27" fmla="*/ 129680224 h 106"/>
                <a:gd name="T28" fmla="*/ 152979829 w 91"/>
                <a:gd name="T29" fmla="*/ 190540237 h 106"/>
                <a:gd name="T30" fmla="*/ 152979829 w 91"/>
                <a:gd name="T31" fmla="*/ 198226795 h 106"/>
                <a:gd name="T32" fmla="*/ 138076068 w 91"/>
                <a:gd name="T33" fmla="*/ 228033300 h 106"/>
                <a:gd name="T34" fmla="*/ 138076068 w 91"/>
                <a:gd name="T35" fmla="*/ 235719859 h 106"/>
                <a:gd name="T36" fmla="*/ 138076068 w 91"/>
                <a:gd name="T37" fmla="*/ 243729650 h 106"/>
                <a:gd name="T38" fmla="*/ 138076068 w 91"/>
                <a:gd name="T39" fmla="*/ 259412421 h 106"/>
                <a:gd name="T40" fmla="*/ 138076068 w 91"/>
                <a:gd name="T41" fmla="*/ 267099604 h 106"/>
                <a:gd name="T42" fmla="*/ 138076068 w 91"/>
                <a:gd name="T43" fmla="*/ 274786006 h 106"/>
                <a:gd name="T44" fmla="*/ 152979829 w 91"/>
                <a:gd name="T45" fmla="*/ 288840598 h 106"/>
                <a:gd name="T46" fmla="*/ 152979829 w 91"/>
                <a:gd name="T47" fmla="*/ 296850545 h 106"/>
                <a:gd name="T48" fmla="*/ 152979829 w 91"/>
                <a:gd name="T49" fmla="*/ 312210084 h 106"/>
                <a:gd name="T50" fmla="*/ 165455438 w 91"/>
                <a:gd name="T51" fmla="*/ 327906824 h 106"/>
                <a:gd name="T52" fmla="*/ 165455438 w 91"/>
                <a:gd name="T53" fmla="*/ 327906824 h 106"/>
                <a:gd name="T54" fmla="*/ 177550343 w 91"/>
                <a:gd name="T55" fmla="*/ 335916927 h 106"/>
                <a:gd name="T56" fmla="*/ 190007888 w 91"/>
                <a:gd name="T57" fmla="*/ 350023336 h 106"/>
                <a:gd name="T58" fmla="*/ 177550343 w 91"/>
                <a:gd name="T59" fmla="*/ 350023336 h 106"/>
                <a:gd name="T60" fmla="*/ 177550343 w 91"/>
                <a:gd name="T61" fmla="*/ 350023336 h 106"/>
                <a:gd name="T62" fmla="*/ 152979829 w 91"/>
                <a:gd name="T63" fmla="*/ 357710675 h 106"/>
                <a:gd name="T64" fmla="*/ 126074234 w 91"/>
                <a:gd name="T65" fmla="*/ 365397078 h 106"/>
                <a:gd name="T66" fmla="*/ 113527190 w 91"/>
                <a:gd name="T67" fmla="*/ 381079849 h 106"/>
                <a:gd name="T68" fmla="*/ 88956881 w 91"/>
                <a:gd name="T69" fmla="*/ 418572912 h 106"/>
                <a:gd name="T70" fmla="*/ 64023010 w 91"/>
                <a:gd name="T71" fmla="*/ 441956445 h 106"/>
                <a:gd name="T72" fmla="*/ 37025092 w 91"/>
                <a:gd name="T73" fmla="*/ 441956445 h 106"/>
                <a:gd name="T74" fmla="*/ 37025092 w 91"/>
                <a:gd name="T75" fmla="*/ 449966236 h 106"/>
                <a:gd name="T76" fmla="*/ 51931799 w 91"/>
                <a:gd name="T77" fmla="*/ 457639528 h 106"/>
                <a:gd name="T78" fmla="*/ 37025092 w 91"/>
                <a:gd name="T79" fmla="*/ 465326243 h 106"/>
                <a:gd name="T80" fmla="*/ 37025092 w 91"/>
                <a:gd name="T81" fmla="*/ 479380211 h 106"/>
                <a:gd name="T82" fmla="*/ 37025092 w 91"/>
                <a:gd name="T83" fmla="*/ 487390002 h 106"/>
                <a:gd name="T84" fmla="*/ 64023010 w 91"/>
                <a:gd name="T85" fmla="*/ 503073709 h 106"/>
                <a:gd name="T86" fmla="*/ 76498618 w 91"/>
                <a:gd name="T87" fmla="*/ 510760112 h 106"/>
                <a:gd name="T88" fmla="*/ 64023010 w 91"/>
                <a:gd name="T89" fmla="*/ 510760112 h 106"/>
                <a:gd name="T90" fmla="*/ 64023010 w 91"/>
                <a:gd name="T91" fmla="*/ 526456929 h 106"/>
                <a:gd name="T92" fmla="*/ 51931799 w 91"/>
                <a:gd name="T93" fmla="*/ 532553860 h 106"/>
                <a:gd name="T94" fmla="*/ 37025092 w 91"/>
                <a:gd name="T95" fmla="*/ 532553860 h 106"/>
                <a:gd name="T96" fmla="*/ 12475583 w 91"/>
                <a:gd name="T97" fmla="*/ 526456929 h 106"/>
                <a:gd name="T98" fmla="*/ 0 w 91"/>
                <a:gd name="T99" fmla="*/ 555937080 h 106"/>
                <a:gd name="T100" fmla="*/ 619631404 w 91"/>
                <a:gd name="T101" fmla="*/ 776283275 h 106"/>
                <a:gd name="T102" fmla="*/ 987645344 w 91"/>
                <a:gd name="T103" fmla="*/ 807663176 h 106"/>
                <a:gd name="T104" fmla="*/ 987645344 w 91"/>
                <a:gd name="T105" fmla="*/ 807663176 h 106"/>
                <a:gd name="T106" fmla="*/ 987645344 w 91"/>
                <a:gd name="T107" fmla="*/ 807663176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a:solidFill>
                <a:schemeClr val="tx1"/>
              </a:solidFill>
              <a:round/>
              <a:headEnd/>
              <a:tailEnd/>
            </a:ln>
          </p:spPr>
          <p:txBody>
            <a:bodyPr/>
            <a:lstStyle/>
            <a:p>
              <a:endParaRPr lang="en-US"/>
            </a:p>
          </p:txBody>
        </p:sp>
        <p:sp>
          <p:nvSpPr>
            <p:cNvPr id="12330" name="Freeform 49"/>
            <p:cNvSpPr>
              <a:spLocks/>
            </p:cNvSpPr>
            <p:nvPr/>
          </p:nvSpPr>
          <p:spPr bwMode="auto">
            <a:xfrm>
              <a:off x="3264" y="1248"/>
              <a:ext cx="455" cy="487"/>
            </a:xfrm>
            <a:custGeom>
              <a:avLst/>
              <a:gdLst>
                <a:gd name="T0" fmla="*/ 98034614 w 89"/>
                <a:gd name="T1" fmla="*/ 517598870 h 100"/>
                <a:gd name="T2" fmla="*/ 47560939 w 89"/>
                <a:gd name="T3" fmla="*/ 480632075 h 100"/>
                <a:gd name="T4" fmla="*/ 85895913 w 89"/>
                <a:gd name="T5" fmla="*/ 449910722 h 100"/>
                <a:gd name="T6" fmla="*/ 85895913 w 89"/>
                <a:gd name="T7" fmla="*/ 420799195 h 100"/>
                <a:gd name="T8" fmla="*/ 62061140 w 89"/>
                <a:gd name="T9" fmla="*/ 352776303 h 100"/>
                <a:gd name="T10" fmla="*/ 62061140 w 89"/>
                <a:gd name="T11" fmla="*/ 322107078 h 100"/>
                <a:gd name="T12" fmla="*/ 47560939 w 89"/>
                <a:gd name="T13" fmla="*/ 248054582 h 100"/>
                <a:gd name="T14" fmla="*/ 23817095 w 89"/>
                <a:gd name="T15" fmla="*/ 195557868 h 100"/>
                <a:gd name="T16" fmla="*/ 0 w 89"/>
                <a:gd name="T17" fmla="*/ 120250977 h 100"/>
                <a:gd name="T18" fmla="*/ 12139432 w 89"/>
                <a:gd name="T19" fmla="*/ 89208905 h 100"/>
                <a:gd name="T20" fmla="*/ 0 w 89"/>
                <a:gd name="T21" fmla="*/ 52493928 h 100"/>
                <a:gd name="T22" fmla="*/ 281392762 w 89"/>
                <a:gd name="T23" fmla="*/ 23133633 h 100"/>
                <a:gd name="T24" fmla="*/ 305136024 w 89"/>
                <a:gd name="T25" fmla="*/ 7604374 h 100"/>
                <a:gd name="T26" fmla="*/ 341095776 w 89"/>
                <a:gd name="T27" fmla="*/ 37033290 h 100"/>
                <a:gd name="T28" fmla="*/ 341095776 w 89"/>
                <a:gd name="T29" fmla="*/ 75627434 h 100"/>
                <a:gd name="T30" fmla="*/ 391014228 w 89"/>
                <a:gd name="T31" fmla="*/ 89208905 h 100"/>
                <a:gd name="T32" fmla="*/ 415296046 w 89"/>
                <a:gd name="T33" fmla="*/ 97131029 h 100"/>
                <a:gd name="T34" fmla="*/ 462857170 w 89"/>
                <a:gd name="T35" fmla="*/ 97131029 h 100"/>
                <a:gd name="T36" fmla="*/ 474531995 w 89"/>
                <a:gd name="T37" fmla="*/ 104721760 h 100"/>
                <a:gd name="T38" fmla="*/ 524914813 w 89"/>
                <a:gd name="T39" fmla="*/ 97131029 h 100"/>
                <a:gd name="T40" fmla="*/ 622488374 w 89"/>
                <a:gd name="T41" fmla="*/ 104721760 h 100"/>
                <a:gd name="T42" fmla="*/ 634627484 w 89"/>
                <a:gd name="T43" fmla="*/ 112660792 h 100"/>
                <a:gd name="T44" fmla="*/ 646322923 w 89"/>
                <a:gd name="T45" fmla="*/ 112660792 h 100"/>
                <a:gd name="T46" fmla="*/ 658462032 w 89"/>
                <a:gd name="T47" fmla="*/ 135714430 h 100"/>
                <a:gd name="T48" fmla="*/ 694330825 w 89"/>
                <a:gd name="T49" fmla="*/ 127790125 h 100"/>
                <a:gd name="T50" fmla="*/ 720432152 w 89"/>
                <a:gd name="T51" fmla="*/ 127790125 h 100"/>
                <a:gd name="T52" fmla="*/ 756388469 w 89"/>
                <a:gd name="T53" fmla="*/ 143316537 h 100"/>
                <a:gd name="T54" fmla="*/ 780206003 w 89"/>
                <a:gd name="T55" fmla="*/ 157218552 h 100"/>
                <a:gd name="T56" fmla="*/ 830141878 w 89"/>
                <a:gd name="T57" fmla="*/ 157218552 h 100"/>
                <a:gd name="T58" fmla="*/ 889828042 w 89"/>
                <a:gd name="T59" fmla="*/ 135714430 h 100"/>
                <a:gd name="T60" fmla="*/ 987862942 w 89"/>
                <a:gd name="T61" fmla="*/ 149362192 h 100"/>
                <a:gd name="T62" fmla="*/ 1011680476 w 89"/>
                <a:gd name="T63" fmla="*/ 149362192 h 100"/>
                <a:gd name="T64" fmla="*/ 1049476260 w 89"/>
                <a:gd name="T65" fmla="*/ 157218552 h 100"/>
                <a:gd name="T66" fmla="*/ 1061615043 w 89"/>
                <a:gd name="T67" fmla="*/ 164822801 h 100"/>
                <a:gd name="T68" fmla="*/ 987862942 w 89"/>
                <a:gd name="T69" fmla="*/ 187953502 h 100"/>
                <a:gd name="T70" fmla="*/ 951906626 w 89"/>
                <a:gd name="T71" fmla="*/ 209460350 h 100"/>
                <a:gd name="T72" fmla="*/ 889828042 w 89"/>
                <a:gd name="T73" fmla="*/ 224989646 h 100"/>
                <a:gd name="T74" fmla="*/ 720432152 w 89"/>
                <a:gd name="T75" fmla="*/ 329711367 h 100"/>
                <a:gd name="T76" fmla="*/ 694330825 w 89"/>
                <a:gd name="T77" fmla="*/ 345171937 h 100"/>
                <a:gd name="T78" fmla="*/ 694330825 w 89"/>
                <a:gd name="T79" fmla="*/ 420799195 h 100"/>
                <a:gd name="T80" fmla="*/ 634627484 w 89"/>
                <a:gd name="T81" fmla="*/ 442306044 h 100"/>
                <a:gd name="T82" fmla="*/ 634627484 w 89"/>
                <a:gd name="T83" fmla="*/ 457514777 h 100"/>
                <a:gd name="T84" fmla="*/ 634627484 w 89"/>
                <a:gd name="T85" fmla="*/ 488504798 h 100"/>
                <a:gd name="T86" fmla="*/ 646322923 w 89"/>
                <a:gd name="T87" fmla="*/ 517598870 h 100"/>
                <a:gd name="T88" fmla="*/ 634627484 w 89"/>
                <a:gd name="T89" fmla="*/ 548657773 h 100"/>
                <a:gd name="T90" fmla="*/ 646322923 w 89"/>
                <a:gd name="T91" fmla="*/ 593226441 h 100"/>
                <a:gd name="T92" fmla="*/ 670496113 w 89"/>
                <a:gd name="T93" fmla="*/ 600830807 h 100"/>
                <a:gd name="T94" fmla="*/ 708379748 w 89"/>
                <a:gd name="T95" fmla="*/ 607194064 h 100"/>
                <a:gd name="T96" fmla="*/ 720432152 w 89"/>
                <a:gd name="T97" fmla="*/ 622337656 h 100"/>
                <a:gd name="T98" fmla="*/ 780206003 w 89"/>
                <a:gd name="T99" fmla="*/ 653393130 h 100"/>
                <a:gd name="T100" fmla="*/ 877689259 w 89"/>
                <a:gd name="T101" fmla="*/ 690361327 h 100"/>
                <a:gd name="T102" fmla="*/ 877689259 w 89"/>
                <a:gd name="T103" fmla="*/ 713478002 h 100"/>
                <a:gd name="T104" fmla="*/ 98034614 w 89"/>
                <a:gd name="T105" fmla="*/ 750511185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6987EB"/>
            </a:solidFill>
            <a:ln w="12700">
              <a:solidFill>
                <a:schemeClr val="tx1"/>
              </a:solidFill>
              <a:round/>
              <a:headEnd/>
              <a:tailEnd/>
            </a:ln>
          </p:spPr>
          <p:txBody>
            <a:bodyPr/>
            <a:lstStyle/>
            <a:p>
              <a:endParaRPr lang="en-US"/>
            </a:p>
          </p:txBody>
        </p:sp>
        <p:sp>
          <p:nvSpPr>
            <p:cNvPr id="12331" name="Freeform 50"/>
            <p:cNvSpPr>
              <a:spLocks/>
            </p:cNvSpPr>
            <p:nvPr/>
          </p:nvSpPr>
          <p:spPr bwMode="auto">
            <a:xfrm>
              <a:off x="3473" y="2604"/>
              <a:ext cx="395" cy="322"/>
            </a:xfrm>
            <a:custGeom>
              <a:avLst/>
              <a:gdLst>
                <a:gd name="T0" fmla="*/ 516516323 w 77"/>
                <a:gd name="T1" fmla="*/ 7700653 h 66"/>
                <a:gd name="T2" fmla="*/ 555859539 w 77"/>
                <a:gd name="T3" fmla="*/ 76718767 h 66"/>
                <a:gd name="T4" fmla="*/ 543795730 w 77"/>
                <a:gd name="T5" fmla="*/ 98552211 h 66"/>
                <a:gd name="T6" fmla="*/ 504544114 w 77"/>
                <a:gd name="T7" fmla="*/ 167573172 h 66"/>
                <a:gd name="T8" fmla="*/ 807147071 w 77"/>
                <a:gd name="T9" fmla="*/ 251992556 h 66"/>
                <a:gd name="T10" fmla="*/ 807147071 w 77"/>
                <a:gd name="T11" fmla="*/ 305287786 h 66"/>
                <a:gd name="T12" fmla="*/ 794629208 w 77"/>
                <a:gd name="T13" fmla="*/ 344421813 h 66"/>
                <a:gd name="T14" fmla="*/ 733305862 w 77"/>
                <a:gd name="T15" fmla="*/ 336735033 h 66"/>
                <a:gd name="T16" fmla="*/ 705916799 w 77"/>
                <a:gd name="T17" fmla="*/ 374294344 h 66"/>
                <a:gd name="T18" fmla="*/ 782198676 w 77"/>
                <a:gd name="T19" fmla="*/ 366607252 h 66"/>
                <a:gd name="T20" fmla="*/ 833990481 w 77"/>
                <a:gd name="T21" fmla="*/ 358568886 h 66"/>
                <a:gd name="T22" fmla="*/ 807147071 w 77"/>
                <a:gd name="T23" fmla="*/ 374294344 h 66"/>
                <a:gd name="T24" fmla="*/ 833990481 w 77"/>
                <a:gd name="T25" fmla="*/ 390016368 h 66"/>
                <a:gd name="T26" fmla="*/ 895312514 w 77"/>
                <a:gd name="T27" fmla="*/ 358568886 h 66"/>
                <a:gd name="T28" fmla="*/ 934660654 w 77"/>
                <a:gd name="T29" fmla="*/ 366607252 h 66"/>
                <a:gd name="T30" fmla="*/ 920262222 w 77"/>
                <a:gd name="T31" fmla="*/ 390016368 h 66"/>
                <a:gd name="T32" fmla="*/ 858374180 w 77"/>
                <a:gd name="T33" fmla="*/ 427589106 h 66"/>
                <a:gd name="T34" fmla="*/ 895312514 w 77"/>
                <a:gd name="T35" fmla="*/ 458713728 h 66"/>
                <a:gd name="T36" fmla="*/ 971598331 w 77"/>
                <a:gd name="T37" fmla="*/ 496540944 h 66"/>
                <a:gd name="T38" fmla="*/ 895312514 w 77"/>
                <a:gd name="T39" fmla="*/ 480815174 h 66"/>
                <a:gd name="T40" fmla="*/ 807147071 w 77"/>
                <a:gd name="T41" fmla="*/ 451012272 h 66"/>
                <a:gd name="T42" fmla="*/ 770227123 w 77"/>
                <a:gd name="T43" fmla="*/ 472791171 h 66"/>
                <a:gd name="T44" fmla="*/ 757707947 w 77"/>
                <a:gd name="T45" fmla="*/ 496540944 h 66"/>
                <a:gd name="T46" fmla="*/ 718434662 w 77"/>
                <a:gd name="T47" fmla="*/ 480815174 h 66"/>
                <a:gd name="T48" fmla="*/ 681514221 w 77"/>
                <a:gd name="T49" fmla="*/ 480815174 h 66"/>
                <a:gd name="T50" fmla="*/ 617658937 w 77"/>
                <a:gd name="T51" fmla="*/ 488582825 h 66"/>
                <a:gd name="T52" fmla="*/ 516516323 w 77"/>
                <a:gd name="T53" fmla="*/ 451012272 h 66"/>
                <a:gd name="T54" fmla="*/ 479577333 w 77"/>
                <a:gd name="T55" fmla="*/ 435287751 h 66"/>
                <a:gd name="T56" fmla="*/ 467619898 w 77"/>
                <a:gd name="T57" fmla="*/ 427589106 h 66"/>
                <a:gd name="T58" fmla="*/ 428258625 w 77"/>
                <a:gd name="T59" fmla="*/ 419833320 h 66"/>
                <a:gd name="T60" fmla="*/ 415828421 w 77"/>
                <a:gd name="T61" fmla="*/ 411798077 h 66"/>
                <a:gd name="T62" fmla="*/ 391337036 w 77"/>
                <a:gd name="T63" fmla="*/ 443311753 h 66"/>
                <a:gd name="T64" fmla="*/ 189400229 w 77"/>
                <a:gd name="T65" fmla="*/ 427589106 h 66"/>
                <a:gd name="T66" fmla="*/ 51791374 w 77"/>
                <a:gd name="T67" fmla="*/ 419833320 h 66"/>
                <a:gd name="T68" fmla="*/ 63763460 w 77"/>
                <a:gd name="T69" fmla="*/ 405741513 h 66"/>
                <a:gd name="T70" fmla="*/ 76286002 w 77"/>
                <a:gd name="T71" fmla="*/ 350881794 h 66"/>
                <a:gd name="T72" fmla="*/ 76286002 w 77"/>
                <a:gd name="T73" fmla="*/ 321012775 h 66"/>
                <a:gd name="T74" fmla="*/ 113207119 w 77"/>
                <a:gd name="T75" fmla="*/ 283440037 h 66"/>
                <a:gd name="T76" fmla="*/ 88712451 w 77"/>
                <a:gd name="T77" fmla="*/ 228569077 h 66"/>
                <a:gd name="T78" fmla="*/ 76286002 w 77"/>
                <a:gd name="T79" fmla="*/ 214422160 h 66"/>
                <a:gd name="T80" fmla="*/ 51791374 w 77"/>
                <a:gd name="T81" fmla="*/ 190996027 h 66"/>
                <a:gd name="T82" fmla="*/ 12429840 w 77"/>
                <a:gd name="T83" fmla="*/ 145738967 h 66"/>
                <a:gd name="T84" fmla="*/ 0 w 77"/>
                <a:gd name="T85" fmla="*/ 7700653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0000A0"/>
            </a:solidFill>
            <a:ln w="12700">
              <a:solidFill>
                <a:schemeClr val="tx1"/>
              </a:solidFill>
              <a:round/>
              <a:headEnd/>
              <a:tailEnd/>
            </a:ln>
          </p:spPr>
          <p:txBody>
            <a:bodyPr/>
            <a:lstStyle/>
            <a:p>
              <a:endParaRPr lang="en-US"/>
            </a:p>
          </p:txBody>
        </p:sp>
        <p:sp>
          <p:nvSpPr>
            <p:cNvPr id="12332" name="Freeform 51"/>
            <p:cNvSpPr>
              <a:spLocks/>
            </p:cNvSpPr>
            <p:nvPr/>
          </p:nvSpPr>
          <p:spPr bwMode="auto">
            <a:xfrm>
              <a:off x="3632" y="1799"/>
              <a:ext cx="277" cy="463"/>
            </a:xfrm>
            <a:custGeom>
              <a:avLst/>
              <a:gdLst>
                <a:gd name="T0" fmla="*/ 113173509 w 54"/>
                <a:gd name="T1" fmla="*/ 15612925 h 95"/>
                <a:gd name="T2" fmla="*/ 152415575 w 54"/>
                <a:gd name="T3" fmla="*/ 37228414 h 95"/>
                <a:gd name="T4" fmla="*/ 189345574 w 54"/>
                <a:gd name="T5" fmla="*/ 60479965 h 95"/>
                <a:gd name="T6" fmla="*/ 189345574 w 54"/>
                <a:gd name="T7" fmla="*/ 90069281 h 95"/>
                <a:gd name="T8" fmla="*/ 176904297 w 54"/>
                <a:gd name="T9" fmla="*/ 113320880 h 95"/>
                <a:gd name="T10" fmla="*/ 137569364 w 54"/>
                <a:gd name="T11" fmla="*/ 144211061 h 95"/>
                <a:gd name="T12" fmla="*/ 113173509 w 54"/>
                <a:gd name="T13" fmla="*/ 150549266 h 95"/>
                <a:gd name="T14" fmla="*/ 63727197 w 54"/>
                <a:gd name="T15" fmla="*/ 158187847 h 95"/>
                <a:gd name="T16" fmla="*/ 51776148 w 54"/>
                <a:gd name="T17" fmla="*/ 181439407 h 95"/>
                <a:gd name="T18" fmla="*/ 76264911 w 54"/>
                <a:gd name="T19" fmla="*/ 204691162 h 95"/>
                <a:gd name="T20" fmla="*/ 51776148 w 54"/>
                <a:gd name="T21" fmla="*/ 257532487 h 95"/>
                <a:gd name="T22" fmla="*/ 12423359 w 54"/>
                <a:gd name="T23" fmla="*/ 271508649 h 95"/>
                <a:gd name="T24" fmla="*/ 0 w 54"/>
                <a:gd name="T25" fmla="*/ 294760092 h 95"/>
                <a:gd name="T26" fmla="*/ 0 w 54"/>
                <a:gd name="T27" fmla="*/ 310373344 h 95"/>
                <a:gd name="T28" fmla="*/ 12423359 w 54"/>
                <a:gd name="T29" fmla="*/ 362878814 h 95"/>
                <a:gd name="T30" fmla="*/ 63727197 w 54"/>
                <a:gd name="T31" fmla="*/ 400107199 h 95"/>
                <a:gd name="T32" fmla="*/ 125600341 w 54"/>
                <a:gd name="T33" fmla="*/ 431330272 h 95"/>
                <a:gd name="T34" fmla="*/ 164953125 w 54"/>
                <a:gd name="T35" fmla="*/ 484171285 h 95"/>
                <a:gd name="T36" fmla="*/ 189345574 w 54"/>
                <a:gd name="T37" fmla="*/ 468561152 h 95"/>
                <a:gd name="T38" fmla="*/ 238773686 w 54"/>
                <a:gd name="T39" fmla="*/ 491810100 h 95"/>
                <a:gd name="T40" fmla="*/ 238773686 w 54"/>
                <a:gd name="T41" fmla="*/ 521399670 h 95"/>
                <a:gd name="T42" fmla="*/ 201861703 w 54"/>
                <a:gd name="T43" fmla="*/ 552289928 h 95"/>
                <a:gd name="T44" fmla="*/ 238773686 w 54"/>
                <a:gd name="T45" fmla="*/ 589518001 h 95"/>
                <a:gd name="T46" fmla="*/ 302522243 w 54"/>
                <a:gd name="T47" fmla="*/ 612770068 h 95"/>
                <a:gd name="T48" fmla="*/ 366249707 w 54"/>
                <a:gd name="T49" fmla="*/ 657636489 h 95"/>
                <a:gd name="T50" fmla="*/ 378673092 w 54"/>
                <a:gd name="T51" fmla="*/ 673249741 h 95"/>
                <a:gd name="T52" fmla="*/ 366249707 w 54"/>
                <a:gd name="T53" fmla="*/ 688861745 h 95"/>
                <a:gd name="T54" fmla="*/ 403161691 w 54"/>
                <a:gd name="T55" fmla="*/ 718452562 h 95"/>
                <a:gd name="T56" fmla="*/ 415585404 w 54"/>
                <a:gd name="T57" fmla="*/ 710477502 h 95"/>
                <a:gd name="T58" fmla="*/ 428119425 w 54"/>
                <a:gd name="T59" fmla="*/ 694864874 h 95"/>
                <a:gd name="T60" fmla="*/ 479422601 w 54"/>
                <a:gd name="T61" fmla="*/ 688861745 h 95"/>
                <a:gd name="T62" fmla="*/ 528758626 w 54"/>
                <a:gd name="T63" fmla="*/ 702838687 h 95"/>
                <a:gd name="T64" fmla="*/ 543626176 w 54"/>
                <a:gd name="T65" fmla="*/ 673249741 h 95"/>
                <a:gd name="T66" fmla="*/ 555594542 w 54"/>
                <a:gd name="T67" fmla="*/ 657636489 h 95"/>
                <a:gd name="T68" fmla="*/ 605022819 w 54"/>
                <a:gd name="T69" fmla="*/ 642359015 h 95"/>
                <a:gd name="T70" fmla="*/ 592506854 w 54"/>
                <a:gd name="T71" fmla="*/ 628382072 h 95"/>
                <a:gd name="T72" fmla="*/ 592506854 w 54"/>
                <a:gd name="T73" fmla="*/ 612770068 h 95"/>
                <a:gd name="T74" fmla="*/ 605022819 w 54"/>
                <a:gd name="T75" fmla="*/ 605131253 h 95"/>
                <a:gd name="T76" fmla="*/ 605022819 w 54"/>
                <a:gd name="T77" fmla="*/ 597157441 h 95"/>
                <a:gd name="T78" fmla="*/ 605022819 w 54"/>
                <a:gd name="T79" fmla="*/ 552289928 h 95"/>
                <a:gd name="T80" fmla="*/ 656798741 w 54"/>
                <a:gd name="T81" fmla="*/ 513428041 h 95"/>
                <a:gd name="T82" fmla="*/ 681195417 w 54"/>
                <a:gd name="T83" fmla="*/ 484171285 h 95"/>
                <a:gd name="T84" fmla="*/ 656798741 w 54"/>
                <a:gd name="T85" fmla="*/ 431330272 h 95"/>
                <a:gd name="T86" fmla="*/ 656798741 w 54"/>
                <a:gd name="T87" fmla="*/ 408081636 h 95"/>
                <a:gd name="T88" fmla="*/ 617447188 w 54"/>
                <a:gd name="T89" fmla="*/ 97708408 h 95"/>
                <a:gd name="T90" fmla="*/ 605022819 w 54"/>
                <a:gd name="T91" fmla="*/ 83731700 h 95"/>
                <a:gd name="T92" fmla="*/ 580538160 w 54"/>
                <a:gd name="T93" fmla="*/ 44867064 h 95"/>
                <a:gd name="T94" fmla="*/ 555594542 w 54"/>
                <a:gd name="T95" fmla="*/ 23251589 h 95"/>
                <a:gd name="T96" fmla="*/ 555594542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0000A0"/>
            </a:solidFill>
            <a:ln w="12700">
              <a:solidFill>
                <a:schemeClr val="tx1"/>
              </a:solidFill>
              <a:round/>
              <a:headEnd/>
              <a:tailEnd/>
            </a:ln>
          </p:spPr>
          <p:txBody>
            <a:bodyPr/>
            <a:lstStyle/>
            <a:p>
              <a:endParaRPr lang="en-US"/>
            </a:p>
          </p:txBody>
        </p:sp>
        <p:grpSp>
          <p:nvGrpSpPr>
            <p:cNvPr id="12333" name="Group 52"/>
            <p:cNvGrpSpPr>
              <a:grpSpLocks/>
            </p:cNvGrpSpPr>
            <p:nvPr/>
          </p:nvGrpSpPr>
          <p:grpSpPr bwMode="auto">
            <a:xfrm>
              <a:off x="3668" y="1384"/>
              <a:ext cx="523" cy="468"/>
              <a:chOff x="3562" y="1636"/>
              <a:chExt cx="497" cy="468"/>
            </a:xfrm>
          </p:grpSpPr>
          <p:sp>
            <p:nvSpPr>
              <p:cNvPr id="12357" name="Freeform 53"/>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0000A0"/>
              </a:solidFill>
              <a:ln w="12700">
                <a:solidFill>
                  <a:schemeClr val="tx1"/>
                </a:solidFill>
                <a:round/>
                <a:headEnd/>
                <a:tailEnd/>
              </a:ln>
            </p:spPr>
            <p:txBody>
              <a:bodyPr/>
              <a:lstStyle/>
              <a:p>
                <a:endParaRPr lang="en-US"/>
              </a:p>
            </p:txBody>
          </p:sp>
          <p:sp>
            <p:nvSpPr>
              <p:cNvPr id="12358" name="Freeform 54"/>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0000A0"/>
              </a:solidFill>
              <a:ln w="12700">
                <a:solidFill>
                  <a:schemeClr val="tx1"/>
                </a:solidFill>
                <a:round/>
                <a:headEnd/>
                <a:tailEnd/>
              </a:ln>
            </p:spPr>
            <p:txBody>
              <a:bodyPr/>
              <a:lstStyle/>
              <a:p>
                <a:endParaRPr lang="en-US"/>
              </a:p>
            </p:txBody>
          </p:sp>
        </p:grpSp>
        <p:sp>
          <p:nvSpPr>
            <p:cNvPr id="12334" name="Freeform 55"/>
            <p:cNvSpPr>
              <a:spLocks/>
            </p:cNvSpPr>
            <p:nvPr/>
          </p:nvSpPr>
          <p:spPr bwMode="auto">
            <a:xfrm>
              <a:off x="3878" y="1838"/>
              <a:ext cx="206" cy="351"/>
            </a:xfrm>
            <a:custGeom>
              <a:avLst/>
              <a:gdLst>
                <a:gd name="T0" fmla="*/ 12871632 w 40"/>
                <a:gd name="T1" fmla="*/ 37303045 h 72"/>
                <a:gd name="T2" fmla="*/ 53413823 w 40"/>
                <a:gd name="T3" fmla="*/ 340727724 h 72"/>
                <a:gd name="T4" fmla="*/ 53413823 w 40"/>
                <a:gd name="T5" fmla="*/ 348379208 h 72"/>
                <a:gd name="T6" fmla="*/ 53413823 w 40"/>
                <a:gd name="T7" fmla="*/ 356041613 h 72"/>
                <a:gd name="T8" fmla="*/ 53413823 w 40"/>
                <a:gd name="T9" fmla="*/ 371612902 h 72"/>
                <a:gd name="T10" fmla="*/ 66288900 w 40"/>
                <a:gd name="T11" fmla="*/ 393345565 h 72"/>
                <a:gd name="T12" fmla="*/ 79182353 w 40"/>
                <a:gd name="T13" fmla="*/ 424621680 h 72"/>
                <a:gd name="T14" fmla="*/ 53413823 w 40"/>
                <a:gd name="T15" fmla="*/ 447844142 h 72"/>
                <a:gd name="T16" fmla="*/ 53413823 w 40"/>
                <a:gd name="T17" fmla="*/ 453936876 h 72"/>
                <a:gd name="T18" fmla="*/ 25746684 w 40"/>
                <a:gd name="T19" fmla="*/ 477561818 h 72"/>
                <a:gd name="T20" fmla="*/ 0 w 40"/>
                <a:gd name="T21" fmla="*/ 492862291 h 72"/>
                <a:gd name="T22" fmla="*/ 0 w 40"/>
                <a:gd name="T23" fmla="*/ 516164313 h 72"/>
                <a:gd name="T24" fmla="*/ 0 w 40"/>
                <a:gd name="T25" fmla="*/ 538150320 h 72"/>
                <a:gd name="T26" fmla="*/ 0 w 40"/>
                <a:gd name="T27" fmla="*/ 538150320 h 72"/>
                <a:gd name="T28" fmla="*/ 0 w 40"/>
                <a:gd name="T29" fmla="*/ 545802741 h 72"/>
                <a:gd name="T30" fmla="*/ 0 w 40"/>
                <a:gd name="T31" fmla="*/ 545802741 h 72"/>
                <a:gd name="T32" fmla="*/ 12871632 w 40"/>
                <a:gd name="T33" fmla="*/ 545802741 h 72"/>
                <a:gd name="T34" fmla="*/ 25746684 w 40"/>
                <a:gd name="T35" fmla="*/ 545802741 h 72"/>
                <a:gd name="T36" fmla="*/ 25746684 w 40"/>
                <a:gd name="T37" fmla="*/ 538150320 h 72"/>
                <a:gd name="T38" fmla="*/ 25746684 w 40"/>
                <a:gd name="T39" fmla="*/ 530165619 h 72"/>
                <a:gd name="T40" fmla="*/ 66288900 w 40"/>
                <a:gd name="T41" fmla="*/ 530165619 h 72"/>
                <a:gd name="T42" fmla="*/ 104442908 w 40"/>
                <a:gd name="T43" fmla="*/ 522513823 h 72"/>
                <a:gd name="T44" fmla="*/ 157856792 w 40"/>
                <a:gd name="T45" fmla="*/ 538150320 h 72"/>
                <a:gd name="T46" fmla="*/ 157856792 w 40"/>
                <a:gd name="T47" fmla="*/ 538150320 h 72"/>
                <a:gd name="T48" fmla="*/ 170750080 w 40"/>
                <a:gd name="T49" fmla="*/ 538150320 h 72"/>
                <a:gd name="T50" fmla="*/ 183621820 w 40"/>
                <a:gd name="T51" fmla="*/ 516164313 h 72"/>
                <a:gd name="T52" fmla="*/ 208792209 w 40"/>
                <a:gd name="T53" fmla="*/ 516164313 h 72"/>
                <a:gd name="T54" fmla="*/ 224163923 w 40"/>
                <a:gd name="T55" fmla="*/ 522513823 h 72"/>
                <a:gd name="T56" fmla="*/ 237038918 w 40"/>
                <a:gd name="T57" fmla="*/ 530165619 h 72"/>
                <a:gd name="T58" fmla="*/ 249910617 w 40"/>
                <a:gd name="T59" fmla="*/ 522513823 h 72"/>
                <a:gd name="T60" fmla="*/ 262300277 w 40"/>
                <a:gd name="T61" fmla="*/ 492862291 h 72"/>
                <a:gd name="T62" fmla="*/ 275081006 w 40"/>
                <a:gd name="T63" fmla="*/ 485213302 h 72"/>
                <a:gd name="T64" fmla="*/ 287970998 w 40"/>
                <a:gd name="T65" fmla="*/ 485213302 h 72"/>
                <a:gd name="T66" fmla="*/ 316217048 w 40"/>
                <a:gd name="T67" fmla="*/ 500849800 h 72"/>
                <a:gd name="T68" fmla="*/ 354259054 w 40"/>
                <a:gd name="T69" fmla="*/ 500849800 h 72"/>
                <a:gd name="T70" fmla="*/ 367134214 w 40"/>
                <a:gd name="T71" fmla="*/ 477561818 h 72"/>
                <a:gd name="T72" fmla="*/ 432955968 w 40"/>
                <a:gd name="T73" fmla="*/ 424621680 h 72"/>
                <a:gd name="T74" fmla="*/ 432955968 w 40"/>
                <a:gd name="T75" fmla="*/ 401319658 h 72"/>
                <a:gd name="T76" fmla="*/ 445827832 w 40"/>
                <a:gd name="T77" fmla="*/ 401319658 h 72"/>
                <a:gd name="T78" fmla="*/ 486948712 w 40"/>
                <a:gd name="T79" fmla="*/ 401319658 h 72"/>
                <a:gd name="T80" fmla="*/ 499244106 w 40"/>
                <a:gd name="T81" fmla="*/ 393345565 h 72"/>
                <a:gd name="T82" fmla="*/ 525009257 w 40"/>
                <a:gd name="T83" fmla="*/ 387252520 h 72"/>
                <a:gd name="T84" fmla="*/ 525009257 w 40"/>
                <a:gd name="T85" fmla="*/ 379264699 h 72"/>
                <a:gd name="T86" fmla="*/ 525009257 w 40"/>
                <a:gd name="T87" fmla="*/ 356041613 h 72"/>
                <a:gd name="T88" fmla="*/ 525009257 w 40"/>
                <a:gd name="T89" fmla="*/ 356041613 h 72"/>
                <a:gd name="T90" fmla="*/ 525009257 w 40"/>
                <a:gd name="T91" fmla="*/ 340727724 h 72"/>
                <a:gd name="T92" fmla="*/ 458702332 w 40"/>
                <a:gd name="T93" fmla="*/ 7651911 h 72"/>
                <a:gd name="T94" fmla="*/ 458702332 w 40"/>
                <a:gd name="T95" fmla="*/ 0 h 72"/>
                <a:gd name="T96" fmla="*/ 117314524 w 40"/>
                <a:gd name="T97" fmla="*/ 23288616 h 72"/>
                <a:gd name="T98" fmla="*/ 104442908 w 40"/>
                <a:gd name="T99" fmla="*/ 30954082 h 72"/>
                <a:gd name="T100" fmla="*/ 79182353 w 40"/>
                <a:gd name="T101" fmla="*/ 37303045 h 72"/>
                <a:gd name="T102" fmla="*/ 66288900 w 40"/>
                <a:gd name="T103" fmla="*/ 44952180 h 72"/>
                <a:gd name="T104" fmla="*/ 38154718 w 40"/>
                <a:gd name="T105" fmla="*/ 44952180 h 72"/>
                <a:gd name="T106" fmla="*/ 12871632 w 40"/>
                <a:gd name="T107" fmla="*/ 37303045 h 72"/>
                <a:gd name="T108" fmla="*/ 12871632 w 40"/>
                <a:gd name="T109" fmla="*/ 3730304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0000A0"/>
            </a:solidFill>
            <a:ln w="12700">
              <a:solidFill>
                <a:schemeClr val="tx1"/>
              </a:solidFill>
              <a:round/>
              <a:headEnd/>
              <a:tailEnd/>
            </a:ln>
          </p:spPr>
          <p:txBody>
            <a:bodyPr/>
            <a:lstStyle/>
            <a:p>
              <a:endParaRPr lang="en-US"/>
            </a:p>
          </p:txBody>
        </p:sp>
        <p:sp>
          <p:nvSpPr>
            <p:cNvPr id="12335" name="Freeform 56"/>
            <p:cNvSpPr>
              <a:spLocks/>
            </p:cNvSpPr>
            <p:nvPr/>
          </p:nvSpPr>
          <p:spPr bwMode="auto">
            <a:xfrm>
              <a:off x="3664" y="2423"/>
              <a:ext cx="240" cy="405"/>
            </a:xfrm>
            <a:custGeom>
              <a:avLst/>
              <a:gdLst>
                <a:gd name="T0" fmla="*/ 531137679 w 47"/>
                <a:gd name="T1" fmla="*/ 0 h 83"/>
                <a:gd name="T2" fmla="*/ 181701960 w 47"/>
                <a:gd name="T3" fmla="*/ 15739470 h 83"/>
                <a:gd name="T4" fmla="*/ 181701960 w 47"/>
                <a:gd name="T5" fmla="*/ 23446476 h 83"/>
                <a:gd name="T6" fmla="*/ 143764120 w 47"/>
                <a:gd name="T7" fmla="*/ 37603690 h 83"/>
                <a:gd name="T8" fmla="*/ 143764120 w 47"/>
                <a:gd name="T9" fmla="*/ 61050146 h 83"/>
                <a:gd name="T10" fmla="*/ 143764120 w 47"/>
                <a:gd name="T11" fmla="*/ 84496632 h 83"/>
                <a:gd name="T12" fmla="*/ 132168304 w 47"/>
                <a:gd name="T13" fmla="*/ 92540417 h 83"/>
                <a:gd name="T14" fmla="*/ 108642593 w 47"/>
                <a:gd name="T15" fmla="*/ 106701007 h 83"/>
                <a:gd name="T16" fmla="*/ 85099908 w 47"/>
                <a:gd name="T17" fmla="*/ 122437720 h 83"/>
                <a:gd name="T18" fmla="*/ 73059346 w 47"/>
                <a:gd name="T19" fmla="*/ 130144702 h 83"/>
                <a:gd name="T20" fmla="*/ 73059346 w 47"/>
                <a:gd name="T21" fmla="*/ 145884147 h 83"/>
                <a:gd name="T22" fmla="*/ 61466145 w 47"/>
                <a:gd name="T23" fmla="*/ 160041381 h 83"/>
                <a:gd name="T24" fmla="*/ 61466145 w 47"/>
                <a:gd name="T25" fmla="*/ 167751134 h 83"/>
                <a:gd name="T26" fmla="*/ 47158800 w 47"/>
                <a:gd name="T27" fmla="*/ 191194828 h 83"/>
                <a:gd name="T28" fmla="*/ 35583318 w 47"/>
                <a:gd name="T29" fmla="*/ 206934196 h 83"/>
                <a:gd name="T30" fmla="*/ 47158800 w 47"/>
                <a:gd name="T31" fmla="*/ 228801143 h 83"/>
                <a:gd name="T32" fmla="*/ 61466145 w 47"/>
                <a:gd name="T33" fmla="*/ 236845084 h 83"/>
                <a:gd name="T34" fmla="*/ 61466145 w 47"/>
                <a:gd name="T35" fmla="*/ 252582266 h 83"/>
                <a:gd name="T36" fmla="*/ 61466145 w 47"/>
                <a:gd name="T37" fmla="*/ 252582266 h 83"/>
                <a:gd name="T38" fmla="*/ 61466145 w 47"/>
                <a:gd name="T39" fmla="*/ 260291433 h 83"/>
                <a:gd name="T40" fmla="*/ 61466145 w 47"/>
                <a:gd name="T41" fmla="*/ 260291433 h 83"/>
                <a:gd name="T42" fmla="*/ 47158800 w 47"/>
                <a:gd name="T43" fmla="*/ 276097631 h 83"/>
                <a:gd name="T44" fmla="*/ 61466145 w 47"/>
                <a:gd name="T45" fmla="*/ 283804456 h 83"/>
                <a:gd name="T46" fmla="*/ 47158800 w 47"/>
                <a:gd name="T47" fmla="*/ 290188581 h 83"/>
                <a:gd name="T48" fmla="*/ 73059346 w 47"/>
                <a:gd name="T49" fmla="*/ 321408116 h 83"/>
                <a:gd name="T50" fmla="*/ 73059346 w 47"/>
                <a:gd name="T51" fmla="*/ 344854387 h 83"/>
                <a:gd name="T52" fmla="*/ 85099908 w 47"/>
                <a:gd name="T53" fmla="*/ 358945181 h 83"/>
                <a:gd name="T54" fmla="*/ 96605504 w 47"/>
                <a:gd name="T55" fmla="*/ 366989747 h 83"/>
                <a:gd name="T56" fmla="*/ 96605504 w 47"/>
                <a:gd name="T57" fmla="*/ 374751691 h 83"/>
                <a:gd name="T58" fmla="*/ 73059346 w 47"/>
                <a:gd name="T59" fmla="*/ 382795632 h 83"/>
                <a:gd name="T60" fmla="*/ 73059346 w 47"/>
                <a:gd name="T61" fmla="*/ 390502301 h 83"/>
                <a:gd name="T62" fmla="*/ 61466145 w 47"/>
                <a:gd name="T63" fmla="*/ 412302574 h 83"/>
                <a:gd name="T64" fmla="*/ 35583318 w 47"/>
                <a:gd name="T65" fmla="*/ 451552622 h 83"/>
                <a:gd name="T66" fmla="*/ 0 w 47"/>
                <a:gd name="T67" fmla="*/ 504895963 h 83"/>
                <a:gd name="T68" fmla="*/ 0 w 47"/>
                <a:gd name="T69" fmla="*/ 542513364 h 83"/>
                <a:gd name="T70" fmla="*/ 325910090 w 47"/>
                <a:gd name="T71" fmla="*/ 536386565 h 83"/>
                <a:gd name="T72" fmla="*/ 325910090 w 47"/>
                <a:gd name="T73" fmla="*/ 542513364 h 83"/>
                <a:gd name="T74" fmla="*/ 313869651 w 47"/>
                <a:gd name="T75" fmla="*/ 558253044 h 83"/>
                <a:gd name="T76" fmla="*/ 325910090 w 47"/>
                <a:gd name="T77" fmla="*/ 589729281 h 83"/>
                <a:gd name="T78" fmla="*/ 349453449 w 47"/>
                <a:gd name="T79" fmla="*/ 611597009 h 83"/>
                <a:gd name="T80" fmla="*/ 361028349 w 47"/>
                <a:gd name="T81" fmla="*/ 635043046 h 83"/>
                <a:gd name="T82" fmla="*/ 384661499 w 47"/>
                <a:gd name="T83" fmla="*/ 635043046 h 83"/>
                <a:gd name="T84" fmla="*/ 422495128 w 47"/>
                <a:gd name="T85" fmla="*/ 619303366 h 83"/>
                <a:gd name="T86" fmla="*/ 493304705 w 47"/>
                <a:gd name="T87" fmla="*/ 603890340 h 83"/>
                <a:gd name="T88" fmla="*/ 519100672 w 47"/>
                <a:gd name="T89" fmla="*/ 603890340 h 83"/>
                <a:gd name="T90" fmla="*/ 542733495 w 47"/>
                <a:gd name="T91" fmla="*/ 597436887 h 83"/>
                <a:gd name="T92" fmla="*/ 554770502 w 47"/>
                <a:gd name="T93" fmla="*/ 603890340 h 83"/>
                <a:gd name="T94" fmla="*/ 566720905 w 47"/>
                <a:gd name="T95" fmla="*/ 611597009 h 83"/>
                <a:gd name="T96" fmla="*/ 566720905 w 47"/>
                <a:gd name="T97" fmla="*/ 603890340 h 83"/>
                <a:gd name="T98" fmla="*/ 531137679 w 47"/>
                <a:gd name="T99" fmla="*/ 412302574 h 83"/>
                <a:gd name="T100" fmla="*/ 531137679 w 47"/>
                <a:gd name="T101" fmla="*/ 398211780 h 83"/>
                <a:gd name="T102" fmla="*/ 542733495 w 47"/>
                <a:gd name="T103" fmla="*/ 15739470 h 83"/>
                <a:gd name="T104" fmla="*/ 531137679 w 47"/>
                <a:gd name="T105" fmla="*/ 0 h 83"/>
                <a:gd name="T106" fmla="*/ 53113767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0000A0"/>
            </a:solidFill>
            <a:ln w="12700">
              <a:solidFill>
                <a:schemeClr val="tx1"/>
              </a:solidFill>
              <a:round/>
              <a:headEnd/>
              <a:tailEnd/>
            </a:ln>
          </p:spPr>
          <p:txBody>
            <a:bodyPr/>
            <a:lstStyle/>
            <a:p>
              <a:endParaRPr lang="en-US"/>
            </a:p>
          </p:txBody>
        </p:sp>
        <p:sp>
          <p:nvSpPr>
            <p:cNvPr id="12336" name="Freeform 57"/>
            <p:cNvSpPr>
              <a:spLocks/>
            </p:cNvSpPr>
            <p:nvPr/>
          </p:nvSpPr>
          <p:spPr bwMode="auto">
            <a:xfrm>
              <a:off x="4330" y="1721"/>
              <a:ext cx="404" cy="249"/>
            </a:xfrm>
            <a:custGeom>
              <a:avLst/>
              <a:gdLst>
                <a:gd name="T0" fmla="*/ 232059392 w 79"/>
                <a:gd name="T1" fmla="*/ 376817700 h 51"/>
                <a:gd name="T2" fmla="*/ 672208447 w 79"/>
                <a:gd name="T3" fmla="*/ 323180655 h 51"/>
                <a:gd name="T4" fmla="*/ 808772422 w 79"/>
                <a:gd name="T5" fmla="*/ 307372929 h 51"/>
                <a:gd name="T6" fmla="*/ 820489440 w 79"/>
                <a:gd name="T7" fmla="*/ 307372929 h 51"/>
                <a:gd name="T8" fmla="*/ 820489440 w 79"/>
                <a:gd name="T9" fmla="*/ 299638347 h 51"/>
                <a:gd name="T10" fmla="*/ 820489440 w 79"/>
                <a:gd name="T11" fmla="*/ 293151928 h 51"/>
                <a:gd name="T12" fmla="*/ 832650265 w 79"/>
                <a:gd name="T13" fmla="*/ 285417346 h 51"/>
                <a:gd name="T14" fmla="*/ 856528763 w 79"/>
                <a:gd name="T15" fmla="*/ 285417346 h 51"/>
                <a:gd name="T16" fmla="*/ 868137120 w 79"/>
                <a:gd name="T17" fmla="*/ 285417346 h 51"/>
                <a:gd name="T18" fmla="*/ 904180371 w 79"/>
                <a:gd name="T19" fmla="*/ 269610089 h 51"/>
                <a:gd name="T20" fmla="*/ 904180371 w 79"/>
                <a:gd name="T21" fmla="*/ 253805175 h 51"/>
                <a:gd name="T22" fmla="*/ 942601717 w 79"/>
                <a:gd name="T23" fmla="*/ 237942142 h 51"/>
                <a:gd name="T24" fmla="*/ 966387919 w 79"/>
                <a:gd name="T25" fmla="*/ 230196154 h 51"/>
                <a:gd name="T26" fmla="*/ 966387919 w 79"/>
                <a:gd name="T27" fmla="*/ 223721297 h 51"/>
                <a:gd name="T28" fmla="*/ 942601717 w 79"/>
                <a:gd name="T29" fmla="*/ 215986558 h 51"/>
                <a:gd name="T30" fmla="*/ 930436310 w 79"/>
                <a:gd name="T31" fmla="*/ 207913258 h 51"/>
                <a:gd name="T32" fmla="*/ 918723219 w 79"/>
                <a:gd name="T33" fmla="*/ 207913258 h 51"/>
                <a:gd name="T34" fmla="*/ 918723219 w 79"/>
                <a:gd name="T35" fmla="*/ 200178832 h 51"/>
                <a:gd name="T36" fmla="*/ 892015618 w 79"/>
                <a:gd name="T37" fmla="*/ 200178832 h 51"/>
                <a:gd name="T38" fmla="*/ 892015618 w 79"/>
                <a:gd name="T39" fmla="*/ 184373762 h 51"/>
                <a:gd name="T40" fmla="*/ 868137120 w 79"/>
                <a:gd name="T41" fmla="*/ 184373762 h 51"/>
                <a:gd name="T42" fmla="*/ 868137120 w 79"/>
                <a:gd name="T43" fmla="*/ 176639180 h 51"/>
                <a:gd name="T44" fmla="*/ 868137120 w 79"/>
                <a:gd name="T45" fmla="*/ 154342731 h 51"/>
                <a:gd name="T46" fmla="*/ 880301873 w 79"/>
                <a:gd name="T47" fmla="*/ 154342731 h 51"/>
                <a:gd name="T48" fmla="*/ 868137120 w 79"/>
                <a:gd name="T49" fmla="*/ 138807088 h 51"/>
                <a:gd name="T50" fmla="*/ 856528763 w 79"/>
                <a:gd name="T51" fmla="*/ 130733710 h 51"/>
                <a:gd name="T52" fmla="*/ 856528763 w 79"/>
                <a:gd name="T53" fmla="*/ 130733710 h 51"/>
                <a:gd name="T54" fmla="*/ 868137120 w 79"/>
                <a:gd name="T55" fmla="*/ 123002018 h 51"/>
                <a:gd name="T56" fmla="*/ 880301873 w 79"/>
                <a:gd name="T57" fmla="*/ 114943014 h 51"/>
                <a:gd name="T58" fmla="*/ 892015618 w 79"/>
                <a:gd name="T59" fmla="*/ 92984618 h 51"/>
                <a:gd name="T60" fmla="*/ 892015618 w 79"/>
                <a:gd name="T61" fmla="*/ 85238709 h 51"/>
                <a:gd name="T62" fmla="*/ 904180371 w 79"/>
                <a:gd name="T63" fmla="*/ 77179568 h 51"/>
                <a:gd name="T64" fmla="*/ 904180371 w 79"/>
                <a:gd name="T65" fmla="*/ 69431432 h 51"/>
                <a:gd name="T66" fmla="*/ 892015618 w 79"/>
                <a:gd name="T67" fmla="*/ 69431432 h 51"/>
                <a:gd name="T68" fmla="*/ 856528763 w 79"/>
                <a:gd name="T69" fmla="*/ 61371724 h 51"/>
                <a:gd name="T70" fmla="*/ 856528763 w 79"/>
                <a:gd name="T71" fmla="*/ 61371724 h 51"/>
                <a:gd name="T72" fmla="*/ 844367938 w 79"/>
                <a:gd name="T73" fmla="*/ 53570586 h 51"/>
                <a:gd name="T74" fmla="*/ 844367938 w 79"/>
                <a:gd name="T75" fmla="*/ 45822451 h 51"/>
                <a:gd name="T76" fmla="*/ 820489440 w 79"/>
                <a:gd name="T77" fmla="*/ 23542552 h 51"/>
                <a:gd name="T78" fmla="*/ 808772422 w 79"/>
                <a:gd name="T79" fmla="*/ 23542552 h 51"/>
                <a:gd name="T80" fmla="*/ 808772422 w 79"/>
                <a:gd name="T81" fmla="*/ 15807868 h 51"/>
                <a:gd name="T82" fmla="*/ 794233501 w 79"/>
                <a:gd name="T83" fmla="*/ 15807868 h 51"/>
                <a:gd name="T84" fmla="*/ 794233501 w 79"/>
                <a:gd name="T85" fmla="*/ 15807868 h 51"/>
                <a:gd name="T86" fmla="*/ 794233501 w 79"/>
                <a:gd name="T87" fmla="*/ 7734653 h 51"/>
                <a:gd name="T88" fmla="*/ 782068094 w 79"/>
                <a:gd name="T89" fmla="*/ 0 h 51"/>
                <a:gd name="T90" fmla="*/ 109947156 w 79"/>
                <a:gd name="T91" fmla="*/ 85238709 h 51"/>
                <a:gd name="T92" fmla="*/ 98234066 w 79"/>
                <a:gd name="T93" fmla="*/ 53570586 h 51"/>
                <a:gd name="T94" fmla="*/ 62191163 w 79"/>
                <a:gd name="T95" fmla="*/ 77179568 h 51"/>
                <a:gd name="T96" fmla="*/ 62191163 w 79"/>
                <a:gd name="T97" fmla="*/ 77179568 h 51"/>
                <a:gd name="T98" fmla="*/ 47738892 w 79"/>
                <a:gd name="T99" fmla="*/ 69431432 h 51"/>
                <a:gd name="T100" fmla="*/ 47738892 w 79"/>
                <a:gd name="T101" fmla="*/ 69431432 h 51"/>
                <a:gd name="T102" fmla="*/ 36042933 w 79"/>
                <a:gd name="T103" fmla="*/ 85238709 h 51"/>
                <a:gd name="T104" fmla="*/ 12161147 w 79"/>
                <a:gd name="T105" fmla="*/ 99459476 h 51"/>
                <a:gd name="T106" fmla="*/ 0 w 79"/>
                <a:gd name="T107" fmla="*/ 107194136 h 51"/>
                <a:gd name="T108" fmla="*/ 47738892 w 79"/>
                <a:gd name="T109" fmla="*/ 277358420 h 51"/>
                <a:gd name="T110" fmla="*/ 74372730 w 79"/>
                <a:gd name="T111" fmla="*/ 392625895 h 51"/>
                <a:gd name="T112" fmla="*/ 232059392 w 79"/>
                <a:gd name="T113" fmla="*/ 376817700 h 51"/>
                <a:gd name="T114" fmla="*/ 232059392 w 79"/>
                <a:gd name="T115" fmla="*/ 376817700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0000A0"/>
            </a:solidFill>
            <a:ln w="12700">
              <a:solidFill>
                <a:schemeClr val="tx1"/>
              </a:solidFill>
              <a:round/>
              <a:headEnd/>
              <a:tailEnd/>
            </a:ln>
          </p:spPr>
          <p:txBody>
            <a:bodyPr/>
            <a:lstStyle/>
            <a:p>
              <a:endParaRPr lang="en-US"/>
            </a:p>
          </p:txBody>
        </p:sp>
        <p:sp>
          <p:nvSpPr>
            <p:cNvPr id="12337" name="Freeform 58"/>
            <p:cNvSpPr>
              <a:spLocks/>
            </p:cNvSpPr>
            <p:nvPr/>
          </p:nvSpPr>
          <p:spPr bwMode="auto">
            <a:xfrm>
              <a:off x="4196" y="1970"/>
              <a:ext cx="523" cy="287"/>
            </a:xfrm>
            <a:custGeom>
              <a:avLst/>
              <a:gdLst>
                <a:gd name="T0" fmla="*/ 389394919 w 102"/>
                <a:gd name="T1" fmla="*/ 408793588 h 59"/>
                <a:gd name="T2" fmla="*/ 325845639 w 102"/>
                <a:gd name="T3" fmla="*/ 414783111 h 59"/>
                <a:gd name="T4" fmla="*/ 276635414 w 102"/>
                <a:gd name="T5" fmla="*/ 414783111 h 59"/>
                <a:gd name="T6" fmla="*/ 63549260 w 102"/>
                <a:gd name="T7" fmla="*/ 414783111 h 59"/>
                <a:gd name="T8" fmla="*/ 112741497 w 102"/>
                <a:gd name="T9" fmla="*/ 385912047 h 59"/>
                <a:gd name="T10" fmla="*/ 125135486 w 102"/>
                <a:gd name="T11" fmla="*/ 363033931 h 59"/>
                <a:gd name="T12" fmla="*/ 237420024 w 102"/>
                <a:gd name="T13" fmla="*/ 297489374 h 59"/>
                <a:gd name="T14" fmla="*/ 264716925 w 102"/>
                <a:gd name="T15" fmla="*/ 326360127 h 59"/>
                <a:gd name="T16" fmla="*/ 338239463 w 102"/>
                <a:gd name="T17" fmla="*/ 326360127 h 59"/>
                <a:gd name="T18" fmla="*/ 364972508 w 102"/>
                <a:gd name="T19" fmla="*/ 318820843 h 59"/>
                <a:gd name="T20" fmla="*/ 426193106 w 102"/>
                <a:gd name="T21" fmla="*/ 310965879 h 59"/>
                <a:gd name="T22" fmla="*/ 453397958 w 102"/>
                <a:gd name="T23" fmla="*/ 303478742 h 59"/>
                <a:gd name="T24" fmla="*/ 526449263 w 102"/>
                <a:gd name="T25" fmla="*/ 266818558 h 59"/>
                <a:gd name="T26" fmla="*/ 553746328 w 102"/>
                <a:gd name="T27" fmla="*/ 207516707 h 59"/>
                <a:gd name="T28" fmla="*/ 614875041 w 102"/>
                <a:gd name="T29" fmla="*/ 134185560 h 59"/>
                <a:gd name="T30" fmla="*/ 654019221 w 102"/>
                <a:gd name="T31" fmla="*/ 140438695 h 59"/>
                <a:gd name="T32" fmla="*/ 690818228 w 102"/>
                <a:gd name="T33" fmla="*/ 88422945 h 59"/>
                <a:gd name="T34" fmla="*/ 742444507 w 102"/>
                <a:gd name="T35" fmla="*/ 74630663 h 59"/>
                <a:gd name="T36" fmla="*/ 766849526 w 102"/>
                <a:gd name="T37" fmla="*/ 36673677 h 59"/>
                <a:gd name="T38" fmla="*/ 766849526 w 102"/>
                <a:gd name="T39" fmla="*/ 7539189 h 59"/>
                <a:gd name="T40" fmla="*/ 854716125 w 102"/>
                <a:gd name="T41" fmla="*/ 28870685 h 59"/>
                <a:gd name="T42" fmla="*/ 879591064 w 102"/>
                <a:gd name="T43" fmla="*/ 7539189 h 59"/>
                <a:gd name="T44" fmla="*/ 916298023 w 102"/>
                <a:gd name="T45" fmla="*/ 15342194 h 59"/>
                <a:gd name="T46" fmla="*/ 955535071 w 102"/>
                <a:gd name="T47" fmla="*/ 28870685 h 59"/>
                <a:gd name="T48" fmla="*/ 1004270288 w 102"/>
                <a:gd name="T49" fmla="*/ 59555014 h 59"/>
                <a:gd name="T50" fmla="*/ 967453068 w 102"/>
                <a:gd name="T51" fmla="*/ 103764969 h 59"/>
                <a:gd name="T52" fmla="*/ 1016663457 w 102"/>
                <a:gd name="T53" fmla="*/ 111304331 h 59"/>
                <a:gd name="T54" fmla="*/ 1055879503 w 102"/>
                <a:gd name="T55" fmla="*/ 126646354 h 59"/>
                <a:gd name="T56" fmla="*/ 1092589087 w 102"/>
                <a:gd name="T57" fmla="*/ 134185560 h 59"/>
                <a:gd name="T58" fmla="*/ 1168619728 w 102"/>
                <a:gd name="T59" fmla="*/ 147977979 h 59"/>
                <a:gd name="T60" fmla="*/ 1168619728 w 102"/>
                <a:gd name="T61" fmla="*/ 170856368 h 59"/>
                <a:gd name="T62" fmla="*/ 1156138614 w 102"/>
                <a:gd name="T63" fmla="*/ 192187837 h 59"/>
                <a:gd name="T64" fmla="*/ 1192953865 w 102"/>
                <a:gd name="T65" fmla="*/ 215069378 h 59"/>
                <a:gd name="T66" fmla="*/ 1168619728 w 102"/>
                <a:gd name="T67" fmla="*/ 222608350 h 59"/>
                <a:gd name="T68" fmla="*/ 1180561353 w 102"/>
                <a:gd name="T69" fmla="*/ 230398092 h 59"/>
                <a:gd name="T70" fmla="*/ 1156138614 w 102"/>
                <a:gd name="T71" fmla="*/ 237937065 h 59"/>
                <a:gd name="T72" fmla="*/ 1180561353 w 102"/>
                <a:gd name="T73" fmla="*/ 245489735 h 59"/>
                <a:gd name="T74" fmla="*/ 1180561353 w 102"/>
                <a:gd name="T75" fmla="*/ 266818558 h 59"/>
                <a:gd name="T76" fmla="*/ 1156138614 w 102"/>
                <a:gd name="T77" fmla="*/ 266818558 h 59"/>
                <a:gd name="T78" fmla="*/ 1205436948 w 102"/>
                <a:gd name="T79" fmla="*/ 274610791 h 59"/>
                <a:gd name="T80" fmla="*/ 1256504048 w 102"/>
                <a:gd name="T81" fmla="*/ 266818558 h 59"/>
                <a:gd name="T82" fmla="*/ 1268986475 w 102"/>
                <a:gd name="T83" fmla="*/ 310965879 h 59"/>
                <a:gd name="T84" fmla="*/ 1268986475 w 102"/>
                <a:gd name="T85" fmla="*/ 318820843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6987EB"/>
            </a:solidFill>
            <a:ln w="12700">
              <a:solidFill>
                <a:schemeClr val="tx1"/>
              </a:solidFill>
              <a:round/>
              <a:headEnd/>
              <a:tailEnd/>
            </a:ln>
          </p:spPr>
          <p:txBody>
            <a:bodyPr/>
            <a:lstStyle/>
            <a:p>
              <a:endParaRPr lang="en-US"/>
            </a:p>
          </p:txBody>
        </p:sp>
        <p:sp>
          <p:nvSpPr>
            <p:cNvPr id="12338" name="Freeform 59"/>
            <p:cNvSpPr>
              <a:spLocks/>
            </p:cNvSpPr>
            <p:nvPr/>
          </p:nvSpPr>
          <p:spPr bwMode="auto">
            <a:xfrm>
              <a:off x="4232" y="2350"/>
              <a:ext cx="353" cy="258"/>
            </a:xfrm>
            <a:custGeom>
              <a:avLst/>
              <a:gdLst>
                <a:gd name="T0" fmla="*/ 504015674 w 69"/>
                <a:gd name="T1" fmla="*/ 396026654 h 53"/>
                <a:gd name="T2" fmla="*/ 465486836 w 69"/>
                <a:gd name="T3" fmla="*/ 388454813 h 53"/>
                <a:gd name="T4" fmla="*/ 453760610 w 69"/>
                <a:gd name="T5" fmla="*/ 359181538 h 53"/>
                <a:gd name="T6" fmla="*/ 405875087 w 69"/>
                <a:gd name="T7" fmla="*/ 328536833 h 53"/>
                <a:gd name="T8" fmla="*/ 381473118 w 69"/>
                <a:gd name="T9" fmla="*/ 291678087 h 53"/>
                <a:gd name="T10" fmla="*/ 355242181 w 69"/>
                <a:gd name="T11" fmla="*/ 276204011 h 53"/>
                <a:gd name="T12" fmla="*/ 307373765 w 69"/>
                <a:gd name="T13" fmla="*/ 254764587 h 53"/>
                <a:gd name="T14" fmla="*/ 283420689 w 69"/>
                <a:gd name="T15" fmla="*/ 239342539 h 53"/>
                <a:gd name="T16" fmla="*/ 271228054 w 69"/>
                <a:gd name="T17" fmla="*/ 224188111 h 53"/>
                <a:gd name="T18" fmla="*/ 184919285 w 69"/>
                <a:gd name="T19" fmla="*/ 187329599 h 53"/>
                <a:gd name="T20" fmla="*/ 160965514 w 69"/>
                <a:gd name="T21" fmla="*/ 171852719 h 53"/>
                <a:gd name="T22" fmla="*/ 122454520 w 69"/>
                <a:gd name="T23" fmla="*/ 141275424 h 53"/>
                <a:gd name="T24" fmla="*/ 98518716 w 69"/>
                <a:gd name="T25" fmla="*/ 119839505 h 53"/>
                <a:gd name="T26" fmla="*/ 12192026 w 69"/>
                <a:gd name="T27" fmla="*/ 104348528 h 53"/>
                <a:gd name="T28" fmla="*/ 12192026 w 69"/>
                <a:gd name="T29" fmla="*/ 75326885 h 53"/>
                <a:gd name="T30" fmla="*/ 36145700 w 69"/>
                <a:gd name="T31" fmla="*/ 59918390 h 53"/>
                <a:gd name="T32" fmla="*/ 36145700 w 69"/>
                <a:gd name="T33" fmla="*/ 52335373 h 53"/>
                <a:gd name="T34" fmla="*/ 98518716 w 69"/>
                <a:gd name="T35" fmla="*/ 36924122 h 53"/>
                <a:gd name="T36" fmla="*/ 146390406 w 69"/>
                <a:gd name="T37" fmla="*/ 22994248 h 53"/>
                <a:gd name="T38" fmla="*/ 160965514 w 69"/>
                <a:gd name="T39" fmla="*/ 15474130 h 53"/>
                <a:gd name="T40" fmla="*/ 381473118 w 69"/>
                <a:gd name="T41" fmla="*/ 7585191 h 53"/>
                <a:gd name="T42" fmla="*/ 381473118 w 69"/>
                <a:gd name="T43" fmla="*/ 15474130 h 53"/>
                <a:gd name="T44" fmla="*/ 429806880 w 69"/>
                <a:gd name="T45" fmla="*/ 29021711 h 53"/>
                <a:gd name="T46" fmla="*/ 626469826 w 69"/>
                <a:gd name="T47" fmla="*/ 29021711 h 53"/>
                <a:gd name="T48" fmla="*/ 835233401 w 69"/>
                <a:gd name="T49" fmla="*/ 127408464 h 53"/>
                <a:gd name="T50" fmla="*/ 811297679 w 69"/>
                <a:gd name="T51" fmla="*/ 141275424 h 53"/>
                <a:gd name="T52" fmla="*/ 772860518 w 69"/>
                <a:gd name="T53" fmla="*/ 179743739 h 53"/>
                <a:gd name="T54" fmla="*/ 761116613 w 69"/>
                <a:gd name="T55" fmla="*/ 208765595 h 53"/>
                <a:gd name="T56" fmla="*/ 761116613 w 69"/>
                <a:gd name="T57" fmla="*/ 224188111 h 53"/>
                <a:gd name="T58" fmla="*/ 737180890 w 69"/>
                <a:gd name="T59" fmla="*/ 231759795 h 53"/>
                <a:gd name="T60" fmla="*/ 724971393 w 69"/>
                <a:gd name="T61" fmla="*/ 247182154 h 53"/>
                <a:gd name="T62" fmla="*/ 701035016 w 69"/>
                <a:gd name="T63" fmla="*/ 261112203 h 53"/>
                <a:gd name="T64" fmla="*/ 650406203 w 69"/>
                <a:gd name="T65" fmla="*/ 291678087 h 53"/>
                <a:gd name="T66" fmla="*/ 614725592 w 69"/>
                <a:gd name="T67" fmla="*/ 307100602 h 53"/>
                <a:gd name="T68" fmla="*/ 602534103 w 69"/>
                <a:gd name="T69" fmla="*/ 320699788 h 53"/>
                <a:gd name="T70" fmla="*/ 564005593 w 69"/>
                <a:gd name="T71" fmla="*/ 328536833 h 53"/>
                <a:gd name="T72" fmla="*/ 564005593 w 69"/>
                <a:gd name="T73" fmla="*/ 336121758 h 53"/>
                <a:gd name="T74" fmla="*/ 552262342 w 69"/>
                <a:gd name="T75" fmla="*/ 351596613 h 53"/>
                <a:gd name="T76" fmla="*/ 528417315 w 69"/>
                <a:gd name="T77" fmla="*/ 359181538 h 53"/>
                <a:gd name="T78" fmla="*/ 528417315 w 69"/>
                <a:gd name="T79" fmla="*/ 359181538 h 53"/>
                <a:gd name="T80" fmla="*/ 528417315 w 69"/>
                <a:gd name="T81" fmla="*/ 366685461 h 53"/>
                <a:gd name="T82" fmla="*/ 540069543 w 69"/>
                <a:gd name="T83" fmla="*/ 373032298 h 53"/>
                <a:gd name="T84" fmla="*/ 516225498 w 69"/>
                <a:gd name="T85" fmla="*/ 380617847 h 53"/>
                <a:gd name="T86" fmla="*/ 504015674 w 69"/>
                <a:gd name="T87" fmla="*/ 38845481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0000A0"/>
            </a:solidFill>
            <a:ln w="12700">
              <a:solidFill>
                <a:schemeClr val="tx1"/>
              </a:solidFill>
              <a:round/>
              <a:headEnd/>
              <a:tailEnd/>
            </a:ln>
          </p:spPr>
          <p:txBody>
            <a:bodyPr/>
            <a:lstStyle/>
            <a:p>
              <a:endParaRPr lang="en-US"/>
            </a:p>
          </p:txBody>
        </p:sp>
        <p:sp>
          <p:nvSpPr>
            <p:cNvPr id="12339" name="Freeform 60"/>
            <p:cNvSpPr>
              <a:spLocks/>
            </p:cNvSpPr>
            <p:nvPr/>
          </p:nvSpPr>
          <p:spPr bwMode="auto">
            <a:xfrm>
              <a:off x="4073" y="2384"/>
              <a:ext cx="375" cy="376"/>
            </a:xfrm>
            <a:custGeom>
              <a:avLst/>
              <a:gdLst>
                <a:gd name="T0" fmla="*/ 114408980 w 73"/>
                <a:gd name="T1" fmla="*/ 315850891 h 77"/>
                <a:gd name="T2" fmla="*/ 142064201 w 73"/>
                <a:gd name="T3" fmla="*/ 339428055 h 77"/>
                <a:gd name="T4" fmla="*/ 166796848 w 73"/>
                <a:gd name="T5" fmla="*/ 355318101 h 77"/>
                <a:gd name="T6" fmla="*/ 166796848 w 73"/>
                <a:gd name="T7" fmla="*/ 377293525 h 77"/>
                <a:gd name="T8" fmla="*/ 179442583 w 73"/>
                <a:gd name="T9" fmla="*/ 385036817 h 77"/>
                <a:gd name="T10" fmla="*/ 166796848 w 73"/>
                <a:gd name="T11" fmla="*/ 424758652 h 77"/>
                <a:gd name="T12" fmla="*/ 154248388 w 73"/>
                <a:gd name="T13" fmla="*/ 462626623 h 77"/>
                <a:gd name="T14" fmla="*/ 179442583 w 73"/>
                <a:gd name="T15" fmla="*/ 524068866 h 77"/>
                <a:gd name="T16" fmla="*/ 204175230 w 73"/>
                <a:gd name="T17" fmla="*/ 547631575 h 77"/>
                <a:gd name="T18" fmla="*/ 216745307 w 73"/>
                <a:gd name="T19" fmla="*/ 569946082 h 77"/>
                <a:gd name="T20" fmla="*/ 229387055 w 73"/>
                <a:gd name="T21" fmla="*/ 585768937 h 77"/>
                <a:gd name="T22" fmla="*/ 742427196 w 73"/>
                <a:gd name="T23" fmla="*/ 585768937 h 77"/>
                <a:gd name="T24" fmla="*/ 767159679 w 73"/>
                <a:gd name="T25" fmla="*/ 593509729 h 77"/>
                <a:gd name="T26" fmla="*/ 754993328 w 73"/>
                <a:gd name="T27" fmla="*/ 547631575 h 77"/>
                <a:gd name="T28" fmla="*/ 767159679 w 73"/>
                <a:gd name="T29" fmla="*/ 532134365 h 77"/>
                <a:gd name="T30" fmla="*/ 819548041 w 73"/>
                <a:gd name="T31" fmla="*/ 532134365 h 77"/>
                <a:gd name="T32" fmla="*/ 856832847 w 73"/>
                <a:gd name="T33" fmla="*/ 532134365 h 77"/>
                <a:gd name="T34" fmla="*/ 856832847 w 73"/>
                <a:gd name="T35" fmla="*/ 500424901 h 77"/>
                <a:gd name="T36" fmla="*/ 856832847 w 73"/>
                <a:gd name="T37" fmla="*/ 478446040 h 77"/>
                <a:gd name="T38" fmla="*/ 881568618 w 73"/>
                <a:gd name="T39" fmla="*/ 408935797 h 77"/>
                <a:gd name="T40" fmla="*/ 909223182 w 73"/>
                <a:gd name="T41" fmla="*/ 369485854 h 77"/>
                <a:gd name="T42" fmla="*/ 933956322 w 73"/>
                <a:gd name="T43" fmla="*/ 363058581 h 77"/>
                <a:gd name="T44" fmla="*/ 933956322 w 73"/>
                <a:gd name="T45" fmla="*/ 355318101 h 77"/>
                <a:gd name="T46" fmla="*/ 921793916 w 73"/>
                <a:gd name="T47" fmla="*/ 355318101 h 77"/>
                <a:gd name="T48" fmla="*/ 881568618 w 73"/>
                <a:gd name="T49" fmla="*/ 347169159 h 77"/>
                <a:gd name="T50" fmla="*/ 869495637 w 73"/>
                <a:gd name="T51" fmla="*/ 315850891 h 77"/>
                <a:gd name="T52" fmla="*/ 819548041 w 73"/>
                <a:gd name="T53" fmla="*/ 285793404 h 77"/>
                <a:gd name="T54" fmla="*/ 792371504 w 73"/>
                <a:gd name="T55" fmla="*/ 246340492 h 77"/>
                <a:gd name="T56" fmla="*/ 767159679 w 73"/>
                <a:gd name="T57" fmla="*/ 230520293 h 77"/>
                <a:gd name="T58" fmla="*/ 717233125 w 73"/>
                <a:gd name="T59" fmla="*/ 208542682 h 77"/>
                <a:gd name="T60" fmla="*/ 690035547 w 73"/>
                <a:gd name="T61" fmla="*/ 192653261 h 77"/>
                <a:gd name="T62" fmla="*/ 677393635 w 73"/>
                <a:gd name="T63" fmla="*/ 176830406 h 77"/>
                <a:gd name="T64" fmla="*/ 587717179 w 73"/>
                <a:gd name="T65" fmla="*/ 139032088 h 77"/>
                <a:gd name="T66" fmla="*/ 562984367 w 73"/>
                <a:gd name="T67" fmla="*/ 123142666 h 77"/>
                <a:gd name="T68" fmla="*/ 525606849 w 73"/>
                <a:gd name="T69" fmla="*/ 93084867 h 77"/>
                <a:gd name="T70" fmla="*/ 498044340 w 73"/>
                <a:gd name="T71" fmla="*/ 69510575 h 77"/>
                <a:gd name="T72" fmla="*/ 408257418 w 73"/>
                <a:gd name="T73" fmla="*/ 53687720 h 77"/>
                <a:gd name="T74" fmla="*/ 408257418 w 73"/>
                <a:gd name="T75" fmla="*/ 23563481 h 77"/>
                <a:gd name="T76" fmla="*/ 435934010 w 73"/>
                <a:gd name="T77" fmla="*/ 7740628 h 77"/>
                <a:gd name="T78" fmla="*/ 435934010 w 73"/>
                <a:gd name="T79" fmla="*/ 0 h 77"/>
                <a:gd name="T80" fmla="*/ 0 w 73"/>
                <a:gd name="T81" fmla="*/ 37798386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a:solidFill>
                <a:schemeClr val="tx1"/>
              </a:solidFill>
              <a:round/>
              <a:headEnd/>
              <a:tailEnd/>
            </a:ln>
          </p:spPr>
          <p:txBody>
            <a:bodyPr/>
            <a:lstStyle/>
            <a:p>
              <a:endParaRPr lang="en-US"/>
            </a:p>
          </p:txBody>
        </p:sp>
        <p:sp>
          <p:nvSpPr>
            <p:cNvPr id="12340" name="Freeform 61"/>
            <p:cNvSpPr>
              <a:spLocks/>
            </p:cNvSpPr>
            <p:nvPr/>
          </p:nvSpPr>
          <p:spPr bwMode="auto">
            <a:xfrm>
              <a:off x="4426" y="1916"/>
              <a:ext cx="318" cy="141"/>
            </a:xfrm>
            <a:custGeom>
              <a:avLst/>
              <a:gdLst>
                <a:gd name="T0" fmla="*/ 454474327 w 62"/>
                <a:gd name="T1" fmla="*/ 15283642 h 29"/>
                <a:gd name="T2" fmla="*/ 24467006 w 62"/>
                <a:gd name="T3" fmla="*/ 126149458 h 29"/>
                <a:gd name="T4" fmla="*/ 51724329 w 62"/>
                <a:gd name="T5" fmla="*/ 118381507 h 29"/>
                <a:gd name="T6" fmla="*/ 100570327 w 62"/>
                <a:gd name="T7" fmla="*/ 95579343 h 29"/>
                <a:gd name="T8" fmla="*/ 125492001 w 62"/>
                <a:gd name="T9" fmla="*/ 80545616 h 29"/>
                <a:gd name="T10" fmla="*/ 137454215 w 62"/>
                <a:gd name="T11" fmla="*/ 74310112 h 29"/>
                <a:gd name="T12" fmla="*/ 176762247 w 62"/>
                <a:gd name="T13" fmla="*/ 66805491 h 29"/>
                <a:gd name="T14" fmla="*/ 238496413 w 62"/>
                <a:gd name="T15" fmla="*/ 51507909 h 29"/>
                <a:gd name="T16" fmla="*/ 265295723 w 62"/>
                <a:gd name="T17" fmla="*/ 59355053 h 29"/>
                <a:gd name="T18" fmla="*/ 289748809 w 62"/>
                <a:gd name="T19" fmla="*/ 59355053 h 29"/>
                <a:gd name="T20" fmla="*/ 314687717 w 62"/>
                <a:gd name="T21" fmla="*/ 88064143 h 29"/>
                <a:gd name="T22" fmla="*/ 339066781 w 62"/>
                <a:gd name="T23" fmla="*/ 88064143 h 29"/>
                <a:gd name="T24" fmla="*/ 339066781 w 62"/>
                <a:gd name="T25" fmla="*/ 103347838 h 29"/>
                <a:gd name="T26" fmla="*/ 390791294 w 62"/>
                <a:gd name="T27" fmla="*/ 110862961 h 29"/>
                <a:gd name="T28" fmla="*/ 427202326 w 62"/>
                <a:gd name="T29" fmla="*/ 126149458 h 29"/>
                <a:gd name="T30" fmla="*/ 442057313 w 62"/>
                <a:gd name="T31" fmla="*/ 139572032 h 29"/>
                <a:gd name="T32" fmla="*/ 402841644 w 62"/>
                <a:gd name="T33" fmla="*/ 185175776 h 29"/>
                <a:gd name="T34" fmla="*/ 442057313 w 62"/>
                <a:gd name="T35" fmla="*/ 198927104 h 29"/>
                <a:gd name="T36" fmla="*/ 478941036 w 62"/>
                <a:gd name="T37" fmla="*/ 206445183 h 29"/>
                <a:gd name="T38" fmla="*/ 491358379 w 62"/>
                <a:gd name="T39" fmla="*/ 206445183 h 29"/>
                <a:gd name="T40" fmla="*/ 528245057 w 62"/>
                <a:gd name="T41" fmla="*/ 198927104 h 29"/>
                <a:gd name="T42" fmla="*/ 579511404 w 62"/>
                <a:gd name="T43" fmla="*/ 214210800 h 29"/>
                <a:gd name="T44" fmla="*/ 591928419 w 62"/>
                <a:gd name="T45" fmla="*/ 206445183 h 29"/>
                <a:gd name="T46" fmla="*/ 567549027 w 62"/>
                <a:gd name="T47" fmla="*/ 191411359 h 29"/>
                <a:gd name="T48" fmla="*/ 555132997 w 62"/>
                <a:gd name="T49" fmla="*/ 185175776 h 29"/>
                <a:gd name="T50" fmla="*/ 567549027 w 62"/>
                <a:gd name="T51" fmla="*/ 177722732 h 29"/>
                <a:gd name="T52" fmla="*/ 555132997 w 62"/>
                <a:gd name="T53" fmla="*/ 170207454 h 29"/>
                <a:gd name="T54" fmla="*/ 515828371 w 62"/>
                <a:gd name="T55" fmla="*/ 139572032 h 29"/>
                <a:gd name="T56" fmla="*/ 515828371 w 62"/>
                <a:gd name="T57" fmla="*/ 118381507 h 29"/>
                <a:gd name="T58" fmla="*/ 515828371 w 62"/>
                <a:gd name="T59" fmla="*/ 88064143 h 29"/>
                <a:gd name="T60" fmla="*/ 515828371 w 62"/>
                <a:gd name="T61" fmla="*/ 74310112 h 29"/>
                <a:gd name="T62" fmla="*/ 515828371 w 62"/>
                <a:gd name="T63" fmla="*/ 66805491 h 29"/>
                <a:gd name="T64" fmla="*/ 555132997 w 62"/>
                <a:gd name="T65" fmla="*/ 44057549 h 29"/>
                <a:gd name="T66" fmla="*/ 567549027 w 62"/>
                <a:gd name="T67" fmla="*/ 28706319 h 29"/>
                <a:gd name="T68" fmla="*/ 591928419 w 62"/>
                <a:gd name="T69" fmla="*/ 28706319 h 29"/>
                <a:gd name="T70" fmla="*/ 567549027 w 62"/>
                <a:gd name="T71" fmla="*/ 59355053 h 29"/>
                <a:gd name="T72" fmla="*/ 555132997 w 62"/>
                <a:gd name="T73" fmla="*/ 74310112 h 29"/>
                <a:gd name="T74" fmla="*/ 579511404 w 62"/>
                <a:gd name="T75" fmla="*/ 88064143 h 29"/>
                <a:gd name="T76" fmla="*/ 579511404 w 62"/>
                <a:gd name="T77" fmla="*/ 118381507 h 29"/>
                <a:gd name="T78" fmla="*/ 567549027 w 62"/>
                <a:gd name="T79" fmla="*/ 133665203 h 29"/>
                <a:gd name="T80" fmla="*/ 579511404 w 62"/>
                <a:gd name="T81" fmla="*/ 139572032 h 29"/>
                <a:gd name="T82" fmla="*/ 579511404 w 62"/>
                <a:gd name="T83" fmla="*/ 154921152 h 29"/>
                <a:gd name="T84" fmla="*/ 591928419 w 62"/>
                <a:gd name="T85" fmla="*/ 177722732 h 29"/>
                <a:gd name="T86" fmla="*/ 628814769 w 62"/>
                <a:gd name="T87" fmla="*/ 185175776 h 29"/>
                <a:gd name="T88" fmla="*/ 655703365 w 62"/>
                <a:gd name="T89" fmla="*/ 177722732 h 29"/>
                <a:gd name="T90" fmla="*/ 655703365 w 62"/>
                <a:gd name="T91" fmla="*/ 191411359 h 29"/>
                <a:gd name="T92" fmla="*/ 668119395 w 62"/>
                <a:gd name="T93" fmla="*/ 206445183 h 29"/>
                <a:gd name="T94" fmla="*/ 692591192 w 62"/>
                <a:gd name="T95" fmla="*/ 214210800 h 29"/>
                <a:gd name="T96" fmla="*/ 705007222 w 62"/>
                <a:gd name="T97" fmla="*/ 206445183 h 29"/>
                <a:gd name="T98" fmla="*/ 768689927 w 62"/>
                <a:gd name="T99" fmla="*/ 191411359 h 29"/>
                <a:gd name="T100" fmla="*/ 781105957 w 62"/>
                <a:gd name="T101" fmla="*/ 139572032 h 29"/>
                <a:gd name="T102" fmla="*/ 680536410 w 62"/>
                <a:gd name="T103" fmla="*/ 154921152 h 29"/>
                <a:gd name="T104" fmla="*/ 591928419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a:solidFill>
                <a:schemeClr val="tx1"/>
              </a:solidFill>
              <a:round/>
              <a:headEnd/>
              <a:tailEnd/>
            </a:ln>
          </p:spPr>
          <p:txBody>
            <a:bodyPr/>
            <a:lstStyle/>
            <a:p>
              <a:endParaRPr lang="en-US"/>
            </a:p>
          </p:txBody>
        </p:sp>
        <p:sp>
          <p:nvSpPr>
            <p:cNvPr id="12341" name="Freeform 62"/>
            <p:cNvSpPr>
              <a:spLocks/>
            </p:cNvSpPr>
            <p:nvPr/>
          </p:nvSpPr>
          <p:spPr bwMode="auto">
            <a:xfrm>
              <a:off x="4668" y="1901"/>
              <a:ext cx="76" cy="117"/>
            </a:xfrm>
            <a:custGeom>
              <a:avLst/>
              <a:gdLst>
                <a:gd name="T0" fmla="*/ 167228533 w 15"/>
                <a:gd name="T1" fmla="*/ 166537825 h 24"/>
                <a:gd name="T2" fmla="*/ 167228533 w 15"/>
                <a:gd name="T3" fmla="*/ 152470725 h 24"/>
                <a:gd name="T4" fmla="*/ 156350525 w 15"/>
                <a:gd name="T5" fmla="*/ 136834070 h 24"/>
                <a:gd name="T6" fmla="*/ 134222897 w 15"/>
                <a:gd name="T7" fmla="*/ 121249908 h 24"/>
                <a:gd name="T8" fmla="*/ 112025714 w 15"/>
                <a:gd name="T9" fmla="*/ 113598033 h 24"/>
                <a:gd name="T10" fmla="*/ 101233798 w 15"/>
                <a:gd name="T11" fmla="*/ 105946079 h 24"/>
                <a:gd name="T12" fmla="*/ 101233798 w 15"/>
                <a:gd name="T13" fmla="*/ 90309424 h 24"/>
                <a:gd name="T14" fmla="*/ 76889505 w 15"/>
                <a:gd name="T15" fmla="*/ 68576935 h 24"/>
                <a:gd name="T16" fmla="*/ 65994755 w 15"/>
                <a:gd name="T17" fmla="*/ 60591687 h 24"/>
                <a:gd name="T18" fmla="*/ 55115976 w 15"/>
                <a:gd name="T19" fmla="*/ 44952224 h 24"/>
                <a:gd name="T20" fmla="*/ 43883828 w 15"/>
                <a:gd name="T21" fmla="*/ 37303069 h 24"/>
                <a:gd name="T22" fmla="*/ 43883828 w 15"/>
                <a:gd name="T23" fmla="*/ 31276050 h 24"/>
                <a:gd name="T24" fmla="*/ 43883828 w 15"/>
                <a:gd name="T25" fmla="*/ 31276050 h 24"/>
                <a:gd name="T26" fmla="*/ 43883828 w 15"/>
                <a:gd name="T27" fmla="*/ 23302171 h 24"/>
                <a:gd name="T28" fmla="*/ 55115976 w 15"/>
                <a:gd name="T29" fmla="*/ 0 h 24"/>
                <a:gd name="T30" fmla="*/ 43883828 w 15"/>
                <a:gd name="T31" fmla="*/ 0 h 24"/>
                <a:gd name="T32" fmla="*/ 22110350 w 15"/>
                <a:gd name="T33" fmla="*/ 0 h 24"/>
                <a:gd name="T34" fmla="*/ 10878156 w 15"/>
                <a:gd name="T35" fmla="*/ 7651912 h 24"/>
                <a:gd name="T36" fmla="*/ 10878156 w 15"/>
                <a:gd name="T37" fmla="*/ 15636592 h 24"/>
                <a:gd name="T38" fmla="*/ 10878156 w 15"/>
                <a:gd name="T39" fmla="*/ 23302171 h 24"/>
                <a:gd name="T40" fmla="*/ 0 w 15"/>
                <a:gd name="T41" fmla="*/ 23302171 h 24"/>
                <a:gd name="T42" fmla="*/ 76889505 w 15"/>
                <a:gd name="T43" fmla="*/ 181852340 h 24"/>
                <a:gd name="T44" fmla="*/ 167228533 w 15"/>
                <a:gd name="T45" fmla="*/ 166537825 h 24"/>
                <a:gd name="T46" fmla="*/ 167228533 w 15"/>
                <a:gd name="T47" fmla="*/ 166537825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a:solidFill>
                <a:schemeClr val="tx1"/>
              </a:solidFill>
              <a:round/>
              <a:headEnd/>
              <a:tailEnd/>
            </a:ln>
          </p:spPr>
          <p:txBody>
            <a:bodyPr/>
            <a:lstStyle/>
            <a:p>
              <a:endParaRPr lang="en-US"/>
            </a:p>
          </p:txBody>
        </p:sp>
        <p:sp>
          <p:nvSpPr>
            <p:cNvPr id="12342" name="Freeform 63"/>
            <p:cNvSpPr>
              <a:spLocks/>
            </p:cNvSpPr>
            <p:nvPr/>
          </p:nvSpPr>
          <p:spPr bwMode="auto">
            <a:xfrm>
              <a:off x="4688" y="1765"/>
              <a:ext cx="98" cy="205"/>
            </a:xfrm>
            <a:custGeom>
              <a:avLst/>
              <a:gdLst>
                <a:gd name="T0" fmla="*/ 0 w 19"/>
                <a:gd name="T1" fmla="*/ 237398270 h 42"/>
                <a:gd name="T2" fmla="*/ 0 w 19"/>
                <a:gd name="T3" fmla="*/ 245119075 h 42"/>
                <a:gd name="T4" fmla="*/ 26021022 w 19"/>
                <a:gd name="T5" fmla="*/ 260954128 h 42"/>
                <a:gd name="T6" fmla="*/ 80119135 w 19"/>
                <a:gd name="T7" fmla="*/ 284454226 h 42"/>
                <a:gd name="T8" fmla="*/ 118680263 w 19"/>
                <a:gd name="T9" fmla="*/ 290847881 h 42"/>
                <a:gd name="T10" fmla="*/ 134213608 w 19"/>
                <a:gd name="T11" fmla="*/ 306696835 h 42"/>
                <a:gd name="T12" fmla="*/ 147228002 w 19"/>
                <a:gd name="T13" fmla="*/ 322462696 h 42"/>
                <a:gd name="T14" fmla="*/ 173362219 w 19"/>
                <a:gd name="T15" fmla="*/ 298638503 h 42"/>
                <a:gd name="T16" fmla="*/ 185884097 w 19"/>
                <a:gd name="T17" fmla="*/ 269012929 h 42"/>
                <a:gd name="T18" fmla="*/ 227456712 w 19"/>
                <a:gd name="T19" fmla="*/ 229677778 h 42"/>
                <a:gd name="T20" fmla="*/ 252988693 w 19"/>
                <a:gd name="T21" fmla="*/ 199714676 h 42"/>
                <a:gd name="T22" fmla="*/ 240467641 w 19"/>
                <a:gd name="T23" fmla="*/ 146248079 h 42"/>
                <a:gd name="T24" fmla="*/ 227456712 w 19"/>
                <a:gd name="T25" fmla="*/ 98870996 h 42"/>
                <a:gd name="T26" fmla="*/ 185884097 w 19"/>
                <a:gd name="T27" fmla="*/ 106915583 h 42"/>
                <a:gd name="T28" fmla="*/ 173362219 w 19"/>
                <a:gd name="T29" fmla="*/ 106915583 h 42"/>
                <a:gd name="T30" fmla="*/ 160352157 w 19"/>
                <a:gd name="T31" fmla="*/ 106915583 h 42"/>
                <a:gd name="T32" fmla="*/ 173362219 w 19"/>
                <a:gd name="T33" fmla="*/ 85077898 h 42"/>
                <a:gd name="T34" fmla="*/ 185884097 w 19"/>
                <a:gd name="T35" fmla="*/ 85077898 h 42"/>
                <a:gd name="T36" fmla="*/ 198894861 w 19"/>
                <a:gd name="T37" fmla="*/ 61184493 h 42"/>
                <a:gd name="T38" fmla="*/ 214445948 w 19"/>
                <a:gd name="T39" fmla="*/ 45728904 h 42"/>
                <a:gd name="T40" fmla="*/ 54098145 w 19"/>
                <a:gd name="T41" fmla="*/ 0 h 42"/>
                <a:gd name="T42" fmla="*/ 38561262 w 19"/>
                <a:gd name="T43" fmla="*/ 15779503 h 42"/>
                <a:gd name="T44" fmla="*/ 26021022 w 19"/>
                <a:gd name="T45" fmla="*/ 45728904 h 42"/>
                <a:gd name="T46" fmla="*/ 0 w 19"/>
                <a:gd name="T47" fmla="*/ 61184493 h 42"/>
                <a:gd name="T48" fmla="*/ 13010913 w 19"/>
                <a:gd name="T49" fmla="*/ 69229119 h 42"/>
                <a:gd name="T50" fmla="*/ 13010913 w 19"/>
                <a:gd name="T51" fmla="*/ 85077898 h 42"/>
                <a:gd name="T52" fmla="*/ 13010913 w 19"/>
                <a:gd name="T53" fmla="*/ 114703237 h 42"/>
                <a:gd name="T54" fmla="*/ 38561262 w 19"/>
                <a:gd name="T55" fmla="*/ 130482843 h 42"/>
                <a:gd name="T56" fmla="*/ 67108908 w 19"/>
                <a:gd name="T57" fmla="*/ 138527509 h 42"/>
                <a:gd name="T58" fmla="*/ 93129878 w 19"/>
                <a:gd name="T59" fmla="*/ 146248079 h 42"/>
                <a:gd name="T60" fmla="*/ 118680263 w 19"/>
                <a:gd name="T61" fmla="*/ 162027685 h 42"/>
                <a:gd name="T62" fmla="*/ 54098145 w 19"/>
                <a:gd name="T63" fmla="*/ 183935227 h 42"/>
                <a:gd name="T64" fmla="*/ 13010913 w 19"/>
                <a:gd name="T65" fmla="*/ 21548006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6987EB"/>
            </a:solidFill>
            <a:ln w="12700">
              <a:solidFill>
                <a:schemeClr val="tx1"/>
              </a:solidFill>
              <a:round/>
              <a:headEnd/>
              <a:tailEnd/>
            </a:ln>
          </p:spPr>
          <p:txBody>
            <a:bodyPr/>
            <a:lstStyle/>
            <a:p>
              <a:endParaRPr lang="en-US"/>
            </a:p>
          </p:txBody>
        </p:sp>
        <p:sp>
          <p:nvSpPr>
            <p:cNvPr id="12343" name="Freeform 64"/>
            <p:cNvSpPr>
              <a:spLocks/>
            </p:cNvSpPr>
            <p:nvPr/>
          </p:nvSpPr>
          <p:spPr bwMode="auto">
            <a:xfrm>
              <a:off x="4775" y="1672"/>
              <a:ext cx="118" cy="107"/>
            </a:xfrm>
            <a:custGeom>
              <a:avLst/>
              <a:gdLst>
                <a:gd name="T0" fmla="*/ 0 w 23"/>
                <a:gd name="T1" fmla="*/ 28776891 h 22"/>
                <a:gd name="T2" fmla="*/ 100753866 w 23"/>
                <a:gd name="T3" fmla="*/ 15327419 h 22"/>
                <a:gd name="T4" fmla="*/ 100753866 w 23"/>
                <a:gd name="T5" fmla="*/ 22857945 h 22"/>
                <a:gd name="T6" fmla="*/ 113297816 w 23"/>
                <a:gd name="T7" fmla="*/ 22857945 h 22"/>
                <a:gd name="T8" fmla="*/ 113297816 w 23"/>
                <a:gd name="T9" fmla="*/ 22857945 h 22"/>
                <a:gd name="T10" fmla="*/ 253441506 w 23"/>
                <a:gd name="T11" fmla="*/ 0 h 22"/>
                <a:gd name="T12" fmla="*/ 290404594 w 23"/>
                <a:gd name="T13" fmla="*/ 67016431 h 22"/>
                <a:gd name="T14" fmla="*/ 290404594 w 23"/>
                <a:gd name="T15" fmla="*/ 74546971 h 22"/>
                <a:gd name="T16" fmla="*/ 278422365 w 23"/>
                <a:gd name="T17" fmla="*/ 74546971 h 22"/>
                <a:gd name="T18" fmla="*/ 290404594 w 23"/>
                <a:gd name="T19" fmla="*/ 82343864 h 22"/>
                <a:gd name="T20" fmla="*/ 290404594 w 23"/>
                <a:gd name="T21" fmla="*/ 82343864 h 22"/>
                <a:gd name="T22" fmla="*/ 265896392 w 23"/>
                <a:gd name="T23" fmla="*/ 88325434 h 22"/>
                <a:gd name="T24" fmla="*/ 214051601 w 23"/>
                <a:gd name="T25" fmla="*/ 95790530 h 22"/>
                <a:gd name="T26" fmla="*/ 202087595 w 23"/>
                <a:gd name="T27" fmla="*/ 95790530 h 22"/>
                <a:gd name="T28" fmla="*/ 202087595 w 23"/>
                <a:gd name="T29" fmla="*/ 95790530 h 22"/>
                <a:gd name="T30" fmla="*/ 202087595 w 23"/>
                <a:gd name="T31" fmla="*/ 103639425 h 22"/>
                <a:gd name="T32" fmla="*/ 202087595 w 23"/>
                <a:gd name="T33" fmla="*/ 103639425 h 22"/>
                <a:gd name="T34" fmla="*/ 165124548 w 23"/>
                <a:gd name="T35" fmla="*/ 111172689 h 22"/>
                <a:gd name="T36" fmla="*/ 125734561 w 23"/>
                <a:gd name="T37" fmla="*/ 118651247 h 22"/>
                <a:gd name="T38" fmla="*/ 125734561 w 23"/>
                <a:gd name="T39" fmla="*/ 118651247 h 22"/>
                <a:gd name="T40" fmla="*/ 100753866 w 23"/>
                <a:gd name="T41" fmla="*/ 134030060 h 22"/>
                <a:gd name="T42" fmla="*/ 36962339 w 23"/>
                <a:gd name="T43" fmla="*/ 155274183 h 22"/>
                <a:gd name="T44" fmla="*/ 24507597 w 23"/>
                <a:gd name="T45" fmla="*/ 162806980 h 22"/>
                <a:gd name="T46" fmla="*/ 0 w 23"/>
                <a:gd name="T47" fmla="*/ 155274183 h 22"/>
                <a:gd name="T48" fmla="*/ 24507597 w 23"/>
                <a:gd name="T49" fmla="*/ 139960270 h 22"/>
                <a:gd name="T50" fmla="*/ 24507597 w 23"/>
                <a:gd name="T51" fmla="*/ 134030060 h 22"/>
                <a:gd name="T52" fmla="*/ 24507597 w 23"/>
                <a:gd name="T53" fmla="*/ 126500142 h 22"/>
                <a:gd name="T54" fmla="*/ 0 w 23"/>
                <a:gd name="T55" fmla="*/ 28776891 h 22"/>
                <a:gd name="T56" fmla="*/ 0 w 23"/>
                <a:gd name="T57" fmla="*/ 28776891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a:solidFill>
                <a:schemeClr val="tx1"/>
              </a:solidFill>
              <a:round/>
              <a:headEnd/>
              <a:tailEnd/>
            </a:ln>
          </p:spPr>
          <p:txBody>
            <a:bodyPr/>
            <a:lstStyle/>
            <a:p>
              <a:endParaRPr lang="en-US"/>
            </a:p>
          </p:txBody>
        </p:sp>
        <p:sp>
          <p:nvSpPr>
            <p:cNvPr id="12344" name="Freeform 65"/>
            <p:cNvSpPr>
              <a:spLocks/>
            </p:cNvSpPr>
            <p:nvPr/>
          </p:nvSpPr>
          <p:spPr bwMode="auto">
            <a:xfrm>
              <a:off x="4770" y="1589"/>
              <a:ext cx="232" cy="112"/>
            </a:xfrm>
            <a:custGeom>
              <a:avLst/>
              <a:gdLst>
                <a:gd name="T0" fmla="*/ 133793014 w 45"/>
                <a:gd name="T1" fmla="*/ 52467853 h 23"/>
                <a:gd name="T2" fmla="*/ 318891460 w 45"/>
                <a:gd name="T3" fmla="*/ 23052251 h 23"/>
                <a:gd name="T4" fmla="*/ 331865308 w 45"/>
                <a:gd name="T5" fmla="*/ 23052251 h 23"/>
                <a:gd name="T6" fmla="*/ 331865308 w 45"/>
                <a:gd name="T7" fmla="*/ 15519791 h 23"/>
                <a:gd name="T8" fmla="*/ 357911744 w 45"/>
                <a:gd name="T9" fmla="*/ 0 h 23"/>
                <a:gd name="T10" fmla="*/ 385797598 w 45"/>
                <a:gd name="T11" fmla="*/ 0 h 23"/>
                <a:gd name="T12" fmla="*/ 411748594 w 45"/>
                <a:gd name="T13" fmla="*/ 23052251 h 23"/>
                <a:gd name="T14" fmla="*/ 424704294 w 45"/>
                <a:gd name="T15" fmla="*/ 37013894 h 23"/>
                <a:gd name="T16" fmla="*/ 398771446 w 45"/>
                <a:gd name="T17" fmla="*/ 52467853 h 23"/>
                <a:gd name="T18" fmla="*/ 385797598 w 45"/>
                <a:gd name="T19" fmla="*/ 75574595 h 23"/>
                <a:gd name="T20" fmla="*/ 437194097 w 45"/>
                <a:gd name="T21" fmla="*/ 75574595 h 23"/>
                <a:gd name="T22" fmla="*/ 478636501 w 45"/>
                <a:gd name="T23" fmla="*/ 112254388 h 23"/>
                <a:gd name="T24" fmla="*/ 543024996 w 45"/>
                <a:gd name="T25" fmla="*/ 120120876 h 23"/>
                <a:gd name="T26" fmla="*/ 571475074 w 45"/>
                <a:gd name="T27" fmla="*/ 104666906 h 23"/>
                <a:gd name="T28" fmla="*/ 558500567 w 45"/>
                <a:gd name="T29" fmla="*/ 89147257 h 23"/>
                <a:gd name="T30" fmla="*/ 530050818 w 45"/>
                <a:gd name="T31" fmla="*/ 75574595 h 23"/>
                <a:gd name="T32" fmla="*/ 558500567 w 45"/>
                <a:gd name="T33" fmla="*/ 83172809 h 23"/>
                <a:gd name="T34" fmla="*/ 596938396 w 45"/>
                <a:gd name="T35" fmla="*/ 120120876 h 23"/>
                <a:gd name="T36" fmla="*/ 583960918 w 45"/>
                <a:gd name="T37" fmla="*/ 127707812 h 23"/>
                <a:gd name="T38" fmla="*/ 530050818 w 45"/>
                <a:gd name="T39" fmla="*/ 143227695 h 23"/>
                <a:gd name="T40" fmla="*/ 491610019 w 45"/>
                <a:gd name="T41" fmla="*/ 157120833 h 23"/>
                <a:gd name="T42" fmla="*/ 491610019 w 45"/>
                <a:gd name="T43" fmla="*/ 149199728 h 23"/>
                <a:gd name="T44" fmla="*/ 478636501 w 45"/>
                <a:gd name="T45" fmla="*/ 135640681 h 23"/>
                <a:gd name="T46" fmla="*/ 450168275 w 45"/>
                <a:gd name="T47" fmla="*/ 164721910 h 23"/>
                <a:gd name="T48" fmla="*/ 424704294 w 45"/>
                <a:gd name="T49" fmla="*/ 164721910 h 23"/>
                <a:gd name="T50" fmla="*/ 424704294 w 45"/>
                <a:gd name="T51" fmla="*/ 157120833 h 23"/>
                <a:gd name="T52" fmla="*/ 398771446 w 45"/>
                <a:gd name="T53" fmla="*/ 149199728 h 23"/>
                <a:gd name="T54" fmla="*/ 370306520 w 45"/>
                <a:gd name="T55" fmla="*/ 143227695 h 23"/>
                <a:gd name="T56" fmla="*/ 357911744 w 45"/>
                <a:gd name="T57" fmla="*/ 127707812 h 23"/>
                <a:gd name="T58" fmla="*/ 278046936 w 45"/>
                <a:gd name="T59" fmla="*/ 127707812 h 23"/>
                <a:gd name="T60" fmla="*/ 133793014 w 45"/>
                <a:gd name="T61" fmla="*/ 149199728 h 23"/>
                <a:gd name="T62" fmla="*/ 118302019 w 45"/>
                <a:gd name="T63" fmla="*/ 143227695 h 23"/>
                <a:gd name="T64" fmla="*/ 0 w 45"/>
                <a:gd name="T65" fmla="*/ 157120833 h 23"/>
                <a:gd name="T66" fmla="*/ 0 w 45"/>
                <a:gd name="T67" fmla="*/ 67653022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987EB"/>
            </a:solidFill>
            <a:ln w="12700">
              <a:solidFill>
                <a:schemeClr val="tx1"/>
              </a:solidFill>
              <a:round/>
              <a:headEnd/>
              <a:tailEnd/>
            </a:ln>
          </p:spPr>
          <p:txBody>
            <a:bodyPr/>
            <a:lstStyle/>
            <a:p>
              <a:endParaRPr lang="en-US"/>
            </a:p>
          </p:txBody>
        </p:sp>
        <p:sp>
          <p:nvSpPr>
            <p:cNvPr id="12345" name="Freeform 66"/>
            <p:cNvSpPr>
              <a:spLocks/>
            </p:cNvSpPr>
            <p:nvPr/>
          </p:nvSpPr>
          <p:spPr bwMode="auto">
            <a:xfrm>
              <a:off x="4878" y="1662"/>
              <a:ext cx="61" cy="64"/>
            </a:xfrm>
            <a:custGeom>
              <a:avLst/>
              <a:gdLst>
                <a:gd name="T0" fmla="*/ 0 w 12"/>
                <a:gd name="T1" fmla="*/ 16885918 h 13"/>
                <a:gd name="T2" fmla="*/ 33850750 w 12"/>
                <a:gd name="T3" fmla="*/ 91815003 h 13"/>
                <a:gd name="T4" fmla="*/ 33850750 w 12"/>
                <a:gd name="T5" fmla="*/ 100085849 h 13"/>
                <a:gd name="T6" fmla="*/ 22724496 w 12"/>
                <a:gd name="T7" fmla="*/ 100085849 h 13"/>
                <a:gd name="T8" fmla="*/ 33850750 w 12"/>
                <a:gd name="T9" fmla="*/ 108715015 h 13"/>
                <a:gd name="T10" fmla="*/ 33850750 w 12"/>
                <a:gd name="T11" fmla="*/ 108715015 h 13"/>
                <a:gd name="T12" fmla="*/ 33850750 w 12"/>
                <a:gd name="T13" fmla="*/ 108715015 h 13"/>
                <a:gd name="T14" fmla="*/ 70430395 w 12"/>
                <a:gd name="T15" fmla="*/ 100085849 h 13"/>
                <a:gd name="T16" fmla="*/ 81559963 w 12"/>
                <a:gd name="T17" fmla="*/ 91815003 h 13"/>
                <a:gd name="T18" fmla="*/ 81559963 w 12"/>
                <a:gd name="T19" fmla="*/ 83130619 h 13"/>
                <a:gd name="T20" fmla="*/ 81559963 w 12"/>
                <a:gd name="T21" fmla="*/ 74859793 h 13"/>
                <a:gd name="T22" fmla="*/ 81559963 w 12"/>
                <a:gd name="T23" fmla="*/ 57617962 h 13"/>
                <a:gd name="T24" fmla="*/ 92706835 w 12"/>
                <a:gd name="T25" fmla="*/ 51097093 h 13"/>
                <a:gd name="T26" fmla="*/ 92706835 w 12"/>
                <a:gd name="T27" fmla="*/ 57617962 h 13"/>
                <a:gd name="T28" fmla="*/ 92706835 w 12"/>
                <a:gd name="T29" fmla="*/ 66230075 h 13"/>
                <a:gd name="T30" fmla="*/ 92706835 w 12"/>
                <a:gd name="T31" fmla="*/ 83130619 h 13"/>
                <a:gd name="T32" fmla="*/ 104284469 w 12"/>
                <a:gd name="T33" fmla="*/ 83130619 h 13"/>
                <a:gd name="T34" fmla="*/ 104284469 w 12"/>
                <a:gd name="T35" fmla="*/ 83130619 h 13"/>
                <a:gd name="T36" fmla="*/ 104284469 w 12"/>
                <a:gd name="T37" fmla="*/ 74859793 h 13"/>
                <a:gd name="T38" fmla="*/ 115516192 w 12"/>
                <a:gd name="T39" fmla="*/ 74859793 h 13"/>
                <a:gd name="T40" fmla="*/ 127093826 w 12"/>
                <a:gd name="T41" fmla="*/ 66230075 h 13"/>
                <a:gd name="T42" fmla="*/ 138224045 w 12"/>
                <a:gd name="T43" fmla="*/ 66230075 h 13"/>
                <a:gd name="T44" fmla="*/ 138224045 w 12"/>
                <a:gd name="T45" fmla="*/ 66230075 h 13"/>
                <a:gd name="T46" fmla="*/ 127093826 w 12"/>
                <a:gd name="T47" fmla="*/ 57617962 h 13"/>
                <a:gd name="T48" fmla="*/ 127093826 w 12"/>
                <a:gd name="T49" fmla="*/ 51097093 h 13"/>
                <a:gd name="T50" fmla="*/ 127093826 w 12"/>
                <a:gd name="T51" fmla="*/ 51097093 h 13"/>
                <a:gd name="T52" fmla="*/ 115516192 w 12"/>
                <a:gd name="T53" fmla="*/ 51097093 h 13"/>
                <a:gd name="T54" fmla="*/ 104284469 w 12"/>
                <a:gd name="T55" fmla="*/ 42470289 h 13"/>
                <a:gd name="T56" fmla="*/ 104284469 w 12"/>
                <a:gd name="T57" fmla="*/ 42470289 h 13"/>
                <a:gd name="T58" fmla="*/ 81559963 w 12"/>
                <a:gd name="T59" fmla="*/ 33782922 h 13"/>
                <a:gd name="T60" fmla="*/ 70430395 w 12"/>
                <a:gd name="T61" fmla="*/ 16885918 h 13"/>
                <a:gd name="T62" fmla="*/ 70430395 w 12"/>
                <a:gd name="T63" fmla="*/ 16885918 h 13"/>
                <a:gd name="T64" fmla="*/ 56663390 w 12"/>
                <a:gd name="T65" fmla="*/ 0 h 13"/>
                <a:gd name="T66" fmla="*/ 0 w 12"/>
                <a:gd name="T67" fmla="*/ 16885918 h 13"/>
                <a:gd name="T68" fmla="*/ 0 w 12"/>
                <a:gd name="T69" fmla="*/ 16885918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chemeClr val="bg1"/>
            </a:solidFill>
            <a:ln w="12700">
              <a:solidFill>
                <a:schemeClr val="tx1"/>
              </a:solidFill>
              <a:round/>
              <a:headEnd/>
              <a:tailEnd/>
            </a:ln>
          </p:spPr>
          <p:txBody>
            <a:bodyPr/>
            <a:lstStyle/>
            <a:p>
              <a:endParaRPr lang="en-US"/>
            </a:p>
          </p:txBody>
        </p:sp>
        <p:sp>
          <p:nvSpPr>
            <p:cNvPr id="12346" name="Freeform 67"/>
            <p:cNvSpPr>
              <a:spLocks/>
            </p:cNvSpPr>
            <p:nvPr/>
          </p:nvSpPr>
          <p:spPr bwMode="auto">
            <a:xfrm>
              <a:off x="4811" y="1394"/>
              <a:ext cx="108" cy="229"/>
            </a:xfrm>
            <a:custGeom>
              <a:avLst/>
              <a:gdLst>
                <a:gd name="T0" fmla="*/ 271577894 w 21"/>
                <a:gd name="T1" fmla="*/ 301751584 h 47"/>
                <a:gd name="T2" fmla="*/ 259385460 w 21"/>
                <a:gd name="T3" fmla="*/ 301751584 h 47"/>
                <a:gd name="T4" fmla="*/ 246634800 w 21"/>
                <a:gd name="T5" fmla="*/ 301751584 h 47"/>
                <a:gd name="T6" fmla="*/ 233888253 w 21"/>
                <a:gd name="T7" fmla="*/ 317271816 h 47"/>
                <a:gd name="T8" fmla="*/ 218752789 w 21"/>
                <a:gd name="T9" fmla="*/ 317271816 h 47"/>
                <a:gd name="T10" fmla="*/ 218752789 w 21"/>
                <a:gd name="T11" fmla="*/ 324897143 h 47"/>
                <a:gd name="T12" fmla="*/ 218752789 w 21"/>
                <a:gd name="T13" fmla="*/ 324897143 h 47"/>
                <a:gd name="T14" fmla="*/ 218752789 w 21"/>
                <a:gd name="T15" fmla="*/ 324897143 h 47"/>
                <a:gd name="T16" fmla="*/ 206484816 w 21"/>
                <a:gd name="T17" fmla="*/ 324897143 h 47"/>
                <a:gd name="T18" fmla="*/ 206484816 w 21"/>
                <a:gd name="T19" fmla="*/ 331278971 h 47"/>
                <a:gd name="T20" fmla="*/ 24921361 w 21"/>
                <a:gd name="T21" fmla="*/ 354492509 h 47"/>
                <a:gd name="T22" fmla="*/ 12746469 w 21"/>
                <a:gd name="T23" fmla="*/ 346529938 h 47"/>
                <a:gd name="T24" fmla="*/ 0 w 21"/>
                <a:gd name="T25" fmla="*/ 338904143 h 47"/>
                <a:gd name="T26" fmla="*/ 0 w 21"/>
                <a:gd name="T27" fmla="*/ 331278971 h 47"/>
                <a:gd name="T28" fmla="*/ 12746469 w 21"/>
                <a:gd name="T29" fmla="*/ 324897143 h 47"/>
                <a:gd name="T30" fmla="*/ 0 w 21"/>
                <a:gd name="T31" fmla="*/ 309377379 h 47"/>
                <a:gd name="T32" fmla="*/ 0 w 21"/>
                <a:gd name="T33" fmla="*/ 256971126 h 47"/>
                <a:gd name="T34" fmla="*/ 0 w 21"/>
                <a:gd name="T35" fmla="*/ 241385567 h 47"/>
                <a:gd name="T36" fmla="*/ 12746469 w 21"/>
                <a:gd name="T37" fmla="*/ 210559955 h 47"/>
                <a:gd name="T38" fmla="*/ 12746469 w 21"/>
                <a:gd name="T39" fmla="*/ 196605265 h 47"/>
                <a:gd name="T40" fmla="*/ 12746469 w 21"/>
                <a:gd name="T41" fmla="*/ 181019082 h 47"/>
                <a:gd name="T42" fmla="*/ 12746469 w 21"/>
                <a:gd name="T43" fmla="*/ 165444124 h 47"/>
                <a:gd name="T44" fmla="*/ 12746469 w 21"/>
                <a:gd name="T45" fmla="*/ 157885022 h 47"/>
                <a:gd name="T46" fmla="*/ 12746469 w 21"/>
                <a:gd name="T47" fmla="*/ 150259383 h 47"/>
                <a:gd name="T48" fmla="*/ 52806817 w 21"/>
                <a:gd name="T49" fmla="*/ 136238663 h 47"/>
                <a:gd name="T50" fmla="*/ 65553240 w 21"/>
                <a:gd name="T51" fmla="*/ 105146904 h 47"/>
                <a:gd name="T52" fmla="*/ 52806817 w 21"/>
                <a:gd name="T53" fmla="*/ 89893365 h 47"/>
                <a:gd name="T54" fmla="*/ 52806817 w 21"/>
                <a:gd name="T55" fmla="*/ 75872782 h 47"/>
                <a:gd name="T56" fmla="*/ 52806817 w 21"/>
                <a:gd name="T57" fmla="*/ 75872782 h 47"/>
                <a:gd name="T58" fmla="*/ 52806817 w 21"/>
                <a:gd name="T59" fmla="*/ 67991754 h 47"/>
                <a:gd name="T60" fmla="*/ 37689590 w 21"/>
                <a:gd name="T61" fmla="*/ 52740827 h 47"/>
                <a:gd name="T62" fmla="*/ 52806817 w 21"/>
                <a:gd name="T63" fmla="*/ 29526773 h 47"/>
                <a:gd name="T64" fmla="*/ 37689590 w 21"/>
                <a:gd name="T65" fmla="*/ 23214190 h 47"/>
                <a:gd name="T66" fmla="*/ 37689590 w 21"/>
                <a:gd name="T67" fmla="*/ 15572146 h 47"/>
                <a:gd name="T68" fmla="*/ 52806817 w 21"/>
                <a:gd name="T69" fmla="*/ 15572146 h 47"/>
                <a:gd name="T70" fmla="*/ 65553240 w 21"/>
                <a:gd name="T71" fmla="*/ 7625169 h 47"/>
                <a:gd name="T72" fmla="*/ 77839439 w 21"/>
                <a:gd name="T73" fmla="*/ 7625169 h 47"/>
                <a:gd name="T74" fmla="*/ 77839439 w 21"/>
                <a:gd name="T75" fmla="*/ 7625169 h 47"/>
                <a:gd name="T76" fmla="*/ 90495533 w 21"/>
                <a:gd name="T77" fmla="*/ 0 h 47"/>
                <a:gd name="T78" fmla="*/ 218752789 w 21"/>
                <a:gd name="T79" fmla="*/ 218185126 h 47"/>
                <a:gd name="T80" fmla="*/ 218752789 w 21"/>
                <a:gd name="T81" fmla="*/ 225810921 h 47"/>
                <a:gd name="T82" fmla="*/ 218752789 w 21"/>
                <a:gd name="T83" fmla="*/ 233759772 h 47"/>
                <a:gd name="T84" fmla="*/ 218752789 w 21"/>
                <a:gd name="T85" fmla="*/ 233759772 h 47"/>
                <a:gd name="T86" fmla="*/ 246634800 w 21"/>
                <a:gd name="T87" fmla="*/ 249010582 h 47"/>
                <a:gd name="T88" fmla="*/ 259385460 w 21"/>
                <a:gd name="T89" fmla="*/ 249010582 h 47"/>
                <a:gd name="T90" fmla="*/ 259385460 w 21"/>
                <a:gd name="T91" fmla="*/ 256971126 h 47"/>
                <a:gd name="T92" fmla="*/ 259385460 w 21"/>
                <a:gd name="T93" fmla="*/ 264596921 h 47"/>
                <a:gd name="T94" fmla="*/ 271577894 w 21"/>
                <a:gd name="T95" fmla="*/ 278551456 h 47"/>
                <a:gd name="T96" fmla="*/ 271577894 w 21"/>
                <a:gd name="T97" fmla="*/ 286176939 h 47"/>
                <a:gd name="T98" fmla="*/ 271577894 w 21"/>
                <a:gd name="T99" fmla="*/ 294126413 h 47"/>
                <a:gd name="T100" fmla="*/ 271577894 w 21"/>
                <a:gd name="T101" fmla="*/ 301751584 h 47"/>
                <a:gd name="T102" fmla="*/ 271577894 w 21"/>
                <a:gd name="T103" fmla="*/ 30175158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a:solidFill>
                <a:schemeClr val="tx1"/>
              </a:solidFill>
              <a:round/>
              <a:headEnd/>
              <a:tailEnd/>
            </a:ln>
          </p:spPr>
          <p:txBody>
            <a:bodyPr/>
            <a:lstStyle/>
            <a:p>
              <a:endParaRPr lang="en-US"/>
            </a:p>
          </p:txBody>
        </p:sp>
        <p:sp>
          <p:nvSpPr>
            <p:cNvPr id="12347" name="Freeform 68"/>
            <p:cNvSpPr>
              <a:spLocks/>
            </p:cNvSpPr>
            <p:nvPr/>
          </p:nvSpPr>
          <p:spPr bwMode="auto">
            <a:xfrm>
              <a:off x="4847" y="1189"/>
              <a:ext cx="251" cy="385"/>
            </a:xfrm>
            <a:custGeom>
              <a:avLst/>
              <a:gdLst>
                <a:gd name="T0" fmla="*/ 123736241 w 49"/>
                <a:gd name="T1" fmla="*/ 536475128 h 79"/>
                <a:gd name="T2" fmla="*/ 123736241 w 49"/>
                <a:gd name="T3" fmla="*/ 552014853 h 79"/>
                <a:gd name="T4" fmla="*/ 147888539 w 49"/>
                <a:gd name="T5" fmla="*/ 567609784 h 79"/>
                <a:gd name="T6" fmla="*/ 162595127 w 49"/>
                <a:gd name="T7" fmla="*/ 573690247 h 79"/>
                <a:gd name="T8" fmla="*/ 174896827 w 49"/>
                <a:gd name="T9" fmla="*/ 596935739 h 79"/>
                <a:gd name="T10" fmla="*/ 186750908 w 49"/>
                <a:gd name="T11" fmla="*/ 581648340 h 79"/>
                <a:gd name="T12" fmla="*/ 199052486 w 49"/>
                <a:gd name="T13" fmla="*/ 552014853 h 79"/>
                <a:gd name="T14" fmla="*/ 223296333 w 49"/>
                <a:gd name="T15" fmla="*/ 513232756 h 79"/>
                <a:gd name="T16" fmla="*/ 223296333 w 49"/>
                <a:gd name="T17" fmla="*/ 507162585 h 79"/>
                <a:gd name="T18" fmla="*/ 247451008 w 49"/>
                <a:gd name="T19" fmla="*/ 476014518 h 79"/>
                <a:gd name="T20" fmla="*/ 262176282 w 49"/>
                <a:gd name="T21" fmla="*/ 483920524 h 79"/>
                <a:gd name="T22" fmla="*/ 274478024 w 49"/>
                <a:gd name="T23" fmla="*/ 483920524 h 79"/>
                <a:gd name="T24" fmla="*/ 274478024 w 49"/>
                <a:gd name="T25" fmla="*/ 468377680 h 79"/>
                <a:gd name="T26" fmla="*/ 322788522 w 49"/>
                <a:gd name="T27" fmla="*/ 460408671 h 79"/>
                <a:gd name="T28" fmla="*/ 322788522 w 49"/>
                <a:gd name="T29" fmla="*/ 446702598 h 79"/>
                <a:gd name="T30" fmla="*/ 347501421 w 49"/>
                <a:gd name="T31" fmla="*/ 438732965 h 79"/>
                <a:gd name="T32" fmla="*/ 361665275 w 49"/>
                <a:gd name="T33" fmla="*/ 423190433 h 79"/>
                <a:gd name="T34" fmla="*/ 385912072 w 49"/>
                <a:gd name="T35" fmla="*/ 392311535 h 79"/>
                <a:gd name="T36" fmla="*/ 385912072 w 49"/>
                <a:gd name="T37" fmla="*/ 385923227 h 79"/>
                <a:gd name="T38" fmla="*/ 422369145 w 49"/>
                <a:gd name="T39" fmla="*/ 385923227 h 79"/>
                <a:gd name="T40" fmla="*/ 434670887 w 49"/>
                <a:gd name="T41" fmla="*/ 370701951 h 79"/>
                <a:gd name="T42" fmla="*/ 461227949 w 49"/>
                <a:gd name="T43" fmla="*/ 355110139 h 79"/>
                <a:gd name="T44" fmla="*/ 497794847 w 49"/>
                <a:gd name="T45" fmla="*/ 362746977 h 79"/>
                <a:gd name="T46" fmla="*/ 534252248 w 49"/>
                <a:gd name="T47" fmla="*/ 331864647 h 79"/>
                <a:gd name="T48" fmla="*/ 573111052 w 49"/>
                <a:gd name="T49" fmla="*/ 310244537 h 79"/>
                <a:gd name="T50" fmla="*/ 597266382 w 49"/>
                <a:gd name="T51" fmla="*/ 302285976 h 79"/>
                <a:gd name="T52" fmla="*/ 609588450 w 49"/>
                <a:gd name="T53" fmla="*/ 287013237 h 79"/>
                <a:gd name="T54" fmla="*/ 597266382 w 49"/>
                <a:gd name="T55" fmla="*/ 279041108 h 79"/>
                <a:gd name="T56" fmla="*/ 585433775 w 49"/>
                <a:gd name="T57" fmla="*/ 271406922 h 79"/>
                <a:gd name="T58" fmla="*/ 597266382 w 49"/>
                <a:gd name="T59" fmla="*/ 265067739 h 79"/>
                <a:gd name="T60" fmla="*/ 585433775 w 49"/>
                <a:gd name="T61" fmla="*/ 241825990 h 79"/>
                <a:gd name="T62" fmla="*/ 560809310 w 49"/>
                <a:gd name="T63" fmla="*/ 234188840 h 79"/>
                <a:gd name="T64" fmla="*/ 534252248 w 49"/>
                <a:gd name="T65" fmla="*/ 241825990 h 79"/>
                <a:gd name="T66" fmla="*/ 510096261 w 49"/>
                <a:gd name="T67" fmla="*/ 210946311 h 79"/>
                <a:gd name="T68" fmla="*/ 510096261 w 49"/>
                <a:gd name="T69" fmla="*/ 196973721 h 79"/>
                <a:gd name="T70" fmla="*/ 497794847 w 49"/>
                <a:gd name="T71" fmla="*/ 196973721 h 79"/>
                <a:gd name="T72" fmla="*/ 473550672 w 49"/>
                <a:gd name="T73" fmla="*/ 196973721 h 79"/>
                <a:gd name="T74" fmla="*/ 446976235 w 49"/>
                <a:gd name="T75" fmla="*/ 189337352 h 79"/>
                <a:gd name="T76" fmla="*/ 434670887 w 49"/>
                <a:gd name="T77" fmla="*/ 165773255 h 79"/>
                <a:gd name="T78" fmla="*/ 298633027 w 49"/>
                <a:gd name="T79" fmla="*/ 0 h 79"/>
                <a:gd name="T80" fmla="*/ 274478024 w 49"/>
                <a:gd name="T81" fmla="*/ 0 h 79"/>
                <a:gd name="T82" fmla="*/ 262176282 w 49"/>
                <a:gd name="T83" fmla="*/ 15608386 h 79"/>
                <a:gd name="T84" fmla="*/ 223296333 w 49"/>
                <a:gd name="T85" fmla="*/ 15608386 h 79"/>
                <a:gd name="T86" fmla="*/ 186750908 w 49"/>
                <a:gd name="T87" fmla="*/ 37215245 h 79"/>
                <a:gd name="T88" fmla="*/ 174896827 w 49"/>
                <a:gd name="T89" fmla="*/ 15608386 h 79"/>
                <a:gd name="T90" fmla="*/ 162595127 w 49"/>
                <a:gd name="T91" fmla="*/ 7636377 h 79"/>
                <a:gd name="T92" fmla="*/ 75337411 w 49"/>
                <a:gd name="T93" fmla="*/ 120918297 h 79"/>
                <a:gd name="T94" fmla="*/ 87258350 w 49"/>
                <a:gd name="T95" fmla="*/ 144163633 h 79"/>
                <a:gd name="T96" fmla="*/ 87258350 w 49"/>
                <a:gd name="T97" fmla="*/ 165773255 h 79"/>
                <a:gd name="T98" fmla="*/ 63014524 w 49"/>
                <a:gd name="T99" fmla="*/ 181365379 h 79"/>
                <a:gd name="T100" fmla="*/ 75337411 w 49"/>
                <a:gd name="T101" fmla="*/ 241825990 h 79"/>
                <a:gd name="T102" fmla="*/ 48307199 w 49"/>
                <a:gd name="T103" fmla="*/ 271406922 h 79"/>
                <a:gd name="T104" fmla="*/ 48307199 w 49"/>
                <a:gd name="T105" fmla="*/ 294649607 h 79"/>
                <a:gd name="T106" fmla="*/ 36457349 w 49"/>
                <a:gd name="T107" fmla="*/ 302285976 h 79"/>
                <a:gd name="T108" fmla="*/ 36457349 w 49"/>
                <a:gd name="T109" fmla="*/ 317892291 h 79"/>
                <a:gd name="T110" fmla="*/ 12301644 w 49"/>
                <a:gd name="T111" fmla="*/ 310244537 h 79"/>
                <a:gd name="T112" fmla="*/ 0 w 49"/>
                <a:gd name="T113" fmla="*/ 317892291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a:solidFill>
                <a:schemeClr val="tx1"/>
              </a:solidFill>
              <a:round/>
              <a:headEnd/>
              <a:tailEnd/>
            </a:ln>
          </p:spPr>
          <p:txBody>
            <a:bodyPr/>
            <a:lstStyle/>
            <a:p>
              <a:endParaRPr lang="en-US"/>
            </a:p>
          </p:txBody>
        </p:sp>
        <p:grpSp>
          <p:nvGrpSpPr>
            <p:cNvPr id="12348" name="Group 69"/>
            <p:cNvGrpSpPr>
              <a:grpSpLocks/>
            </p:cNvGrpSpPr>
            <p:nvPr/>
          </p:nvGrpSpPr>
          <p:grpSpPr bwMode="auto">
            <a:xfrm>
              <a:off x="2038" y="2920"/>
              <a:ext cx="609" cy="371"/>
              <a:chOff x="1991" y="3321"/>
              <a:chExt cx="361" cy="231"/>
            </a:xfrm>
          </p:grpSpPr>
          <p:sp>
            <p:nvSpPr>
              <p:cNvPr id="12349" name="Freeform 70"/>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a:solidFill>
                  <a:schemeClr val="tx1"/>
                </a:solidFill>
                <a:round/>
                <a:headEnd/>
                <a:tailEnd/>
              </a:ln>
            </p:spPr>
            <p:txBody>
              <a:bodyPr/>
              <a:lstStyle/>
              <a:p>
                <a:endParaRPr lang="en-US"/>
              </a:p>
            </p:txBody>
          </p:sp>
          <p:sp>
            <p:nvSpPr>
              <p:cNvPr id="12350" name="Freeform 71"/>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a:solidFill>
                  <a:schemeClr val="tx1"/>
                </a:solidFill>
                <a:round/>
                <a:headEnd/>
                <a:tailEnd/>
              </a:ln>
            </p:spPr>
            <p:txBody>
              <a:bodyPr/>
              <a:lstStyle/>
              <a:p>
                <a:endParaRPr lang="en-US"/>
              </a:p>
            </p:txBody>
          </p:sp>
          <p:sp>
            <p:nvSpPr>
              <p:cNvPr id="12351" name="Freeform 72"/>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a:solidFill>
                  <a:schemeClr val="tx1"/>
                </a:solidFill>
                <a:round/>
                <a:headEnd/>
                <a:tailEnd/>
              </a:ln>
            </p:spPr>
            <p:txBody>
              <a:bodyPr/>
              <a:lstStyle/>
              <a:p>
                <a:endParaRPr lang="en-US"/>
              </a:p>
            </p:txBody>
          </p:sp>
          <p:sp>
            <p:nvSpPr>
              <p:cNvPr id="12352" name="Freeform 73"/>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a:solidFill>
                  <a:schemeClr val="tx1"/>
                </a:solidFill>
                <a:round/>
                <a:headEnd/>
                <a:tailEnd/>
              </a:ln>
            </p:spPr>
            <p:txBody>
              <a:bodyPr/>
              <a:lstStyle/>
              <a:p>
                <a:endParaRPr lang="en-US"/>
              </a:p>
            </p:txBody>
          </p:sp>
          <p:sp>
            <p:nvSpPr>
              <p:cNvPr id="12353" name="Freeform 74"/>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a:solidFill>
                  <a:schemeClr val="tx1"/>
                </a:solidFill>
                <a:round/>
                <a:headEnd/>
                <a:tailEnd/>
              </a:ln>
            </p:spPr>
            <p:txBody>
              <a:bodyPr/>
              <a:lstStyle/>
              <a:p>
                <a:endParaRPr lang="en-US"/>
              </a:p>
            </p:txBody>
          </p:sp>
          <p:sp>
            <p:nvSpPr>
              <p:cNvPr id="12354" name="Freeform 75"/>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a:solidFill>
                  <a:schemeClr val="tx1"/>
                </a:solidFill>
                <a:round/>
                <a:headEnd/>
                <a:tailEnd/>
              </a:ln>
            </p:spPr>
            <p:txBody>
              <a:bodyPr/>
              <a:lstStyle/>
              <a:p>
                <a:endParaRPr lang="en-US"/>
              </a:p>
            </p:txBody>
          </p:sp>
          <p:sp>
            <p:nvSpPr>
              <p:cNvPr id="12355" name="Freeform 76"/>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a:solidFill>
                  <a:schemeClr val="tx1"/>
                </a:solidFill>
                <a:round/>
                <a:headEnd/>
                <a:tailEnd/>
              </a:ln>
            </p:spPr>
            <p:txBody>
              <a:bodyPr/>
              <a:lstStyle/>
              <a:p>
                <a:endParaRPr lang="en-US"/>
              </a:p>
            </p:txBody>
          </p:sp>
          <p:sp>
            <p:nvSpPr>
              <p:cNvPr id="12356" name="Freeform 77"/>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a:solidFill>
                  <a:schemeClr val="tx1"/>
                </a:solidFill>
                <a:round/>
                <a:headEnd/>
                <a:tailEnd/>
              </a:ln>
            </p:spPr>
            <p:txBody>
              <a:bodyPr/>
              <a:lstStyle/>
              <a:p>
                <a:endParaRPr lang="en-US"/>
              </a:p>
            </p:txBody>
          </p:sp>
        </p:grpSp>
      </p:grpSp>
      <p:sp>
        <p:nvSpPr>
          <p:cNvPr id="108622" name="Rectangle 78"/>
          <p:cNvSpPr>
            <a:spLocks noGrp="1" noChangeArrowheads="1"/>
          </p:cNvSpPr>
          <p:nvPr>
            <p:ph type="title" idx="4294967295"/>
          </p:nvPr>
        </p:nvSpPr>
        <p:spPr>
          <a:xfrm>
            <a:off x="33945" y="545224"/>
            <a:ext cx="9144000" cy="1143000"/>
          </a:xfrm>
        </p:spPr>
        <p:txBody>
          <a:bodyPr rtlCol="0">
            <a:normAutofit/>
          </a:bodyPr>
          <a:lstStyle/>
          <a:p>
            <a:pPr algn="ctr" eaLnBrk="1" fontAlgn="auto" hangingPunct="1">
              <a:spcAft>
                <a:spcPts val="0"/>
              </a:spcAft>
              <a:defRPr/>
            </a:pPr>
            <a:r>
              <a:rPr lang="en-US" sz="3000" dirty="0" smtClean="0"/>
              <a:t>Obesity Trends* Among U.S. Adults</a:t>
            </a:r>
            <a:br>
              <a:rPr lang="en-US" sz="3000" dirty="0" smtClean="0"/>
            </a:br>
            <a:r>
              <a:rPr lang="en-US" sz="3000" dirty="0" smtClean="0">
                <a:solidFill>
                  <a:srgbClr val="DE3021"/>
                </a:solidFill>
              </a:rPr>
              <a:t>BRFSS, 1994</a:t>
            </a:r>
          </a:p>
        </p:txBody>
      </p:sp>
      <p:sp>
        <p:nvSpPr>
          <p:cNvPr id="12293" name="Text Box 79"/>
          <p:cNvSpPr txBox="1">
            <a:spLocks noChangeArrowheads="1"/>
          </p:cNvSpPr>
          <p:nvPr/>
        </p:nvSpPr>
        <p:spPr bwMode="auto">
          <a:xfrm>
            <a:off x="2119313" y="1386052"/>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4” person)</a:t>
            </a:r>
          </a:p>
        </p:txBody>
      </p:sp>
      <p:sp>
        <p:nvSpPr>
          <p:cNvPr id="12294" name="Text Box 80"/>
          <p:cNvSpPr txBox="1">
            <a:spLocks noChangeArrowheads="1"/>
          </p:cNvSpPr>
          <p:nvPr/>
        </p:nvSpPr>
        <p:spPr bwMode="auto">
          <a:xfrm>
            <a:off x="654050" y="5894388"/>
            <a:ext cx="7251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No Data           &lt;10%          10%–14%	    15%–19% </a:t>
            </a:r>
          </a:p>
        </p:txBody>
      </p:sp>
      <p:sp>
        <p:nvSpPr>
          <p:cNvPr id="12295" name="Rectangle 81"/>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2296" name="Rectangle 82"/>
          <p:cNvSpPr>
            <a:spLocks noChangeArrowheads="1"/>
          </p:cNvSpPr>
          <p:nvPr/>
        </p:nvSpPr>
        <p:spPr bwMode="auto">
          <a:xfrm>
            <a:off x="1349375" y="5953125"/>
            <a:ext cx="207963"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2297" name="Rectangle 83"/>
          <p:cNvSpPr>
            <a:spLocks noChangeArrowheads="1"/>
          </p:cNvSpPr>
          <p:nvPr/>
        </p:nvSpPr>
        <p:spPr bwMode="auto">
          <a:xfrm>
            <a:off x="2066925" y="5951538"/>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12298" name="Rectangle 84"/>
          <p:cNvSpPr>
            <a:spLocks noChangeArrowheads="1"/>
          </p:cNvSpPr>
          <p:nvPr/>
        </p:nvSpPr>
        <p:spPr bwMode="auto">
          <a:xfrm>
            <a:off x="3065463" y="5961063"/>
            <a:ext cx="207962" cy="234950"/>
          </a:xfrm>
          <a:prstGeom prst="rect">
            <a:avLst/>
          </a:prstGeom>
          <a:solidFill>
            <a:srgbClr val="0000A0"/>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2299" name="Rectangle 85"/>
          <p:cNvSpPr>
            <a:spLocks noChangeArrowheads="1"/>
          </p:cNvSpPr>
          <p:nvPr/>
        </p:nvSpPr>
        <p:spPr bwMode="auto">
          <a:xfrm>
            <a:off x="395288" y="5791200"/>
            <a:ext cx="4100512" cy="452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3601231198"/>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1027113" y="1709738"/>
            <a:ext cx="6167437" cy="3567112"/>
            <a:chOff x="728" y="1077"/>
            <a:chExt cx="4371" cy="2247"/>
          </a:xfrm>
        </p:grpSpPr>
        <p:sp>
          <p:nvSpPr>
            <p:cNvPr id="13323" name="Freeform 3"/>
            <p:cNvSpPr>
              <a:spLocks/>
            </p:cNvSpPr>
            <p:nvPr/>
          </p:nvSpPr>
          <p:spPr bwMode="auto">
            <a:xfrm>
              <a:off x="2843" y="1262"/>
              <a:ext cx="457" cy="269"/>
            </a:xfrm>
            <a:custGeom>
              <a:avLst/>
              <a:gdLst>
                <a:gd name="T0" fmla="*/ 0 w 89"/>
                <a:gd name="T1" fmla="*/ 398798356 h 55"/>
                <a:gd name="T2" fmla="*/ 64757823 w 89"/>
                <a:gd name="T3" fmla="*/ 0 h 55"/>
                <a:gd name="T4" fmla="*/ 560580614 w 89"/>
                <a:gd name="T5" fmla="*/ 23900291 h 55"/>
                <a:gd name="T6" fmla="*/ 1044922563 w 89"/>
                <a:gd name="T7" fmla="*/ 32069731 h 55"/>
                <a:gd name="T8" fmla="*/ 1044922563 w 89"/>
                <a:gd name="T9" fmla="*/ 38299358 h 55"/>
                <a:gd name="T10" fmla="*/ 1056966819 w 89"/>
                <a:gd name="T11" fmla="*/ 70425256 h 55"/>
                <a:gd name="T12" fmla="*/ 1056966819 w 89"/>
                <a:gd name="T13" fmla="*/ 78596985 h 55"/>
                <a:gd name="T14" fmla="*/ 1044922563 w 89"/>
                <a:gd name="T15" fmla="*/ 102494919 h 55"/>
                <a:gd name="T16" fmla="*/ 1044922563 w 89"/>
                <a:gd name="T17" fmla="*/ 140794326 h 55"/>
                <a:gd name="T18" fmla="*/ 1069486273 w 89"/>
                <a:gd name="T19" fmla="*/ 179420955 h 55"/>
                <a:gd name="T20" fmla="*/ 1082097744 w 89"/>
                <a:gd name="T21" fmla="*/ 195476748 h 55"/>
                <a:gd name="T22" fmla="*/ 1097073372 w 89"/>
                <a:gd name="T23" fmla="*/ 235446968 h 55"/>
                <a:gd name="T24" fmla="*/ 1097073372 w 89"/>
                <a:gd name="T25" fmla="*/ 297971550 h 55"/>
                <a:gd name="T26" fmla="*/ 1109113685 w 89"/>
                <a:gd name="T27" fmla="*/ 313973974 h 55"/>
                <a:gd name="T28" fmla="*/ 1109113685 w 89"/>
                <a:gd name="T29" fmla="*/ 336271114 h 55"/>
                <a:gd name="T30" fmla="*/ 1109113685 w 89"/>
                <a:gd name="T31" fmla="*/ 344443390 h 55"/>
                <a:gd name="T32" fmla="*/ 1134243952 w 89"/>
                <a:gd name="T33" fmla="*/ 398798356 h 55"/>
                <a:gd name="T34" fmla="*/ 1134243952 w 89"/>
                <a:gd name="T35" fmla="*/ 414868392 h 55"/>
                <a:gd name="T36" fmla="*/ 1134243952 w 89"/>
                <a:gd name="T37" fmla="*/ 430867999 h 55"/>
                <a:gd name="T38" fmla="*/ 0 w 89"/>
                <a:gd name="T39" fmla="*/ 398798356 h 55"/>
                <a:gd name="T40" fmla="*/ 0 w 89"/>
                <a:gd name="T41" fmla="*/ 39879835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a:solidFill>
                <a:schemeClr val="tx1"/>
              </a:solidFill>
              <a:round/>
              <a:headEnd/>
              <a:tailEnd/>
            </a:ln>
          </p:spPr>
          <p:txBody>
            <a:bodyPr/>
            <a:lstStyle/>
            <a:p>
              <a:endParaRPr lang="en-US"/>
            </a:p>
          </p:txBody>
        </p:sp>
        <p:sp>
          <p:nvSpPr>
            <p:cNvPr id="13324" name="Freeform 4"/>
            <p:cNvSpPr>
              <a:spLocks/>
            </p:cNvSpPr>
            <p:nvPr/>
          </p:nvSpPr>
          <p:spPr bwMode="auto">
            <a:xfrm>
              <a:off x="2823" y="1511"/>
              <a:ext cx="483" cy="312"/>
            </a:xfrm>
            <a:custGeom>
              <a:avLst/>
              <a:gdLst>
                <a:gd name="T0" fmla="*/ 0 w 94"/>
                <a:gd name="T1" fmla="*/ 387251875 h 64"/>
                <a:gd name="T2" fmla="*/ 37450832 w 94"/>
                <a:gd name="T3" fmla="*/ 129168445 h 64"/>
                <a:gd name="T4" fmla="*/ 52487305 w 94"/>
                <a:gd name="T5" fmla="*/ 0 h 64"/>
                <a:gd name="T6" fmla="*/ 1193416237 w 94"/>
                <a:gd name="T7" fmla="*/ 30954061 h 64"/>
                <a:gd name="T8" fmla="*/ 1193416237 w 94"/>
                <a:gd name="T9" fmla="*/ 44952178 h 64"/>
                <a:gd name="T10" fmla="*/ 1180754817 w 94"/>
                <a:gd name="T11" fmla="*/ 52940193 h 64"/>
                <a:gd name="T12" fmla="*/ 1153514777 w 94"/>
                <a:gd name="T13" fmla="*/ 76228213 h 64"/>
                <a:gd name="T14" fmla="*/ 1153514777 w 94"/>
                <a:gd name="T15" fmla="*/ 83893757 h 64"/>
                <a:gd name="T16" fmla="*/ 1206002021 w 94"/>
                <a:gd name="T17" fmla="*/ 113531871 h 64"/>
                <a:gd name="T18" fmla="*/ 1206002021 w 94"/>
                <a:gd name="T19" fmla="*/ 348324278 h 64"/>
                <a:gd name="T20" fmla="*/ 1206002021 w 94"/>
                <a:gd name="T21" fmla="*/ 348324278 h 64"/>
                <a:gd name="T22" fmla="*/ 1180754817 w 94"/>
                <a:gd name="T23" fmla="*/ 348324278 h 64"/>
                <a:gd name="T24" fmla="*/ 1193416237 w 94"/>
                <a:gd name="T25" fmla="*/ 355975762 h 64"/>
                <a:gd name="T26" fmla="*/ 1206002021 w 94"/>
                <a:gd name="T27" fmla="*/ 363963894 h 64"/>
                <a:gd name="T28" fmla="*/ 1193416237 w 94"/>
                <a:gd name="T29" fmla="*/ 379264367 h 64"/>
                <a:gd name="T30" fmla="*/ 1206002021 w 94"/>
                <a:gd name="T31" fmla="*/ 387251875 h 64"/>
                <a:gd name="T32" fmla="*/ 1206002021 w 94"/>
                <a:gd name="T33" fmla="*/ 408981729 h 64"/>
                <a:gd name="T34" fmla="*/ 1193416237 w 94"/>
                <a:gd name="T35" fmla="*/ 408981729 h 64"/>
                <a:gd name="T36" fmla="*/ 1206002021 w 94"/>
                <a:gd name="T37" fmla="*/ 424621658 h 64"/>
                <a:gd name="T38" fmla="*/ 1180754817 w 94"/>
                <a:gd name="T39" fmla="*/ 447840998 h 64"/>
                <a:gd name="T40" fmla="*/ 1206002021 w 94"/>
                <a:gd name="T41" fmla="*/ 469573660 h 64"/>
                <a:gd name="T42" fmla="*/ 1206002021 w 94"/>
                <a:gd name="T43" fmla="*/ 485210157 h 64"/>
                <a:gd name="T44" fmla="*/ 1206002021 w 94"/>
                <a:gd name="T45" fmla="*/ 485210157 h 64"/>
                <a:gd name="T46" fmla="*/ 1168644552 w 94"/>
                <a:gd name="T47" fmla="*/ 469573660 h 64"/>
                <a:gd name="T48" fmla="*/ 1103492600 w 94"/>
                <a:gd name="T49" fmla="*/ 447840998 h 64"/>
                <a:gd name="T50" fmla="*/ 1078720258 w 94"/>
                <a:gd name="T51" fmla="*/ 440192010 h 64"/>
                <a:gd name="T52" fmla="*/ 1051005357 w 94"/>
                <a:gd name="T53" fmla="*/ 440192010 h 64"/>
                <a:gd name="T54" fmla="*/ 1026233672 w 94"/>
                <a:gd name="T55" fmla="*/ 453936852 h 64"/>
                <a:gd name="T56" fmla="*/ 1013550548 w 94"/>
                <a:gd name="T57" fmla="*/ 453936852 h 64"/>
                <a:gd name="T58" fmla="*/ 988780179 w 94"/>
                <a:gd name="T59" fmla="*/ 453936852 h 64"/>
                <a:gd name="T60" fmla="*/ 976210837 w 94"/>
                <a:gd name="T61" fmla="*/ 432270646 h 64"/>
                <a:gd name="T62" fmla="*/ 961175114 w 94"/>
                <a:gd name="T63" fmla="*/ 424621658 h 64"/>
                <a:gd name="T64" fmla="*/ 936292935 w 94"/>
                <a:gd name="T65" fmla="*/ 432270646 h 64"/>
                <a:gd name="T66" fmla="*/ 911041128 w 94"/>
                <a:gd name="T67" fmla="*/ 432270646 h 64"/>
                <a:gd name="T68" fmla="*/ 886268785 w 94"/>
                <a:gd name="T69" fmla="*/ 408981729 h 64"/>
                <a:gd name="T70" fmla="*/ 0 w 94"/>
                <a:gd name="T71" fmla="*/ 387251875 h 64"/>
                <a:gd name="T72" fmla="*/ 0 w 94"/>
                <a:gd name="T73" fmla="*/ 387251875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a:solidFill>
                <a:schemeClr val="tx1"/>
              </a:solidFill>
              <a:round/>
              <a:headEnd/>
              <a:tailEnd/>
            </a:ln>
          </p:spPr>
          <p:txBody>
            <a:bodyPr/>
            <a:lstStyle/>
            <a:p>
              <a:endParaRPr lang="en-US"/>
            </a:p>
          </p:txBody>
        </p:sp>
        <p:sp>
          <p:nvSpPr>
            <p:cNvPr id="13325" name="Freeform 5"/>
            <p:cNvSpPr>
              <a:spLocks/>
            </p:cNvSpPr>
            <p:nvPr/>
          </p:nvSpPr>
          <p:spPr bwMode="auto">
            <a:xfrm>
              <a:off x="2807" y="1760"/>
              <a:ext cx="571" cy="268"/>
            </a:xfrm>
            <a:custGeom>
              <a:avLst/>
              <a:gdLst>
                <a:gd name="T0" fmla="*/ 0 w 111"/>
                <a:gd name="T1" fmla="*/ 257106460 h 55"/>
                <a:gd name="T2" fmla="*/ 37746927 w 111"/>
                <a:gd name="T3" fmla="*/ 0 h 55"/>
                <a:gd name="T4" fmla="*/ 933105350 w 111"/>
                <a:gd name="T5" fmla="*/ 23223207 h 55"/>
                <a:gd name="T6" fmla="*/ 961119776 w 111"/>
                <a:gd name="T7" fmla="*/ 44814987 h 55"/>
                <a:gd name="T8" fmla="*/ 986100720 w 111"/>
                <a:gd name="T9" fmla="*/ 44814987 h 55"/>
                <a:gd name="T10" fmla="*/ 1011561017 w 111"/>
                <a:gd name="T11" fmla="*/ 37172730 h 55"/>
                <a:gd name="T12" fmla="*/ 1024327051 w 111"/>
                <a:gd name="T13" fmla="*/ 44814987 h 55"/>
                <a:gd name="T14" fmla="*/ 1039001932 w 111"/>
                <a:gd name="T15" fmla="*/ 68024053 h 55"/>
                <a:gd name="T16" fmla="*/ 1064555728 w 111"/>
                <a:gd name="T17" fmla="*/ 68024053 h 55"/>
                <a:gd name="T18" fmla="*/ 1077321762 w 111"/>
                <a:gd name="T19" fmla="*/ 68024053 h 55"/>
                <a:gd name="T20" fmla="*/ 1102303365 w 111"/>
                <a:gd name="T21" fmla="*/ 52764391 h 55"/>
                <a:gd name="T22" fmla="*/ 1130226924 w 111"/>
                <a:gd name="T23" fmla="*/ 52764391 h 55"/>
                <a:gd name="T24" fmla="*/ 1155298077 w 111"/>
                <a:gd name="T25" fmla="*/ 60395898 h 55"/>
                <a:gd name="T26" fmla="*/ 1220969931 w 111"/>
                <a:gd name="T27" fmla="*/ 83619134 h 55"/>
                <a:gd name="T28" fmla="*/ 1258713618 w 111"/>
                <a:gd name="T29" fmla="*/ 97579377 h 55"/>
                <a:gd name="T30" fmla="*/ 1258713618 w 111"/>
                <a:gd name="T31" fmla="*/ 113160328 h 55"/>
                <a:gd name="T32" fmla="*/ 1283694563 w 111"/>
                <a:gd name="T33" fmla="*/ 120788989 h 55"/>
                <a:gd name="T34" fmla="*/ 1283694563 w 111"/>
                <a:gd name="T35" fmla="*/ 128419990 h 55"/>
                <a:gd name="T36" fmla="*/ 1271500722 w 111"/>
                <a:gd name="T37" fmla="*/ 143946288 h 55"/>
                <a:gd name="T38" fmla="*/ 1283694563 w 111"/>
                <a:gd name="T39" fmla="*/ 157975217 h 55"/>
                <a:gd name="T40" fmla="*/ 1296478375 w 111"/>
                <a:gd name="T41" fmla="*/ 181132476 h 55"/>
                <a:gd name="T42" fmla="*/ 1311730058 w 111"/>
                <a:gd name="T43" fmla="*/ 188761060 h 55"/>
                <a:gd name="T44" fmla="*/ 1311730058 w 111"/>
                <a:gd name="T45" fmla="*/ 196713505 h 55"/>
                <a:gd name="T46" fmla="*/ 1311730058 w 111"/>
                <a:gd name="T47" fmla="*/ 210739627 h 55"/>
                <a:gd name="T48" fmla="*/ 1336689932 w 111"/>
                <a:gd name="T49" fmla="*/ 218371173 h 55"/>
                <a:gd name="T50" fmla="*/ 1349473086 w 111"/>
                <a:gd name="T51" fmla="*/ 225999289 h 55"/>
                <a:gd name="T52" fmla="*/ 1336689932 w 111"/>
                <a:gd name="T53" fmla="*/ 241528394 h 55"/>
                <a:gd name="T54" fmla="*/ 1336689932 w 111"/>
                <a:gd name="T55" fmla="*/ 257106460 h 55"/>
                <a:gd name="T56" fmla="*/ 1362150229 w 111"/>
                <a:gd name="T57" fmla="*/ 264737538 h 55"/>
                <a:gd name="T58" fmla="*/ 1362150229 w 111"/>
                <a:gd name="T59" fmla="*/ 278698171 h 55"/>
                <a:gd name="T60" fmla="*/ 1349473086 w 111"/>
                <a:gd name="T61" fmla="*/ 286329094 h 55"/>
                <a:gd name="T62" fmla="*/ 1362150229 w 111"/>
                <a:gd name="T63" fmla="*/ 294292609 h 55"/>
                <a:gd name="T64" fmla="*/ 1374915604 w 111"/>
                <a:gd name="T65" fmla="*/ 309873637 h 55"/>
                <a:gd name="T66" fmla="*/ 1362150229 w 111"/>
                <a:gd name="T67" fmla="*/ 317502377 h 55"/>
                <a:gd name="T68" fmla="*/ 1374915604 w 111"/>
                <a:gd name="T69" fmla="*/ 331462464 h 55"/>
                <a:gd name="T70" fmla="*/ 1374915604 w 111"/>
                <a:gd name="T71" fmla="*/ 339093543 h 55"/>
                <a:gd name="T72" fmla="*/ 1387221052 w 111"/>
                <a:gd name="T73" fmla="*/ 346722126 h 55"/>
                <a:gd name="T74" fmla="*/ 1402377261 w 111"/>
                <a:gd name="T75" fmla="*/ 362317032 h 55"/>
                <a:gd name="T76" fmla="*/ 1415144611 w 111"/>
                <a:gd name="T77" fmla="*/ 377911938 h 55"/>
                <a:gd name="T78" fmla="*/ 1440126215 w 111"/>
                <a:gd name="T79" fmla="*/ 391858381 h 55"/>
                <a:gd name="T80" fmla="*/ 1440126215 w 111"/>
                <a:gd name="T81" fmla="*/ 399489460 h 55"/>
                <a:gd name="T82" fmla="*/ 1440126215 w 111"/>
                <a:gd name="T83" fmla="*/ 407452976 h 55"/>
                <a:gd name="T84" fmla="*/ 1440126215 w 111"/>
                <a:gd name="T85" fmla="*/ 415081559 h 55"/>
                <a:gd name="T86" fmla="*/ 325611971 w 111"/>
                <a:gd name="T87" fmla="*/ 399489460 h 55"/>
                <a:gd name="T88" fmla="*/ 337822931 w 111"/>
                <a:gd name="T89" fmla="*/ 271069431 h 55"/>
                <a:gd name="T90" fmla="*/ 0 w 111"/>
                <a:gd name="T91" fmla="*/ 257106460 h 55"/>
                <a:gd name="T92" fmla="*/ 0 w 111"/>
                <a:gd name="T93" fmla="*/ 257106460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0000A0"/>
            </a:solidFill>
            <a:ln w="12700">
              <a:solidFill>
                <a:schemeClr val="tx1"/>
              </a:solidFill>
              <a:round/>
              <a:headEnd/>
              <a:tailEnd/>
            </a:ln>
          </p:spPr>
          <p:txBody>
            <a:bodyPr/>
            <a:lstStyle/>
            <a:p>
              <a:endParaRPr lang="en-US"/>
            </a:p>
          </p:txBody>
        </p:sp>
        <p:sp>
          <p:nvSpPr>
            <p:cNvPr id="13326" name="Freeform 6"/>
            <p:cNvSpPr>
              <a:spLocks/>
            </p:cNvSpPr>
            <p:nvPr/>
          </p:nvSpPr>
          <p:spPr bwMode="auto">
            <a:xfrm>
              <a:off x="2921" y="2018"/>
              <a:ext cx="512" cy="259"/>
            </a:xfrm>
            <a:custGeom>
              <a:avLst/>
              <a:gdLst>
                <a:gd name="T0" fmla="*/ 36334755 w 100"/>
                <a:gd name="T1" fmla="*/ 0 h 53"/>
                <a:gd name="T2" fmla="*/ 1102660231 w 100"/>
                <a:gd name="T3" fmla="*/ 15907653 h 53"/>
                <a:gd name="T4" fmla="*/ 1174970009 w 100"/>
                <a:gd name="T5" fmla="*/ 46181524 h 53"/>
                <a:gd name="T6" fmla="*/ 1150795097 w 100"/>
                <a:gd name="T7" fmla="*/ 62089202 h 53"/>
                <a:gd name="T8" fmla="*/ 1150795097 w 100"/>
                <a:gd name="T9" fmla="*/ 77737371 h 53"/>
                <a:gd name="T10" fmla="*/ 1163153217 w 100"/>
                <a:gd name="T11" fmla="*/ 93645029 h 53"/>
                <a:gd name="T12" fmla="*/ 1174970009 w 100"/>
                <a:gd name="T13" fmla="*/ 93645029 h 53"/>
                <a:gd name="T14" fmla="*/ 1189544556 w 100"/>
                <a:gd name="T15" fmla="*/ 116129742 h 53"/>
                <a:gd name="T16" fmla="*/ 1201812891 w 100"/>
                <a:gd name="T17" fmla="*/ 123918739 h 53"/>
                <a:gd name="T18" fmla="*/ 1225969454 w 100"/>
                <a:gd name="T19" fmla="*/ 123918739 h 53"/>
                <a:gd name="T20" fmla="*/ 1225969454 w 100"/>
                <a:gd name="T21" fmla="*/ 132034565 h 53"/>
                <a:gd name="T22" fmla="*/ 1237767241 w 100"/>
                <a:gd name="T23" fmla="*/ 411767581 h 53"/>
                <a:gd name="T24" fmla="*/ 0 w 100"/>
                <a:gd name="T25" fmla="*/ 395793639 h 53"/>
                <a:gd name="T26" fmla="*/ 36334755 w 100"/>
                <a:gd name="T27" fmla="*/ 0 h 53"/>
                <a:gd name="T28" fmla="*/ 3633475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0000A0"/>
            </a:solidFill>
            <a:ln w="12700">
              <a:solidFill>
                <a:schemeClr val="tx1"/>
              </a:solidFill>
              <a:round/>
              <a:headEnd/>
              <a:tailEnd/>
            </a:ln>
          </p:spPr>
          <p:txBody>
            <a:bodyPr/>
            <a:lstStyle/>
            <a:p>
              <a:endParaRPr lang="en-US"/>
            </a:p>
          </p:txBody>
        </p:sp>
        <p:sp>
          <p:nvSpPr>
            <p:cNvPr id="13327" name="Freeform 7"/>
            <p:cNvSpPr>
              <a:spLocks/>
            </p:cNvSpPr>
            <p:nvPr/>
          </p:nvSpPr>
          <p:spPr bwMode="auto">
            <a:xfrm>
              <a:off x="2848" y="2262"/>
              <a:ext cx="595" cy="293"/>
            </a:xfrm>
            <a:custGeom>
              <a:avLst/>
              <a:gdLst>
                <a:gd name="T0" fmla="*/ 176838139 w 116"/>
                <a:gd name="T1" fmla="*/ 7742579 h 60"/>
                <a:gd name="T2" fmla="*/ 0 w 116"/>
                <a:gd name="T3" fmla="*/ 69542302 h 60"/>
                <a:gd name="T4" fmla="*/ 504066633 w 116"/>
                <a:gd name="T5" fmla="*/ 339598165 h 60"/>
                <a:gd name="T6" fmla="*/ 528544516 w 116"/>
                <a:gd name="T7" fmla="*/ 347343676 h 60"/>
                <a:gd name="T8" fmla="*/ 567770517 w 116"/>
                <a:gd name="T9" fmla="*/ 369665427 h 60"/>
                <a:gd name="T10" fmla="*/ 604667729 w 116"/>
                <a:gd name="T11" fmla="*/ 363169735 h 60"/>
                <a:gd name="T12" fmla="*/ 629145284 w 116"/>
                <a:gd name="T13" fmla="*/ 369665427 h 60"/>
                <a:gd name="T14" fmla="*/ 643989915 w 116"/>
                <a:gd name="T15" fmla="*/ 385491798 h 60"/>
                <a:gd name="T16" fmla="*/ 692852615 w 116"/>
                <a:gd name="T17" fmla="*/ 393234184 h 60"/>
                <a:gd name="T18" fmla="*/ 717802230 w 116"/>
                <a:gd name="T19" fmla="*/ 400990322 h 60"/>
                <a:gd name="T20" fmla="*/ 744609230 w 116"/>
                <a:gd name="T21" fmla="*/ 393234184 h 60"/>
                <a:gd name="T22" fmla="*/ 769086785 w 116"/>
                <a:gd name="T23" fmla="*/ 409060556 h 60"/>
                <a:gd name="T24" fmla="*/ 818402998 w 116"/>
                <a:gd name="T25" fmla="*/ 409060556 h 60"/>
                <a:gd name="T26" fmla="*/ 845209342 w 116"/>
                <a:gd name="T27" fmla="*/ 424953184 h 60"/>
                <a:gd name="T28" fmla="*/ 857629984 w 116"/>
                <a:gd name="T29" fmla="*/ 439193762 h 60"/>
                <a:gd name="T30" fmla="*/ 894527525 w 116"/>
                <a:gd name="T31" fmla="*/ 431057271 h 60"/>
                <a:gd name="T32" fmla="*/ 946287423 w 116"/>
                <a:gd name="T33" fmla="*/ 446950212 h 60"/>
                <a:gd name="T34" fmla="*/ 970764321 w 116"/>
                <a:gd name="T35" fmla="*/ 439193762 h 60"/>
                <a:gd name="T36" fmla="*/ 995241876 w 116"/>
                <a:gd name="T37" fmla="*/ 439193762 h 60"/>
                <a:gd name="T38" fmla="*/ 995241876 w 116"/>
                <a:gd name="T39" fmla="*/ 462776584 h 60"/>
                <a:gd name="T40" fmla="*/ 1007661862 w 116"/>
                <a:gd name="T41" fmla="*/ 446950212 h 60"/>
                <a:gd name="T42" fmla="*/ 1034467549 w 116"/>
                <a:gd name="T43" fmla="*/ 431057271 h 60"/>
                <a:gd name="T44" fmla="*/ 1046980108 w 116"/>
                <a:gd name="T45" fmla="*/ 439193762 h 60"/>
                <a:gd name="T46" fmla="*/ 1071365089 w 116"/>
                <a:gd name="T47" fmla="*/ 446950212 h 60"/>
                <a:gd name="T48" fmla="*/ 1096315361 w 116"/>
                <a:gd name="T49" fmla="*/ 439193762 h 60"/>
                <a:gd name="T50" fmla="*/ 1096315361 w 116"/>
                <a:gd name="T51" fmla="*/ 446950212 h 60"/>
                <a:gd name="T52" fmla="*/ 1135545630 w 116"/>
                <a:gd name="T53" fmla="*/ 462776584 h 60"/>
                <a:gd name="T54" fmla="*/ 1172442514 w 116"/>
                <a:gd name="T55" fmla="*/ 446950212 h 60"/>
                <a:gd name="T56" fmla="*/ 1248658300 w 116"/>
                <a:gd name="T57" fmla="*/ 431057271 h 60"/>
                <a:gd name="T58" fmla="*/ 1273135855 w 116"/>
                <a:gd name="T59" fmla="*/ 431057271 h 60"/>
                <a:gd name="T60" fmla="*/ 1336856810 w 116"/>
                <a:gd name="T61" fmla="*/ 431057271 h 60"/>
                <a:gd name="T62" fmla="*/ 1425496193 w 116"/>
                <a:gd name="T63" fmla="*/ 454692598 h 60"/>
                <a:gd name="T64" fmla="*/ 1449881831 w 116"/>
                <a:gd name="T65" fmla="*/ 462776584 h 60"/>
                <a:gd name="T66" fmla="*/ 1462393077 w 116"/>
                <a:gd name="T67" fmla="*/ 238339188 h 60"/>
                <a:gd name="T68" fmla="*/ 1437916836 w 116"/>
                <a:gd name="T69" fmla="*/ 2356884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a:solidFill>
                <a:schemeClr val="tx1"/>
              </a:solidFill>
              <a:round/>
              <a:headEnd/>
              <a:tailEnd/>
            </a:ln>
          </p:spPr>
          <p:txBody>
            <a:bodyPr/>
            <a:lstStyle/>
            <a:p>
              <a:endParaRPr lang="en-US"/>
            </a:p>
          </p:txBody>
        </p:sp>
        <p:sp>
          <p:nvSpPr>
            <p:cNvPr id="13328" name="Freeform 8"/>
            <p:cNvSpPr>
              <a:spLocks/>
            </p:cNvSpPr>
            <p:nvPr/>
          </p:nvSpPr>
          <p:spPr bwMode="auto">
            <a:xfrm>
              <a:off x="3296" y="1726"/>
              <a:ext cx="420" cy="263"/>
            </a:xfrm>
            <a:custGeom>
              <a:avLst/>
              <a:gdLst>
                <a:gd name="T0" fmla="*/ 819923285 w 82"/>
                <a:gd name="T1" fmla="*/ 0 h 54"/>
                <a:gd name="T2" fmla="*/ 844063483 w 82"/>
                <a:gd name="T3" fmla="*/ 29442462 h 54"/>
                <a:gd name="T4" fmla="*/ 832218586 w 82"/>
                <a:gd name="T5" fmla="*/ 44657407 h 54"/>
                <a:gd name="T6" fmla="*/ 856359439 w 82"/>
                <a:gd name="T7" fmla="*/ 97176291 h 54"/>
                <a:gd name="T8" fmla="*/ 919427108 w 82"/>
                <a:gd name="T9" fmla="*/ 120318570 h 54"/>
                <a:gd name="T10" fmla="*/ 931740765 w 82"/>
                <a:gd name="T11" fmla="*/ 135788420 h 54"/>
                <a:gd name="T12" fmla="*/ 970577762 w 82"/>
                <a:gd name="T13" fmla="*/ 157371558 h 54"/>
                <a:gd name="T14" fmla="*/ 1018861435 w 82"/>
                <a:gd name="T15" fmla="*/ 195983103 h 54"/>
                <a:gd name="T16" fmla="*/ 994721893 w 82"/>
                <a:gd name="T17" fmla="*/ 217497977 h 54"/>
                <a:gd name="T18" fmla="*/ 994721893 w 82"/>
                <a:gd name="T19" fmla="*/ 232712543 h 54"/>
                <a:gd name="T20" fmla="*/ 931740765 w 82"/>
                <a:gd name="T21" fmla="*/ 255789052 h 54"/>
                <a:gd name="T22" fmla="*/ 895195780 w 82"/>
                <a:gd name="T23" fmla="*/ 262154975 h 54"/>
                <a:gd name="T24" fmla="*/ 871073284 w 82"/>
                <a:gd name="T25" fmla="*/ 285231796 h 54"/>
                <a:gd name="T26" fmla="*/ 895195780 w 82"/>
                <a:gd name="T27" fmla="*/ 308374231 h 54"/>
                <a:gd name="T28" fmla="*/ 895195780 w 82"/>
                <a:gd name="T29" fmla="*/ 329888872 h 54"/>
                <a:gd name="T30" fmla="*/ 844063483 w 82"/>
                <a:gd name="T31" fmla="*/ 376108284 h 54"/>
                <a:gd name="T32" fmla="*/ 832218586 w 82"/>
                <a:gd name="T33" fmla="*/ 397943123 h 54"/>
                <a:gd name="T34" fmla="*/ 783487786 w 82"/>
                <a:gd name="T35" fmla="*/ 376108284 h 54"/>
                <a:gd name="T36" fmla="*/ 135940346 w 82"/>
                <a:gd name="T37" fmla="*/ 382408438 h 54"/>
                <a:gd name="T38" fmla="*/ 135940346 w 82"/>
                <a:gd name="T39" fmla="*/ 360893719 h 54"/>
                <a:gd name="T40" fmla="*/ 111800148 w 82"/>
                <a:gd name="T41" fmla="*/ 337816742 h 54"/>
                <a:gd name="T42" fmla="*/ 123644225 w 82"/>
                <a:gd name="T43" fmla="*/ 315981514 h 54"/>
                <a:gd name="T44" fmla="*/ 99503945 w 82"/>
                <a:gd name="T45" fmla="*/ 292839079 h 54"/>
                <a:gd name="T46" fmla="*/ 99503945 w 82"/>
                <a:gd name="T47" fmla="*/ 269762102 h 54"/>
                <a:gd name="T48" fmla="*/ 75272474 w 82"/>
                <a:gd name="T49" fmla="*/ 248181770 h 54"/>
                <a:gd name="T50" fmla="*/ 62976928 w 82"/>
                <a:gd name="T51" fmla="*/ 232712543 h 54"/>
                <a:gd name="T52" fmla="*/ 36435570 w 82"/>
                <a:gd name="T53" fmla="*/ 195983103 h 54"/>
                <a:gd name="T54" fmla="*/ 48280252 w 82"/>
                <a:gd name="T55" fmla="*/ 172517431 h 54"/>
                <a:gd name="T56" fmla="*/ 24140065 w 82"/>
                <a:gd name="T57" fmla="*/ 149443610 h 54"/>
                <a:gd name="T58" fmla="*/ 24140065 w 82"/>
                <a:gd name="T59" fmla="*/ 135788420 h 54"/>
                <a:gd name="T60" fmla="*/ 24140065 w 82"/>
                <a:gd name="T61" fmla="*/ 89248343 h 54"/>
                <a:gd name="T62" fmla="*/ 24140065 w 82"/>
                <a:gd name="T63" fmla="*/ 75661825 h 54"/>
                <a:gd name="T64" fmla="*/ 12295501 w 82"/>
                <a:gd name="T65" fmla="*/ 44657407 h 54"/>
                <a:gd name="T66" fmla="*/ 12295501 w 82"/>
                <a:gd name="T67" fmla="*/ 23142269 h 54"/>
                <a:gd name="T68" fmla="*/ 24140065 w 82"/>
                <a:gd name="T69" fmla="*/ 15535128 h 54"/>
                <a:gd name="T70" fmla="*/ 24140065 w 82"/>
                <a:gd name="T71" fmla="*/ 15535128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0000A0"/>
            </a:solidFill>
            <a:ln w="12700">
              <a:solidFill>
                <a:schemeClr val="tx1"/>
              </a:solidFill>
              <a:round/>
              <a:headEnd/>
              <a:tailEnd/>
            </a:ln>
          </p:spPr>
          <p:txBody>
            <a:bodyPr/>
            <a:lstStyle/>
            <a:p>
              <a:endParaRPr lang="en-US"/>
            </a:p>
          </p:txBody>
        </p:sp>
        <p:sp>
          <p:nvSpPr>
            <p:cNvPr id="13329" name="Freeform 9"/>
            <p:cNvSpPr>
              <a:spLocks/>
            </p:cNvSpPr>
            <p:nvPr/>
          </p:nvSpPr>
          <p:spPr bwMode="auto">
            <a:xfrm>
              <a:off x="3353" y="1970"/>
              <a:ext cx="460" cy="380"/>
            </a:xfrm>
            <a:custGeom>
              <a:avLst/>
              <a:gdLst>
                <a:gd name="T0" fmla="*/ 923486364 w 90"/>
                <a:gd name="T1" fmla="*/ 519467670 h 78"/>
                <a:gd name="T2" fmla="*/ 937978690 w 90"/>
                <a:gd name="T3" fmla="*/ 535030905 h 78"/>
                <a:gd name="T4" fmla="*/ 937978690 w 90"/>
                <a:gd name="T5" fmla="*/ 558147055 h 78"/>
                <a:gd name="T6" fmla="*/ 899791752 w 90"/>
                <a:gd name="T7" fmla="*/ 579780622 h 78"/>
                <a:gd name="T8" fmla="*/ 1009235242 w 90"/>
                <a:gd name="T9" fmla="*/ 587398704 h 78"/>
                <a:gd name="T10" fmla="*/ 1009235242 w 90"/>
                <a:gd name="T11" fmla="*/ 558147055 h 78"/>
                <a:gd name="T12" fmla="*/ 1032928546 w 90"/>
                <a:gd name="T13" fmla="*/ 519467670 h 78"/>
                <a:gd name="T14" fmla="*/ 1071184831 w 90"/>
                <a:gd name="T15" fmla="*/ 503890404 h 78"/>
                <a:gd name="T16" fmla="*/ 1083218591 w 90"/>
                <a:gd name="T17" fmla="*/ 503890404 h 78"/>
                <a:gd name="T18" fmla="*/ 1094879444 w 90"/>
                <a:gd name="T19" fmla="*/ 459140686 h 78"/>
                <a:gd name="T20" fmla="*/ 1083218591 w 90"/>
                <a:gd name="T21" fmla="*/ 451588082 h 78"/>
                <a:gd name="T22" fmla="*/ 1071184831 w 90"/>
                <a:gd name="T23" fmla="*/ 443646046 h 78"/>
                <a:gd name="T24" fmla="*/ 1059064715 w 90"/>
                <a:gd name="T25" fmla="*/ 451588082 h 78"/>
                <a:gd name="T26" fmla="*/ 1021341620 w 90"/>
                <a:gd name="T27" fmla="*/ 422012167 h 78"/>
                <a:gd name="T28" fmla="*/ 1032928546 w 90"/>
                <a:gd name="T29" fmla="*/ 406516592 h 78"/>
                <a:gd name="T30" fmla="*/ 1021341620 w 90"/>
                <a:gd name="T31" fmla="*/ 391274505 h 78"/>
                <a:gd name="T32" fmla="*/ 961672648 w 90"/>
                <a:gd name="T33" fmla="*/ 346203951 h 78"/>
                <a:gd name="T34" fmla="*/ 899791752 w 90"/>
                <a:gd name="T35" fmla="*/ 323007902 h 78"/>
                <a:gd name="T36" fmla="*/ 863886740 w 90"/>
                <a:gd name="T37" fmla="*/ 285879384 h 78"/>
                <a:gd name="T38" fmla="*/ 899791752 w 90"/>
                <a:gd name="T39" fmla="*/ 256703969 h 78"/>
                <a:gd name="T40" fmla="*/ 899791752 w 90"/>
                <a:gd name="T41" fmla="*/ 225631908 h 78"/>
                <a:gd name="T42" fmla="*/ 852229812 w 90"/>
                <a:gd name="T43" fmla="*/ 204066780 h 78"/>
                <a:gd name="T44" fmla="*/ 828535200 w 90"/>
                <a:gd name="T45" fmla="*/ 218011332 h 78"/>
                <a:gd name="T46" fmla="*/ 790366580 w 90"/>
                <a:gd name="T47" fmla="*/ 165321761 h 78"/>
                <a:gd name="T48" fmla="*/ 730679290 w 90"/>
                <a:gd name="T49" fmla="*/ 136134849 h 78"/>
                <a:gd name="T50" fmla="*/ 680832644 w 90"/>
                <a:gd name="T51" fmla="*/ 97442056 h 78"/>
                <a:gd name="T52" fmla="*/ 668816221 w 90"/>
                <a:gd name="T53" fmla="*/ 44749698 h 78"/>
                <a:gd name="T54" fmla="*/ 668816221 w 90"/>
                <a:gd name="T55" fmla="*/ 29507836 h 78"/>
                <a:gd name="T56" fmla="*/ 0 w 90"/>
                <a:gd name="T57" fmla="*/ 15563444 h 78"/>
                <a:gd name="T58" fmla="*/ 23781491 w 90"/>
                <a:gd name="T59" fmla="*/ 37129055 h 78"/>
                <a:gd name="T60" fmla="*/ 61967765 w 90"/>
                <a:gd name="T61" fmla="*/ 67934249 h 78"/>
                <a:gd name="T62" fmla="*/ 61967765 w 90"/>
                <a:gd name="T63" fmla="*/ 83442940 h 78"/>
                <a:gd name="T64" fmla="*/ 133206428 w 90"/>
                <a:gd name="T65" fmla="*/ 120571381 h 78"/>
                <a:gd name="T66" fmla="*/ 109425622 w 90"/>
                <a:gd name="T67" fmla="*/ 150079402 h 78"/>
                <a:gd name="T68" fmla="*/ 133206428 w 90"/>
                <a:gd name="T69" fmla="*/ 165321761 h 78"/>
                <a:gd name="T70" fmla="*/ 156900549 w 90"/>
                <a:gd name="T71" fmla="*/ 196445581 h 78"/>
                <a:gd name="T72" fmla="*/ 183517694 w 90"/>
                <a:gd name="T73" fmla="*/ 204066780 h 78"/>
                <a:gd name="T74" fmla="*/ 195174295 w 90"/>
                <a:gd name="T75" fmla="*/ 542652415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0000A0"/>
            </a:solidFill>
            <a:ln w="12700">
              <a:solidFill>
                <a:schemeClr val="tx1"/>
              </a:solidFill>
              <a:round/>
              <a:headEnd/>
              <a:tailEnd/>
            </a:ln>
          </p:spPr>
          <p:txBody>
            <a:bodyPr/>
            <a:lstStyle/>
            <a:p>
              <a:endParaRPr lang="en-US"/>
            </a:p>
          </p:txBody>
        </p:sp>
        <p:sp>
          <p:nvSpPr>
            <p:cNvPr id="13330" name="Freeform 10"/>
            <p:cNvSpPr>
              <a:spLocks/>
            </p:cNvSpPr>
            <p:nvPr/>
          </p:nvSpPr>
          <p:spPr bwMode="auto">
            <a:xfrm>
              <a:off x="3526" y="1438"/>
              <a:ext cx="364" cy="371"/>
            </a:xfrm>
            <a:custGeom>
              <a:avLst/>
              <a:gdLst>
                <a:gd name="T0" fmla="*/ 364641796 w 71"/>
                <a:gd name="T1" fmla="*/ 576217442 h 76"/>
                <a:gd name="T2" fmla="*/ 301141931 w 71"/>
                <a:gd name="T3" fmla="*/ 552375664 h 76"/>
                <a:gd name="T4" fmla="*/ 276285930 w 71"/>
                <a:gd name="T5" fmla="*/ 498869206 h 76"/>
                <a:gd name="T6" fmla="*/ 288760276 w 71"/>
                <a:gd name="T7" fmla="*/ 485000841 h 76"/>
                <a:gd name="T8" fmla="*/ 264375445 w 71"/>
                <a:gd name="T9" fmla="*/ 453349165 h 76"/>
                <a:gd name="T10" fmla="*/ 264375445 w 71"/>
                <a:gd name="T11" fmla="*/ 415635585 h 76"/>
                <a:gd name="T12" fmla="*/ 212896721 w 71"/>
                <a:gd name="T13" fmla="*/ 384051391 h 76"/>
                <a:gd name="T14" fmla="*/ 151741671 w 71"/>
                <a:gd name="T15" fmla="*/ 346336874 h 76"/>
                <a:gd name="T16" fmla="*/ 100266556 w 71"/>
                <a:gd name="T17" fmla="*/ 330544621 h 76"/>
                <a:gd name="T18" fmla="*/ 88245333 w 71"/>
                <a:gd name="T19" fmla="*/ 322752609 h 76"/>
                <a:gd name="T20" fmla="*/ 36770188 w 71"/>
                <a:gd name="T21" fmla="*/ 314699804 h 76"/>
                <a:gd name="T22" fmla="*/ 12381783 w 71"/>
                <a:gd name="T23" fmla="*/ 298907707 h 76"/>
                <a:gd name="T24" fmla="*/ 24296518 w 71"/>
                <a:gd name="T25" fmla="*/ 237675861 h 76"/>
                <a:gd name="T26" fmla="*/ 36770188 w 71"/>
                <a:gd name="T27" fmla="*/ 215740631 h 76"/>
                <a:gd name="T28" fmla="*/ 0 w 71"/>
                <a:gd name="T29" fmla="*/ 192167066 h 76"/>
                <a:gd name="T30" fmla="*/ 12381783 w 71"/>
                <a:gd name="T31" fmla="*/ 168310760 h 76"/>
                <a:gd name="T32" fmla="*/ 63478394 w 71"/>
                <a:gd name="T33" fmla="*/ 130596829 h 76"/>
                <a:gd name="T34" fmla="*/ 88245333 w 71"/>
                <a:gd name="T35" fmla="*/ 122871128 h 76"/>
                <a:gd name="T36" fmla="*/ 88245333 w 71"/>
                <a:gd name="T37" fmla="*/ 45777496 h 76"/>
                <a:gd name="T38" fmla="*/ 112630247 w 71"/>
                <a:gd name="T39" fmla="*/ 37713804 h 76"/>
                <a:gd name="T40" fmla="*/ 163652238 w 71"/>
                <a:gd name="T41" fmla="*/ 37713804 h 76"/>
                <a:gd name="T42" fmla="*/ 276285930 w 71"/>
                <a:gd name="T43" fmla="*/ 7725742 h 76"/>
                <a:gd name="T44" fmla="*/ 301141931 w 71"/>
                <a:gd name="T45" fmla="*/ 7725742 h 76"/>
                <a:gd name="T46" fmla="*/ 288760276 w 71"/>
                <a:gd name="T47" fmla="*/ 23517964 h 76"/>
                <a:gd name="T48" fmla="*/ 276285930 w 71"/>
                <a:gd name="T49" fmla="*/ 45777496 h 76"/>
                <a:gd name="T50" fmla="*/ 325438336 w 71"/>
                <a:gd name="T51" fmla="*/ 37713804 h 76"/>
                <a:gd name="T52" fmla="*/ 352255876 w 71"/>
                <a:gd name="T53" fmla="*/ 45777496 h 76"/>
                <a:gd name="T54" fmla="*/ 388934263 w 71"/>
                <a:gd name="T55" fmla="*/ 61231788 h 76"/>
                <a:gd name="T56" fmla="*/ 401408774 w 71"/>
                <a:gd name="T57" fmla="*/ 77090977 h 76"/>
                <a:gd name="T58" fmla="*/ 553132276 w 71"/>
                <a:gd name="T59" fmla="*/ 99353331 h 76"/>
                <a:gd name="T60" fmla="*/ 601830738 w 71"/>
                <a:gd name="T61" fmla="*/ 114804732 h 76"/>
                <a:gd name="T62" fmla="*/ 626126487 w 71"/>
                <a:gd name="T63" fmla="*/ 114804732 h 76"/>
                <a:gd name="T64" fmla="*/ 638601326 w 71"/>
                <a:gd name="T65" fmla="*/ 114804732 h 76"/>
                <a:gd name="T66" fmla="*/ 701990535 w 71"/>
                <a:gd name="T67" fmla="*/ 122871128 h 76"/>
                <a:gd name="T68" fmla="*/ 701990535 w 71"/>
                <a:gd name="T69" fmla="*/ 130596829 h 76"/>
                <a:gd name="T70" fmla="*/ 726846372 w 71"/>
                <a:gd name="T71" fmla="*/ 138649713 h 76"/>
                <a:gd name="T72" fmla="*/ 765939668 w 71"/>
                <a:gd name="T73" fmla="*/ 162167745 h 76"/>
                <a:gd name="T74" fmla="*/ 753558013 w 71"/>
                <a:gd name="T75" fmla="*/ 192167066 h 76"/>
                <a:gd name="T76" fmla="*/ 790324991 w 71"/>
                <a:gd name="T77" fmla="*/ 192167066 h 76"/>
                <a:gd name="T78" fmla="*/ 777942680 w 71"/>
                <a:gd name="T79" fmla="*/ 207687825 h 76"/>
                <a:gd name="T80" fmla="*/ 802709927 w 71"/>
                <a:gd name="T81" fmla="*/ 229950160 h 76"/>
                <a:gd name="T82" fmla="*/ 765939668 w 71"/>
                <a:gd name="T83" fmla="*/ 253468114 h 76"/>
                <a:gd name="T84" fmla="*/ 738756857 w 71"/>
                <a:gd name="T85" fmla="*/ 292764418 h 76"/>
                <a:gd name="T86" fmla="*/ 738756857 w 71"/>
                <a:gd name="T87" fmla="*/ 298907707 h 76"/>
                <a:gd name="T88" fmla="*/ 790324991 w 71"/>
                <a:gd name="T89" fmla="*/ 269246620 h 76"/>
                <a:gd name="T90" fmla="*/ 827095251 w 71"/>
                <a:gd name="T91" fmla="*/ 253468114 h 76"/>
                <a:gd name="T92" fmla="*/ 853824610 w 71"/>
                <a:gd name="T93" fmla="*/ 237675861 h 76"/>
                <a:gd name="T94" fmla="*/ 853824610 w 71"/>
                <a:gd name="T95" fmla="*/ 215740631 h 76"/>
                <a:gd name="T96" fmla="*/ 866206265 w 71"/>
                <a:gd name="T97" fmla="*/ 207687825 h 76"/>
                <a:gd name="T98" fmla="*/ 878570201 w 71"/>
                <a:gd name="T99" fmla="*/ 192167066 h 76"/>
                <a:gd name="T100" fmla="*/ 890591588 w 71"/>
                <a:gd name="T101" fmla="*/ 199961968 h 76"/>
                <a:gd name="T102" fmla="*/ 866206265 w 71"/>
                <a:gd name="T103" fmla="*/ 253468114 h 76"/>
                <a:gd name="T104" fmla="*/ 853824610 w 71"/>
                <a:gd name="T105" fmla="*/ 269246620 h 76"/>
                <a:gd name="T106" fmla="*/ 827095251 w 71"/>
                <a:gd name="T107" fmla="*/ 306973946 h 76"/>
                <a:gd name="T108" fmla="*/ 827095251 w 71"/>
                <a:gd name="T109" fmla="*/ 346336874 h 76"/>
                <a:gd name="T110" fmla="*/ 802709927 w 71"/>
                <a:gd name="T111" fmla="*/ 360546715 h 76"/>
                <a:gd name="T112" fmla="*/ 814621724 w 71"/>
                <a:gd name="T113" fmla="*/ 415635585 h 76"/>
                <a:gd name="T114" fmla="*/ 790324991 w 71"/>
                <a:gd name="T115" fmla="*/ 453349165 h 76"/>
                <a:gd name="T116" fmla="*/ 814621724 w 71"/>
                <a:gd name="T117" fmla="*/ 538166135 h 76"/>
                <a:gd name="T118" fmla="*/ 814621724 w 71"/>
                <a:gd name="T119" fmla="*/ 546232219 h 76"/>
                <a:gd name="T120" fmla="*/ 814621724 w 71"/>
                <a:gd name="T121" fmla="*/ 568154483 h 76"/>
                <a:gd name="T122" fmla="*/ 377005732 w 71"/>
                <a:gd name="T123" fmla="*/ 58401265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a:solidFill>
                <a:schemeClr val="tx1"/>
              </a:solidFill>
              <a:round/>
              <a:headEnd/>
              <a:tailEnd/>
            </a:ln>
          </p:spPr>
          <p:txBody>
            <a:bodyPr/>
            <a:lstStyle/>
            <a:p>
              <a:endParaRPr lang="en-US"/>
            </a:p>
          </p:txBody>
        </p:sp>
        <p:sp>
          <p:nvSpPr>
            <p:cNvPr id="13331" name="Freeform 11"/>
            <p:cNvSpPr>
              <a:spLocks/>
            </p:cNvSpPr>
            <p:nvPr/>
          </p:nvSpPr>
          <p:spPr bwMode="auto">
            <a:xfrm>
              <a:off x="3787" y="2057"/>
              <a:ext cx="509" cy="249"/>
            </a:xfrm>
            <a:custGeom>
              <a:avLst/>
              <a:gdLst>
                <a:gd name="T0" fmla="*/ 258780950 w 99"/>
                <a:gd name="T1" fmla="*/ 376817700 h 51"/>
                <a:gd name="T2" fmla="*/ 246055419 w 99"/>
                <a:gd name="T3" fmla="*/ 360943574 h 51"/>
                <a:gd name="T4" fmla="*/ 283663577 w 99"/>
                <a:gd name="T5" fmla="*/ 360943574 h 51"/>
                <a:gd name="T6" fmla="*/ 1031727998 w 99"/>
                <a:gd name="T7" fmla="*/ 315107511 h 51"/>
                <a:gd name="T8" fmla="*/ 1097171517 w 99"/>
                <a:gd name="T9" fmla="*/ 293151928 h 51"/>
                <a:gd name="T10" fmla="*/ 1149868939 w 99"/>
                <a:gd name="T11" fmla="*/ 269610089 h 51"/>
                <a:gd name="T12" fmla="*/ 1149868939 w 99"/>
                <a:gd name="T13" fmla="*/ 253805175 h 51"/>
                <a:gd name="T14" fmla="*/ 1162115537 w 99"/>
                <a:gd name="T15" fmla="*/ 237942142 h 51"/>
                <a:gd name="T16" fmla="*/ 1277801103 w 99"/>
                <a:gd name="T17" fmla="*/ 176639180 h 51"/>
                <a:gd name="T18" fmla="*/ 1265072118 w 99"/>
                <a:gd name="T19" fmla="*/ 168566349 h 51"/>
                <a:gd name="T20" fmla="*/ 1252919628 w 99"/>
                <a:gd name="T21" fmla="*/ 162415484 h 51"/>
                <a:gd name="T22" fmla="*/ 1225082622 w 99"/>
                <a:gd name="T23" fmla="*/ 154342731 h 51"/>
                <a:gd name="T24" fmla="*/ 1212358901 w 99"/>
                <a:gd name="T25" fmla="*/ 154342731 h 51"/>
                <a:gd name="T26" fmla="*/ 1162115537 w 99"/>
                <a:gd name="T27" fmla="*/ 107194136 h 51"/>
                <a:gd name="T28" fmla="*/ 1149868939 w 99"/>
                <a:gd name="T29" fmla="*/ 92984618 h 51"/>
                <a:gd name="T30" fmla="*/ 1149868939 w 99"/>
                <a:gd name="T31" fmla="*/ 61371724 h 51"/>
                <a:gd name="T32" fmla="*/ 1122051018 w 99"/>
                <a:gd name="T33" fmla="*/ 53570586 h 51"/>
                <a:gd name="T34" fmla="*/ 1084442531 w 99"/>
                <a:gd name="T35" fmla="*/ 31612376 h 51"/>
                <a:gd name="T36" fmla="*/ 1059563688 w 99"/>
                <a:gd name="T37" fmla="*/ 31612376 h 51"/>
                <a:gd name="T38" fmla="*/ 1044364192 w 99"/>
                <a:gd name="T39" fmla="*/ 45822451 h 51"/>
                <a:gd name="T40" fmla="*/ 1006845865 w 99"/>
                <a:gd name="T41" fmla="*/ 45822451 h 51"/>
                <a:gd name="T42" fmla="*/ 969238694 w 99"/>
                <a:gd name="T43" fmla="*/ 45822451 h 51"/>
                <a:gd name="T44" fmla="*/ 916447163 w 99"/>
                <a:gd name="T45" fmla="*/ 37763299 h 51"/>
                <a:gd name="T46" fmla="*/ 851004303 w 99"/>
                <a:gd name="T47" fmla="*/ 31612376 h 51"/>
                <a:gd name="T48" fmla="*/ 813490583 w 99"/>
                <a:gd name="T49" fmla="*/ 0 h 51"/>
                <a:gd name="T50" fmla="*/ 788036560 w 99"/>
                <a:gd name="T51" fmla="*/ 7734653 h 51"/>
                <a:gd name="T52" fmla="*/ 748065491 w 99"/>
                <a:gd name="T53" fmla="*/ 0 h 51"/>
                <a:gd name="T54" fmla="*/ 748065491 w 99"/>
                <a:gd name="T55" fmla="*/ 15807868 h 51"/>
                <a:gd name="T56" fmla="*/ 748065491 w 99"/>
                <a:gd name="T57" fmla="*/ 45822451 h 51"/>
                <a:gd name="T58" fmla="*/ 710457004 w 99"/>
                <a:gd name="T59" fmla="*/ 61371724 h 51"/>
                <a:gd name="T60" fmla="*/ 657649186 w 99"/>
                <a:gd name="T61" fmla="*/ 61371724 h 51"/>
                <a:gd name="T62" fmla="*/ 595158894 w 99"/>
                <a:gd name="T63" fmla="*/ 138807088 h 51"/>
                <a:gd name="T64" fmla="*/ 542462130 w 99"/>
                <a:gd name="T65" fmla="*/ 162415484 h 51"/>
                <a:gd name="T66" fmla="*/ 504372901 w 99"/>
                <a:gd name="T67" fmla="*/ 146610961 h 51"/>
                <a:gd name="T68" fmla="*/ 477018941 w 99"/>
                <a:gd name="T69" fmla="*/ 184373762 h 51"/>
                <a:gd name="T70" fmla="*/ 451676466 w 99"/>
                <a:gd name="T71" fmla="*/ 184373762 h 51"/>
                <a:gd name="T72" fmla="*/ 414068966 w 99"/>
                <a:gd name="T73" fmla="*/ 176639180 h 51"/>
                <a:gd name="T74" fmla="*/ 386714677 w 99"/>
                <a:gd name="T75" fmla="*/ 200178832 h 51"/>
                <a:gd name="T76" fmla="*/ 336378274 w 99"/>
                <a:gd name="T77" fmla="*/ 184373762 h 51"/>
                <a:gd name="T78" fmla="*/ 258780950 w 99"/>
                <a:gd name="T79" fmla="*/ 192444250 h 51"/>
                <a:gd name="T80" fmla="*/ 258780950 w 99"/>
                <a:gd name="T81" fmla="*/ 207913258 h 51"/>
                <a:gd name="T82" fmla="*/ 233438804 w 99"/>
                <a:gd name="T83" fmla="*/ 207913258 h 51"/>
                <a:gd name="T84" fmla="*/ 233438804 w 99"/>
                <a:gd name="T85" fmla="*/ 207913258 h 51"/>
                <a:gd name="T86" fmla="*/ 218237827 w 99"/>
                <a:gd name="T87" fmla="*/ 230196154 h 51"/>
                <a:gd name="T88" fmla="*/ 218237827 w 99"/>
                <a:gd name="T89" fmla="*/ 230196154 h 51"/>
                <a:gd name="T90" fmla="*/ 233438804 w 99"/>
                <a:gd name="T91" fmla="*/ 253805175 h 51"/>
                <a:gd name="T92" fmla="*/ 155748070 w 99"/>
                <a:gd name="T93" fmla="*/ 261550381 h 51"/>
                <a:gd name="T94" fmla="*/ 167995244 w 99"/>
                <a:gd name="T95" fmla="*/ 307372929 h 51"/>
                <a:gd name="T96" fmla="*/ 127912134 w 99"/>
                <a:gd name="T97" fmla="*/ 299638347 h 51"/>
                <a:gd name="T98" fmla="*/ 77597016 w 99"/>
                <a:gd name="T99" fmla="*/ 293151928 h 51"/>
                <a:gd name="T100" fmla="*/ 52696579 w 99"/>
                <a:gd name="T101" fmla="*/ 323180655 h 51"/>
                <a:gd name="T102" fmla="*/ 52696579 w 99"/>
                <a:gd name="T103" fmla="*/ 323180655 h 51"/>
                <a:gd name="T104" fmla="*/ 65425277 w 99"/>
                <a:gd name="T105" fmla="*/ 338988772 h 51"/>
                <a:gd name="T106" fmla="*/ 37607469 w 99"/>
                <a:gd name="T107" fmla="*/ 376817700 h 51"/>
                <a:gd name="T108" fmla="*/ 12725155 w 99"/>
                <a:gd name="T109" fmla="*/ 376817700 h 51"/>
                <a:gd name="T110" fmla="*/ 0 w 99"/>
                <a:gd name="T111" fmla="*/ 392625895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0000A0"/>
            </a:solidFill>
            <a:ln w="12700">
              <a:solidFill>
                <a:schemeClr val="tx1"/>
              </a:solidFill>
              <a:round/>
              <a:headEnd/>
              <a:tailEnd/>
            </a:ln>
          </p:spPr>
          <p:txBody>
            <a:bodyPr/>
            <a:lstStyle/>
            <a:p>
              <a:endParaRPr lang="en-US"/>
            </a:p>
          </p:txBody>
        </p:sp>
        <p:sp>
          <p:nvSpPr>
            <p:cNvPr id="13332" name="Freeform 12"/>
            <p:cNvSpPr>
              <a:spLocks/>
            </p:cNvSpPr>
            <p:nvPr/>
          </p:nvSpPr>
          <p:spPr bwMode="auto">
            <a:xfrm>
              <a:off x="3742" y="2243"/>
              <a:ext cx="568" cy="190"/>
            </a:xfrm>
            <a:custGeom>
              <a:avLst/>
              <a:gdLst>
                <a:gd name="T0" fmla="*/ 1366575775 w 111"/>
                <a:gd name="T1" fmla="*/ 0 h 39"/>
                <a:gd name="T2" fmla="*/ 1094451328 w 111"/>
                <a:gd name="T3" fmla="*/ 23184541 h 39"/>
                <a:gd name="T4" fmla="*/ 1070483904 w 111"/>
                <a:gd name="T5" fmla="*/ 29507836 h 39"/>
                <a:gd name="T6" fmla="*/ 382645140 w 111"/>
                <a:gd name="T7" fmla="*/ 67934249 h 39"/>
                <a:gd name="T8" fmla="*/ 382645140 w 111"/>
                <a:gd name="T9" fmla="*/ 60313011 h 39"/>
                <a:gd name="T10" fmla="*/ 344152641 w 111"/>
                <a:gd name="T11" fmla="*/ 67934249 h 39"/>
                <a:gd name="T12" fmla="*/ 355913656 w 111"/>
                <a:gd name="T13" fmla="*/ 75821877 h 39"/>
                <a:gd name="T14" fmla="*/ 355913656 w 111"/>
                <a:gd name="T15" fmla="*/ 83442940 h 39"/>
                <a:gd name="T16" fmla="*/ 110522454 w 111"/>
                <a:gd name="T17" fmla="*/ 97442056 h 39"/>
                <a:gd name="T18" fmla="*/ 98762175 w 111"/>
                <a:gd name="T19" fmla="*/ 112950259 h 39"/>
                <a:gd name="T20" fmla="*/ 86538409 w 111"/>
                <a:gd name="T21" fmla="*/ 136134849 h 39"/>
                <a:gd name="T22" fmla="*/ 98762175 w 111"/>
                <a:gd name="T23" fmla="*/ 143756048 h 39"/>
                <a:gd name="T24" fmla="*/ 86538409 w 111"/>
                <a:gd name="T25" fmla="*/ 165321761 h 39"/>
                <a:gd name="T26" fmla="*/ 86538409 w 111"/>
                <a:gd name="T27" fmla="*/ 165321761 h 39"/>
                <a:gd name="T28" fmla="*/ 86538409 w 111"/>
                <a:gd name="T29" fmla="*/ 173263797 h 39"/>
                <a:gd name="T30" fmla="*/ 74777497 w 111"/>
                <a:gd name="T31" fmla="*/ 188503389 h 39"/>
                <a:gd name="T32" fmla="*/ 62568100 w 111"/>
                <a:gd name="T33" fmla="*/ 196445581 h 39"/>
                <a:gd name="T34" fmla="*/ 47954886 w 111"/>
                <a:gd name="T35" fmla="*/ 225631908 h 39"/>
                <a:gd name="T36" fmla="*/ 23984668 w 111"/>
                <a:gd name="T37" fmla="*/ 241195454 h 39"/>
                <a:gd name="T38" fmla="*/ 23984668 w 111"/>
                <a:gd name="T39" fmla="*/ 264325012 h 39"/>
                <a:gd name="T40" fmla="*/ 23984668 w 111"/>
                <a:gd name="T41" fmla="*/ 285879384 h 39"/>
                <a:gd name="T42" fmla="*/ 23984668 w 111"/>
                <a:gd name="T43" fmla="*/ 285879384 h 39"/>
                <a:gd name="T44" fmla="*/ 0 w 111"/>
                <a:gd name="T45" fmla="*/ 293832488 h 39"/>
                <a:gd name="T46" fmla="*/ 355913656 w 111"/>
                <a:gd name="T47" fmla="*/ 278324285 h 39"/>
                <a:gd name="T48" fmla="*/ 801108453 w 111"/>
                <a:gd name="T49" fmla="*/ 256703969 h 39"/>
                <a:gd name="T50" fmla="*/ 959961410 w 111"/>
                <a:gd name="T51" fmla="*/ 241195454 h 39"/>
                <a:gd name="T52" fmla="*/ 971722425 w 111"/>
                <a:gd name="T53" fmla="*/ 210392316 h 39"/>
                <a:gd name="T54" fmla="*/ 983928179 w 111"/>
                <a:gd name="T55" fmla="*/ 210392316 h 39"/>
                <a:gd name="T56" fmla="*/ 983928179 w 111"/>
                <a:gd name="T57" fmla="*/ 210392316 h 39"/>
                <a:gd name="T58" fmla="*/ 995688539 w 111"/>
                <a:gd name="T59" fmla="*/ 204066780 h 39"/>
                <a:gd name="T60" fmla="*/ 1010305969 w 111"/>
                <a:gd name="T61" fmla="*/ 196445581 h 39"/>
                <a:gd name="T62" fmla="*/ 995688539 w 111"/>
                <a:gd name="T63" fmla="*/ 188503389 h 39"/>
                <a:gd name="T64" fmla="*/ 1010305969 w 111"/>
                <a:gd name="T65" fmla="*/ 180884996 h 39"/>
                <a:gd name="T66" fmla="*/ 1022529407 w 111"/>
                <a:gd name="T67" fmla="*/ 173263797 h 39"/>
                <a:gd name="T68" fmla="*/ 1058722889 w 111"/>
                <a:gd name="T69" fmla="*/ 165321761 h 39"/>
                <a:gd name="T70" fmla="*/ 1094451328 w 111"/>
                <a:gd name="T71" fmla="*/ 157700523 h 39"/>
                <a:gd name="T72" fmla="*/ 1132947103 w 111"/>
                <a:gd name="T73" fmla="*/ 136134849 h 39"/>
                <a:gd name="T74" fmla="*/ 1145169887 w 111"/>
                <a:gd name="T75" fmla="*/ 136134849 h 39"/>
                <a:gd name="T76" fmla="*/ 1169141240 w 111"/>
                <a:gd name="T77" fmla="*/ 120571381 h 39"/>
                <a:gd name="T78" fmla="*/ 1181364024 w 111"/>
                <a:gd name="T79" fmla="*/ 105063255 h 39"/>
                <a:gd name="T80" fmla="*/ 1181364024 w 111"/>
                <a:gd name="T81" fmla="*/ 105063255 h 39"/>
                <a:gd name="T82" fmla="*/ 1193123729 w 111"/>
                <a:gd name="T83" fmla="*/ 105063255 h 39"/>
                <a:gd name="T84" fmla="*/ 1205352407 w 111"/>
                <a:gd name="T85" fmla="*/ 105063255 h 39"/>
                <a:gd name="T86" fmla="*/ 1205352407 w 111"/>
                <a:gd name="T87" fmla="*/ 97442056 h 39"/>
                <a:gd name="T88" fmla="*/ 1219498899 w 111"/>
                <a:gd name="T89" fmla="*/ 89820935 h 39"/>
                <a:gd name="T90" fmla="*/ 1219498899 w 111"/>
                <a:gd name="T91" fmla="*/ 89820935 h 39"/>
                <a:gd name="T92" fmla="*/ 1231708582 w 111"/>
                <a:gd name="T93" fmla="*/ 97442056 h 39"/>
                <a:gd name="T94" fmla="*/ 1243935951 w 111"/>
                <a:gd name="T95" fmla="*/ 89820935 h 39"/>
                <a:gd name="T96" fmla="*/ 1243935951 w 111"/>
                <a:gd name="T97" fmla="*/ 89820935 h 39"/>
                <a:gd name="T98" fmla="*/ 1267902065 w 111"/>
                <a:gd name="T99" fmla="*/ 75821877 h 39"/>
                <a:gd name="T100" fmla="*/ 1279663080 w 111"/>
                <a:gd name="T101" fmla="*/ 75821877 h 39"/>
                <a:gd name="T102" fmla="*/ 1303647533 w 111"/>
                <a:gd name="T103" fmla="*/ 75821877 h 39"/>
                <a:gd name="T104" fmla="*/ 1342138723 w 111"/>
                <a:gd name="T105" fmla="*/ 44749698 h 39"/>
                <a:gd name="T106" fmla="*/ 1354366747 w 111"/>
                <a:gd name="T107" fmla="*/ 37129055 h 39"/>
                <a:gd name="T108" fmla="*/ 1366575775 w 111"/>
                <a:gd name="T109" fmla="*/ 29507836 h 39"/>
                <a:gd name="T110" fmla="*/ 1366575775 w 111"/>
                <a:gd name="T111" fmla="*/ 23184541 h 39"/>
                <a:gd name="T112" fmla="*/ 1366575775 w 111"/>
                <a:gd name="T113" fmla="*/ 7621231 h 39"/>
                <a:gd name="T114" fmla="*/ 1366575775 w 111"/>
                <a:gd name="T115" fmla="*/ 0 h 39"/>
                <a:gd name="T116" fmla="*/ 1366575775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0000A0"/>
            </a:solidFill>
            <a:ln w="12700">
              <a:solidFill>
                <a:schemeClr val="tx1"/>
              </a:solidFill>
              <a:round/>
              <a:headEnd/>
              <a:tailEnd/>
            </a:ln>
          </p:spPr>
          <p:txBody>
            <a:bodyPr/>
            <a:lstStyle/>
            <a:p>
              <a:endParaRPr lang="en-US"/>
            </a:p>
          </p:txBody>
        </p:sp>
        <p:sp>
          <p:nvSpPr>
            <p:cNvPr id="13333" name="Freeform 13"/>
            <p:cNvSpPr>
              <a:spLocks/>
            </p:cNvSpPr>
            <p:nvPr/>
          </p:nvSpPr>
          <p:spPr bwMode="auto">
            <a:xfrm>
              <a:off x="3890" y="2409"/>
              <a:ext cx="266" cy="404"/>
            </a:xfrm>
            <a:custGeom>
              <a:avLst/>
              <a:gdLst>
                <a:gd name="T0" fmla="*/ 0 w 52"/>
                <a:gd name="T1" fmla="*/ 22980534 h 83"/>
                <a:gd name="T2" fmla="*/ 12181881 w 52"/>
                <a:gd name="T3" fmla="*/ 36838468 h 83"/>
                <a:gd name="T4" fmla="*/ 0 w 52"/>
                <a:gd name="T5" fmla="*/ 410860567 h 83"/>
                <a:gd name="T6" fmla="*/ 0 w 52"/>
                <a:gd name="T7" fmla="*/ 424704737 h 83"/>
                <a:gd name="T8" fmla="*/ 36101254 w 52"/>
                <a:gd name="T9" fmla="*/ 611913634 h 83"/>
                <a:gd name="T10" fmla="*/ 47838756 w 52"/>
                <a:gd name="T11" fmla="*/ 611913634 h 83"/>
                <a:gd name="T12" fmla="*/ 62315004 w 52"/>
                <a:gd name="T13" fmla="*/ 604345305 h 83"/>
                <a:gd name="T14" fmla="*/ 86251457 w 52"/>
                <a:gd name="T15" fmla="*/ 611913634 h 83"/>
                <a:gd name="T16" fmla="*/ 98437363 w 52"/>
                <a:gd name="T17" fmla="*/ 604345305 h 83"/>
                <a:gd name="T18" fmla="*/ 98437363 w 52"/>
                <a:gd name="T19" fmla="*/ 575023366 h 83"/>
                <a:gd name="T20" fmla="*/ 110174180 w 52"/>
                <a:gd name="T21" fmla="*/ 559875494 h 83"/>
                <a:gd name="T22" fmla="*/ 122356813 w 52"/>
                <a:gd name="T23" fmla="*/ 575023366 h 83"/>
                <a:gd name="T24" fmla="*/ 122356813 w 52"/>
                <a:gd name="T25" fmla="*/ 582921904 h 83"/>
                <a:gd name="T26" fmla="*/ 134093548 w 52"/>
                <a:gd name="T27" fmla="*/ 596446144 h 83"/>
                <a:gd name="T28" fmla="*/ 160843400 w 52"/>
                <a:gd name="T29" fmla="*/ 619427759 h 83"/>
                <a:gd name="T30" fmla="*/ 172489164 w 52"/>
                <a:gd name="T31" fmla="*/ 619427759 h 83"/>
                <a:gd name="T32" fmla="*/ 184671796 w 52"/>
                <a:gd name="T33" fmla="*/ 619427759 h 83"/>
                <a:gd name="T34" fmla="*/ 208608024 w 52"/>
                <a:gd name="T35" fmla="*/ 604345305 h 83"/>
                <a:gd name="T36" fmla="*/ 208608024 w 52"/>
                <a:gd name="T37" fmla="*/ 604345305 h 83"/>
                <a:gd name="T38" fmla="*/ 220793440 w 52"/>
                <a:gd name="T39" fmla="*/ 596446144 h 83"/>
                <a:gd name="T40" fmla="*/ 220793440 w 52"/>
                <a:gd name="T41" fmla="*/ 596446144 h 83"/>
                <a:gd name="T42" fmla="*/ 220793440 w 52"/>
                <a:gd name="T43" fmla="*/ 590490233 h 83"/>
                <a:gd name="T44" fmla="*/ 208608024 w 52"/>
                <a:gd name="T45" fmla="*/ 590490233 h 83"/>
                <a:gd name="T46" fmla="*/ 208608024 w 52"/>
                <a:gd name="T47" fmla="*/ 582921904 h 83"/>
                <a:gd name="T48" fmla="*/ 220793440 w 52"/>
                <a:gd name="T49" fmla="*/ 575023366 h 83"/>
                <a:gd name="T50" fmla="*/ 220793440 w 52"/>
                <a:gd name="T51" fmla="*/ 567441330 h 83"/>
                <a:gd name="T52" fmla="*/ 196408531 w 52"/>
                <a:gd name="T53" fmla="*/ 559875494 h 83"/>
                <a:gd name="T54" fmla="*/ 196408531 w 52"/>
                <a:gd name="T55" fmla="*/ 559875494 h 83"/>
                <a:gd name="T56" fmla="*/ 184671796 w 52"/>
                <a:gd name="T57" fmla="*/ 559875494 h 83"/>
                <a:gd name="T58" fmla="*/ 172489164 w 52"/>
                <a:gd name="T59" fmla="*/ 544460651 h 83"/>
                <a:gd name="T60" fmla="*/ 172489164 w 52"/>
                <a:gd name="T61" fmla="*/ 536894814 h 83"/>
                <a:gd name="T62" fmla="*/ 172489164 w 52"/>
                <a:gd name="T63" fmla="*/ 530616793 h 83"/>
                <a:gd name="T64" fmla="*/ 172489164 w 52"/>
                <a:gd name="T65" fmla="*/ 530616793 h 83"/>
                <a:gd name="T66" fmla="*/ 172489164 w 52"/>
                <a:gd name="T67" fmla="*/ 523036938 h 83"/>
                <a:gd name="T68" fmla="*/ 638083723 w 52"/>
                <a:gd name="T69" fmla="*/ 492154916 h 83"/>
                <a:gd name="T70" fmla="*/ 638083723 w 52"/>
                <a:gd name="T71" fmla="*/ 484589391 h 83"/>
                <a:gd name="T72" fmla="*/ 614164355 w 52"/>
                <a:gd name="T73" fmla="*/ 470732138 h 83"/>
                <a:gd name="T74" fmla="*/ 614164355 w 52"/>
                <a:gd name="T75" fmla="*/ 432603586 h 83"/>
                <a:gd name="T76" fmla="*/ 589796471 w 52"/>
                <a:gd name="T77" fmla="*/ 410860567 h 83"/>
                <a:gd name="T78" fmla="*/ 589796471 w 52"/>
                <a:gd name="T79" fmla="*/ 387879576 h 83"/>
                <a:gd name="T80" fmla="*/ 601982377 w 52"/>
                <a:gd name="T81" fmla="*/ 372732638 h 83"/>
                <a:gd name="T82" fmla="*/ 601982377 w 52"/>
                <a:gd name="T83" fmla="*/ 351306122 h 83"/>
                <a:gd name="T84" fmla="*/ 614164355 w 52"/>
                <a:gd name="T85" fmla="*/ 335894082 h 83"/>
                <a:gd name="T86" fmla="*/ 625902072 w 52"/>
                <a:gd name="T87" fmla="*/ 335894082 h 83"/>
                <a:gd name="T88" fmla="*/ 601982377 w 52"/>
                <a:gd name="T89" fmla="*/ 328325442 h 83"/>
                <a:gd name="T90" fmla="*/ 614164355 w 52"/>
                <a:gd name="T91" fmla="*/ 312844946 h 83"/>
                <a:gd name="T92" fmla="*/ 601982377 w 52"/>
                <a:gd name="T93" fmla="*/ 306568794 h 83"/>
                <a:gd name="T94" fmla="*/ 589796471 w 52"/>
                <a:gd name="T95" fmla="*/ 299000933 h 83"/>
                <a:gd name="T96" fmla="*/ 575768371 w 52"/>
                <a:gd name="T97" fmla="*/ 291421389 h 83"/>
                <a:gd name="T98" fmla="*/ 563583120 w 52"/>
                <a:gd name="T99" fmla="*/ 276019941 h 83"/>
                <a:gd name="T100" fmla="*/ 551849004 w 52"/>
                <a:gd name="T101" fmla="*/ 268440865 h 83"/>
                <a:gd name="T102" fmla="*/ 441209405 w 52"/>
                <a:gd name="T103" fmla="*/ 0 h 83"/>
                <a:gd name="T104" fmla="*/ 0 w 52"/>
                <a:gd name="T105" fmla="*/ 22980534 h 83"/>
                <a:gd name="T106" fmla="*/ 0 w 52"/>
                <a:gd name="T107" fmla="*/ 22980534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0000A0"/>
            </a:solidFill>
            <a:ln w="12700">
              <a:solidFill>
                <a:schemeClr val="tx1"/>
              </a:solidFill>
              <a:round/>
              <a:headEnd/>
              <a:tailEnd/>
            </a:ln>
          </p:spPr>
          <p:txBody>
            <a:bodyPr/>
            <a:lstStyle/>
            <a:p>
              <a:endParaRPr lang="en-US"/>
            </a:p>
          </p:txBody>
        </p:sp>
        <p:sp>
          <p:nvSpPr>
            <p:cNvPr id="13334" name="Freeform 14"/>
            <p:cNvSpPr>
              <a:spLocks/>
            </p:cNvSpPr>
            <p:nvPr/>
          </p:nvSpPr>
          <p:spPr bwMode="auto">
            <a:xfrm>
              <a:off x="4060" y="1789"/>
              <a:ext cx="291" cy="307"/>
            </a:xfrm>
            <a:custGeom>
              <a:avLst/>
              <a:gdLst>
                <a:gd name="T0" fmla="*/ 61368085 w 57"/>
                <a:gd name="T1" fmla="*/ 415256793 h 63"/>
                <a:gd name="T2" fmla="*/ 96440642 w 57"/>
                <a:gd name="T3" fmla="*/ 422890195 h 63"/>
                <a:gd name="T4" fmla="*/ 119954497 w 57"/>
                <a:gd name="T5" fmla="*/ 415256793 h 63"/>
                <a:gd name="T6" fmla="*/ 155471191 w 57"/>
                <a:gd name="T7" fmla="*/ 446120363 h 63"/>
                <a:gd name="T8" fmla="*/ 216856246 w 57"/>
                <a:gd name="T9" fmla="*/ 452440468 h 63"/>
                <a:gd name="T10" fmla="*/ 263935745 w 57"/>
                <a:gd name="T11" fmla="*/ 460087592 h 63"/>
                <a:gd name="T12" fmla="*/ 301366708 w 57"/>
                <a:gd name="T13" fmla="*/ 460087592 h 63"/>
                <a:gd name="T14" fmla="*/ 336883483 w 57"/>
                <a:gd name="T15" fmla="*/ 460087592 h 63"/>
                <a:gd name="T16" fmla="*/ 348904046 w 57"/>
                <a:gd name="T17" fmla="*/ 446120363 h 63"/>
                <a:gd name="T18" fmla="*/ 372417984 w 57"/>
                <a:gd name="T19" fmla="*/ 446120363 h 63"/>
                <a:gd name="T20" fmla="*/ 409740796 w 57"/>
                <a:gd name="T21" fmla="*/ 468040041 h 63"/>
                <a:gd name="T22" fmla="*/ 433341646 w 57"/>
                <a:gd name="T23" fmla="*/ 475673131 h 63"/>
                <a:gd name="T24" fmla="*/ 468858258 w 57"/>
                <a:gd name="T25" fmla="*/ 460087592 h 63"/>
                <a:gd name="T26" fmla="*/ 480420818 w 57"/>
                <a:gd name="T27" fmla="*/ 438489456 h 63"/>
                <a:gd name="T28" fmla="*/ 492354878 w 57"/>
                <a:gd name="T29" fmla="*/ 392024130 h 63"/>
                <a:gd name="T30" fmla="*/ 530225628 w 57"/>
                <a:gd name="T31" fmla="*/ 407623391 h 63"/>
                <a:gd name="T32" fmla="*/ 541806159 w 57"/>
                <a:gd name="T33" fmla="*/ 385689991 h 63"/>
                <a:gd name="T34" fmla="*/ 565301799 w 57"/>
                <a:gd name="T35" fmla="*/ 354826733 h 63"/>
                <a:gd name="T36" fmla="*/ 577322771 w 57"/>
                <a:gd name="T37" fmla="*/ 339306999 h 63"/>
                <a:gd name="T38" fmla="*/ 612399268 w 57"/>
                <a:gd name="T39" fmla="*/ 331676092 h 63"/>
                <a:gd name="T40" fmla="*/ 638708112 w 57"/>
                <a:gd name="T41" fmla="*/ 310009733 h 63"/>
                <a:gd name="T42" fmla="*/ 662204079 w 57"/>
                <a:gd name="T43" fmla="*/ 294410317 h 63"/>
                <a:gd name="T44" fmla="*/ 662204079 w 57"/>
                <a:gd name="T45" fmla="*/ 271245954 h 63"/>
                <a:gd name="T46" fmla="*/ 673784283 w 57"/>
                <a:gd name="T47" fmla="*/ 257213075 h 63"/>
                <a:gd name="T48" fmla="*/ 650183107 w 57"/>
                <a:gd name="T49" fmla="*/ 196796737 h 63"/>
                <a:gd name="T50" fmla="*/ 662204079 w 57"/>
                <a:gd name="T51" fmla="*/ 173629568 h 63"/>
                <a:gd name="T52" fmla="*/ 685717526 w 57"/>
                <a:gd name="T53" fmla="*/ 165677588 h 63"/>
                <a:gd name="T54" fmla="*/ 553739565 w 57"/>
                <a:gd name="T55" fmla="*/ 23232653 h 63"/>
                <a:gd name="T56" fmla="*/ 504378137 w 57"/>
                <a:gd name="T57" fmla="*/ 44830585 h 63"/>
                <a:gd name="T58" fmla="*/ 445365558 w 57"/>
                <a:gd name="T59" fmla="*/ 76015774 h 63"/>
                <a:gd name="T60" fmla="*/ 409740796 w 57"/>
                <a:gd name="T61" fmla="*/ 76015774 h 63"/>
                <a:gd name="T62" fmla="*/ 360397338 w 57"/>
                <a:gd name="T63" fmla="*/ 97613696 h 63"/>
                <a:gd name="T64" fmla="*/ 325320759 w 57"/>
                <a:gd name="T65" fmla="*/ 89983179 h 63"/>
                <a:gd name="T66" fmla="*/ 301366708 w 57"/>
                <a:gd name="T67" fmla="*/ 89983179 h 63"/>
                <a:gd name="T68" fmla="*/ 301366708 w 57"/>
                <a:gd name="T69" fmla="*/ 83649118 h 63"/>
                <a:gd name="T70" fmla="*/ 228418970 w 57"/>
                <a:gd name="T71" fmla="*/ 68063833 h 63"/>
                <a:gd name="T72" fmla="*/ 204922676 w 57"/>
                <a:gd name="T73" fmla="*/ 76015774 h 63"/>
                <a:gd name="T74" fmla="*/ 0 w 57"/>
                <a:gd name="T75" fmla="*/ 83649118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0000A0"/>
            </a:solidFill>
            <a:ln w="12700">
              <a:solidFill>
                <a:schemeClr val="tx1"/>
              </a:solidFill>
              <a:round/>
              <a:headEnd/>
              <a:tailEnd/>
            </a:ln>
          </p:spPr>
          <p:txBody>
            <a:bodyPr/>
            <a:lstStyle/>
            <a:p>
              <a:endParaRPr lang="en-US"/>
            </a:p>
          </p:txBody>
        </p:sp>
        <p:sp>
          <p:nvSpPr>
            <p:cNvPr id="13335" name="Freeform 15"/>
            <p:cNvSpPr>
              <a:spLocks/>
            </p:cNvSpPr>
            <p:nvPr/>
          </p:nvSpPr>
          <p:spPr bwMode="auto">
            <a:xfrm>
              <a:off x="4141" y="2179"/>
              <a:ext cx="610" cy="249"/>
            </a:xfrm>
            <a:custGeom>
              <a:avLst/>
              <a:gdLst>
                <a:gd name="T0" fmla="*/ 24276179 w 119"/>
                <a:gd name="T1" fmla="*/ 315107511 h 51"/>
                <a:gd name="T2" fmla="*/ 51524770 w 119"/>
                <a:gd name="T3" fmla="*/ 299638347 h 51"/>
                <a:gd name="T4" fmla="*/ 63427415 w 119"/>
                <a:gd name="T5" fmla="*/ 277358420 h 51"/>
                <a:gd name="T6" fmla="*/ 175944295 w 119"/>
                <a:gd name="T7" fmla="*/ 237942142 h 51"/>
                <a:gd name="T8" fmla="*/ 224966876 w 119"/>
                <a:gd name="T9" fmla="*/ 207913258 h 51"/>
                <a:gd name="T10" fmla="*/ 251745193 w 119"/>
                <a:gd name="T11" fmla="*/ 207913258 h 51"/>
                <a:gd name="T12" fmla="*/ 264118573 w 119"/>
                <a:gd name="T13" fmla="*/ 192444250 h 51"/>
                <a:gd name="T14" fmla="*/ 288394065 w 119"/>
                <a:gd name="T15" fmla="*/ 192444250 h 51"/>
                <a:gd name="T16" fmla="*/ 351818056 w 119"/>
                <a:gd name="T17" fmla="*/ 176639180 h 51"/>
                <a:gd name="T18" fmla="*/ 412831655 w 119"/>
                <a:gd name="T19" fmla="*/ 130733710 h 51"/>
                <a:gd name="T20" fmla="*/ 412831655 w 119"/>
                <a:gd name="T21" fmla="*/ 99459476 h 51"/>
                <a:gd name="T22" fmla="*/ 464338196 w 119"/>
                <a:gd name="T23" fmla="*/ 99459476 h 51"/>
                <a:gd name="T24" fmla="*/ 525351795 w 119"/>
                <a:gd name="T25" fmla="*/ 92984618 h 51"/>
                <a:gd name="T26" fmla="*/ 1414895191 w 119"/>
                <a:gd name="T27" fmla="*/ 7734653 h 51"/>
                <a:gd name="T28" fmla="*/ 1427251512 w 119"/>
                <a:gd name="T29" fmla="*/ 15807868 h 51"/>
                <a:gd name="T30" fmla="*/ 1453957489 w 119"/>
                <a:gd name="T31" fmla="*/ 37763299 h 51"/>
                <a:gd name="T32" fmla="*/ 1453957489 w 119"/>
                <a:gd name="T33" fmla="*/ 45822451 h 51"/>
                <a:gd name="T34" fmla="*/ 1427251512 w 119"/>
                <a:gd name="T35" fmla="*/ 37763299 h 51"/>
                <a:gd name="T36" fmla="*/ 1414895191 w 119"/>
                <a:gd name="T37" fmla="*/ 45822451 h 51"/>
                <a:gd name="T38" fmla="*/ 1365783868 w 119"/>
                <a:gd name="T39" fmla="*/ 61371724 h 51"/>
                <a:gd name="T40" fmla="*/ 1314821918 w 119"/>
                <a:gd name="T41" fmla="*/ 85238709 h 51"/>
                <a:gd name="T42" fmla="*/ 1326724850 w 119"/>
                <a:gd name="T43" fmla="*/ 92984618 h 51"/>
                <a:gd name="T44" fmla="*/ 1402524435 w 119"/>
                <a:gd name="T45" fmla="*/ 69431432 h 51"/>
                <a:gd name="T46" fmla="*/ 1427251512 w 119"/>
                <a:gd name="T47" fmla="*/ 85238709 h 51"/>
                <a:gd name="T48" fmla="*/ 1439262706 w 119"/>
                <a:gd name="T49" fmla="*/ 85238709 h 51"/>
                <a:gd name="T50" fmla="*/ 1478322380 w 119"/>
                <a:gd name="T51" fmla="*/ 69431432 h 51"/>
                <a:gd name="T52" fmla="*/ 1490678701 w 119"/>
                <a:gd name="T53" fmla="*/ 107194136 h 51"/>
                <a:gd name="T54" fmla="*/ 1466420104 w 119"/>
                <a:gd name="T55" fmla="*/ 130733710 h 51"/>
                <a:gd name="T56" fmla="*/ 1427251512 w 119"/>
                <a:gd name="T57" fmla="*/ 146610961 h 51"/>
                <a:gd name="T58" fmla="*/ 1378156920 w 119"/>
                <a:gd name="T59" fmla="*/ 154342731 h 51"/>
                <a:gd name="T60" fmla="*/ 1365783868 w 119"/>
                <a:gd name="T61" fmla="*/ 146610961 h 51"/>
                <a:gd name="T62" fmla="*/ 1353884872 w 119"/>
                <a:gd name="T63" fmla="*/ 138807088 h 51"/>
                <a:gd name="T64" fmla="*/ 1353884872 w 119"/>
                <a:gd name="T65" fmla="*/ 162415484 h 51"/>
                <a:gd name="T66" fmla="*/ 1365783868 w 119"/>
                <a:gd name="T67" fmla="*/ 168566349 h 51"/>
                <a:gd name="T68" fmla="*/ 1378156920 w 119"/>
                <a:gd name="T69" fmla="*/ 184373762 h 51"/>
                <a:gd name="T70" fmla="*/ 1314821918 w 119"/>
                <a:gd name="T71" fmla="*/ 207913258 h 51"/>
                <a:gd name="T72" fmla="*/ 1314821918 w 119"/>
                <a:gd name="T73" fmla="*/ 223721297 h 51"/>
                <a:gd name="T74" fmla="*/ 1402524435 w 119"/>
                <a:gd name="T75" fmla="*/ 207913258 h 51"/>
                <a:gd name="T76" fmla="*/ 1427251512 w 119"/>
                <a:gd name="T77" fmla="*/ 207913258 h 51"/>
                <a:gd name="T78" fmla="*/ 1365783868 w 119"/>
                <a:gd name="T79" fmla="*/ 246001224 h 51"/>
                <a:gd name="T80" fmla="*/ 1290458339 w 119"/>
                <a:gd name="T81" fmla="*/ 277358420 h 51"/>
                <a:gd name="T82" fmla="*/ 1278084959 w 119"/>
                <a:gd name="T83" fmla="*/ 285417346 h 51"/>
                <a:gd name="T84" fmla="*/ 1202301449 w 119"/>
                <a:gd name="T85" fmla="*/ 338988772 h 51"/>
                <a:gd name="T86" fmla="*/ 1165565146 w 119"/>
                <a:gd name="T87" fmla="*/ 384552595 h 51"/>
                <a:gd name="T88" fmla="*/ 865270856 w 119"/>
                <a:gd name="T89" fmla="*/ 299638347 h 51"/>
                <a:gd name="T90" fmla="*/ 625425069 w 119"/>
                <a:gd name="T91" fmla="*/ 277358420 h 51"/>
                <a:gd name="T92" fmla="*/ 613526073 w 119"/>
                <a:gd name="T93" fmla="*/ 277358420 h 51"/>
                <a:gd name="T94" fmla="*/ 376094040 w 119"/>
                <a:gd name="T95" fmla="*/ 285417346 h 51"/>
                <a:gd name="T96" fmla="*/ 325132008 w 119"/>
                <a:gd name="T97" fmla="*/ 307372929 h 51"/>
                <a:gd name="T98" fmla="*/ 0 w 119"/>
                <a:gd name="T99" fmla="*/ 34678991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0000A0"/>
            </a:solidFill>
            <a:ln w="12700">
              <a:solidFill>
                <a:schemeClr val="tx1"/>
              </a:solidFill>
              <a:round/>
              <a:headEnd/>
              <a:tailEnd/>
            </a:ln>
          </p:spPr>
          <p:txBody>
            <a:bodyPr/>
            <a:lstStyle/>
            <a:p>
              <a:endParaRPr lang="en-US"/>
            </a:p>
          </p:txBody>
        </p:sp>
        <p:sp>
          <p:nvSpPr>
            <p:cNvPr id="13336" name="Freeform 16"/>
            <p:cNvSpPr>
              <a:spLocks/>
            </p:cNvSpPr>
            <p:nvPr/>
          </p:nvSpPr>
          <p:spPr bwMode="auto">
            <a:xfrm>
              <a:off x="3962" y="2716"/>
              <a:ext cx="630" cy="453"/>
            </a:xfrm>
            <a:custGeom>
              <a:avLst/>
              <a:gdLst>
                <a:gd name="T0" fmla="*/ 0 w 123"/>
                <a:gd name="T1" fmla="*/ 60185482 h 93"/>
                <a:gd name="T2" fmla="*/ 0 w 123"/>
                <a:gd name="T3" fmla="*/ 75729865 h 93"/>
                <a:gd name="T4" fmla="*/ 24140068 w 123"/>
                <a:gd name="T5" fmla="*/ 89648573 h 93"/>
                <a:gd name="T6" fmla="*/ 36435575 w 123"/>
                <a:gd name="T7" fmla="*/ 112808342 h 93"/>
                <a:gd name="T8" fmla="*/ 48280258 w 123"/>
                <a:gd name="T9" fmla="*/ 128034748 h 93"/>
                <a:gd name="T10" fmla="*/ 36435575 w 123"/>
                <a:gd name="T11" fmla="*/ 143581937 h 93"/>
                <a:gd name="T12" fmla="*/ 87117034 w 123"/>
                <a:gd name="T13" fmla="*/ 135967564 h 93"/>
                <a:gd name="T14" fmla="*/ 111800243 w 123"/>
                <a:gd name="T15" fmla="*/ 112808342 h 93"/>
                <a:gd name="T16" fmla="*/ 123644241 w 123"/>
                <a:gd name="T17" fmla="*/ 112808342 h 93"/>
                <a:gd name="T18" fmla="*/ 111800243 w 123"/>
                <a:gd name="T19" fmla="*/ 128034748 h 93"/>
                <a:gd name="T20" fmla="*/ 235444402 w 123"/>
                <a:gd name="T21" fmla="*/ 104875369 h 93"/>
                <a:gd name="T22" fmla="*/ 235444402 w 123"/>
                <a:gd name="T23" fmla="*/ 120422636 h 93"/>
                <a:gd name="T24" fmla="*/ 310738050 w 123"/>
                <a:gd name="T25" fmla="*/ 128034748 h 93"/>
                <a:gd name="T26" fmla="*/ 361419048 w 123"/>
                <a:gd name="T27" fmla="*/ 135967564 h 93"/>
                <a:gd name="T28" fmla="*/ 385541875 w 123"/>
                <a:gd name="T29" fmla="*/ 143581937 h 93"/>
                <a:gd name="T30" fmla="*/ 385541875 w 123"/>
                <a:gd name="T31" fmla="*/ 149565431 h 93"/>
                <a:gd name="T32" fmla="*/ 446209037 w 123"/>
                <a:gd name="T33" fmla="*/ 180605215 h 93"/>
                <a:gd name="T34" fmla="*/ 434382167 w 123"/>
                <a:gd name="T35" fmla="*/ 188220133 h 93"/>
                <a:gd name="T36" fmla="*/ 422086865 w 123"/>
                <a:gd name="T37" fmla="*/ 196153027 h 93"/>
                <a:gd name="T38" fmla="*/ 509654672 w 123"/>
                <a:gd name="T39" fmla="*/ 180605215 h 93"/>
                <a:gd name="T40" fmla="*/ 621003733 w 123"/>
                <a:gd name="T41" fmla="*/ 157511887 h 93"/>
                <a:gd name="T42" fmla="*/ 621003733 w 123"/>
                <a:gd name="T43" fmla="*/ 135967564 h 93"/>
                <a:gd name="T44" fmla="*/ 756947496 w 123"/>
                <a:gd name="T45" fmla="*/ 157511887 h 93"/>
                <a:gd name="T46" fmla="*/ 856359546 w 123"/>
                <a:gd name="T47" fmla="*/ 209816672 h 93"/>
                <a:gd name="T48" fmla="*/ 919427222 w 123"/>
                <a:gd name="T49" fmla="*/ 225295277 h 93"/>
                <a:gd name="T50" fmla="*/ 955864036 w 123"/>
                <a:gd name="T51" fmla="*/ 270002174 h 93"/>
                <a:gd name="T52" fmla="*/ 943568734 w 123"/>
                <a:gd name="T53" fmla="*/ 361265608 h 93"/>
                <a:gd name="T54" fmla="*/ 994722017 w 123"/>
                <a:gd name="T55" fmla="*/ 405969076 h 93"/>
                <a:gd name="T56" fmla="*/ 982405079 w 123"/>
                <a:gd name="T57" fmla="*/ 376826826 h 93"/>
                <a:gd name="T58" fmla="*/ 1018862217 w 123"/>
                <a:gd name="T59" fmla="*/ 382809775 h 93"/>
                <a:gd name="T60" fmla="*/ 1031158175 w 123"/>
                <a:gd name="T61" fmla="*/ 376826826 h 93"/>
                <a:gd name="T62" fmla="*/ 1031158175 w 123"/>
                <a:gd name="T63" fmla="*/ 398357899 h 93"/>
                <a:gd name="T64" fmla="*/ 994722017 w 123"/>
                <a:gd name="T65" fmla="*/ 429062911 h 93"/>
                <a:gd name="T66" fmla="*/ 1031158175 w 123"/>
                <a:gd name="T67" fmla="*/ 458540283 h 93"/>
                <a:gd name="T68" fmla="*/ 1106521809 w 123"/>
                <a:gd name="T69" fmla="*/ 510844328 h 93"/>
                <a:gd name="T70" fmla="*/ 1130661355 w 123"/>
                <a:gd name="T71" fmla="*/ 518777222 h 93"/>
                <a:gd name="T72" fmla="*/ 1167097513 w 123"/>
                <a:gd name="T73" fmla="*/ 555868889 h 93"/>
                <a:gd name="T74" fmla="*/ 1230165845 w 123"/>
                <a:gd name="T75" fmla="*/ 616040674 h 93"/>
                <a:gd name="T76" fmla="*/ 1341422793 w 123"/>
                <a:gd name="T77" fmla="*/ 662293342 h 93"/>
                <a:gd name="T78" fmla="*/ 1380263400 w 123"/>
                <a:gd name="T79" fmla="*/ 675957610 h 93"/>
                <a:gd name="T80" fmla="*/ 1366105839 w 123"/>
                <a:gd name="T81" fmla="*/ 683903910 h 93"/>
                <a:gd name="T82" fmla="*/ 1353811192 w 123"/>
                <a:gd name="T83" fmla="*/ 691449309 h 93"/>
                <a:gd name="T84" fmla="*/ 1404960213 w 123"/>
                <a:gd name="T85" fmla="*/ 691449309 h 93"/>
                <a:gd name="T86" fmla="*/ 1504376852 w 123"/>
                <a:gd name="T87" fmla="*/ 662293342 h 93"/>
                <a:gd name="T88" fmla="*/ 1504376852 w 123"/>
                <a:gd name="T89" fmla="*/ 616040674 h 93"/>
                <a:gd name="T90" fmla="*/ 1516204049 w 123"/>
                <a:gd name="T91" fmla="*/ 555868889 h 93"/>
                <a:gd name="T92" fmla="*/ 1504376852 w 123"/>
                <a:gd name="T93" fmla="*/ 458540283 h 93"/>
                <a:gd name="T94" fmla="*/ 1404960213 w 123"/>
                <a:gd name="T95" fmla="*/ 361265608 h 93"/>
                <a:gd name="T96" fmla="*/ 1366105839 w 123"/>
                <a:gd name="T97" fmla="*/ 322624351 h 93"/>
                <a:gd name="T98" fmla="*/ 1366105839 w 123"/>
                <a:gd name="T99" fmla="*/ 285546401 h 93"/>
                <a:gd name="T100" fmla="*/ 1280847745 w 123"/>
                <a:gd name="T101" fmla="*/ 217683633 h 93"/>
                <a:gd name="T102" fmla="*/ 1230165845 w 123"/>
                <a:gd name="T103" fmla="*/ 180605215 h 93"/>
                <a:gd name="T104" fmla="*/ 1142506909 w 123"/>
                <a:gd name="T105" fmla="*/ 60185482 h 93"/>
                <a:gd name="T106" fmla="*/ 1118366052 w 123"/>
                <a:gd name="T107" fmla="*/ 44690043 h 93"/>
                <a:gd name="T108" fmla="*/ 1094226507 w 123"/>
                <a:gd name="T109" fmla="*/ 7612022 h 93"/>
                <a:gd name="T110" fmla="*/ 1018862217 w 123"/>
                <a:gd name="T111" fmla="*/ 7612022 h 93"/>
                <a:gd name="T112" fmla="*/ 1018862217 w 123"/>
                <a:gd name="T113" fmla="*/ 52636420 h 93"/>
                <a:gd name="T114" fmla="*/ 994722017 w 123"/>
                <a:gd name="T115" fmla="*/ 60185482 h 93"/>
                <a:gd name="T116" fmla="*/ 485063739 w 123"/>
                <a:gd name="T117" fmla="*/ 52636420 h 93"/>
                <a:gd name="T118" fmla="*/ 473219168 w 123"/>
                <a:gd name="T119" fmla="*/ 23159330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a:solidFill>
                <a:schemeClr val="tx1"/>
              </a:solidFill>
              <a:round/>
              <a:headEnd/>
              <a:tailEnd/>
            </a:ln>
          </p:spPr>
          <p:txBody>
            <a:bodyPr/>
            <a:lstStyle/>
            <a:p>
              <a:endParaRPr lang="en-US"/>
            </a:p>
          </p:txBody>
        </p:sp>
        <p:sp>
          <p:nvSpPr>
            <p:cNvPr id="13337" name="Freeform 17"/>
            <p:cNvSpPr>
              <a:spLocks/>
            </p:cNvSpPr>
            <p:nvPr/>
          </p:nvSpPr>
          <p:spPr bwMode="auto">
            <a:xfrm>
              <a:off x="4243" y="1896"/>
              <a:ext cx="313" cy="293"/>
            </a:xfrm>
            <a:custGeom>
              <a:avLst/>
              <a:gdLst>
                <a:gd name="T0" fmla="*/ 254162094 w 61"/>
                <a:gd name="T1" fmla="*/ 0 h 60"/>
                <a:gd name="T2" fmla="*/ 254162094 w 61"/>
                <a:gd name="T3" fmla="*/ 23568846 h 60"/>
                <a:gd name="T4" fmla="*/ 266245163 w 61"/>
                <a:gd name="T5" fmla="*/ 37809580 h 60"/>
                <a:gd name="T6" fmla="*/ 239269291 w 61"/>
                <a:gd name="T7" fmla="*/ 99606497 h 60"/>
                <a:gd name="T8" fmla="*/ 239269291 w 61"/>
                <a:gd name="T9" fmla="*/ 115094473 h 60"/>
                <a:gd name="T10" fmla="*/ 226823675 w 61"/>
                <a:gd name="T11" fmla="*/ 146813629 h 60"/>
                <a:gd name="T12" fmla="*/ 189828357 w 61"/>
                <a:gd name="T13" fmla="*/ 169135106 h 60"/>
                <a:gd name="T14" fmla="*/ 165282226 w 61"/>
                <a:gd name="T15" fmla="*/ 176877804 h 60"/>
                <a:gd name="T16" fmla="*/ 137940359 w 61"/>
                <a:gd name="T17" fmla="*/ 184636755 h 60"/>
                <a:gd name="T18" fmla="*/ 125857782 w 61"/>
                <a:gd name="T19" fmla="*/ 200530165 h 60"/>
                <a:gd name="T20" fmla="*/ 113412248 w 61"/>
                <a:gd name="T21" fmla="*/ 232182595 h 60"/>
                <a:gd name="T22" fmla="*/ 76416827 w 61"/>
                <a:gd name="T23" fmla="*/ 232182595 h 60"/>
                <a:gd name="T24" fmla="*/ 51888060 w 61"/>
                <a:gd name="T25" fmla="*/ 262246888 h 60"/>
                <a:gd name="T26" fmla="*/ 51888060 w 61"/>
                <a:gd name="T27" fmla="*/ 293641166 h 60"/>
                <a:gd name="T28" fmla="*/ 24528203 w 61"/>
                <a:gd name="T29" fmla="*/ 315949320 h 60"/>
                <a:gd name="T30" fmla="*/ 0 w 61"/>
                <a:gd name="T31" fmla="*/ 331789209 h 60"/>
                <a:gd name="T32" fmla="*/ 0 w 61"/>
                <a:gd name="T33" fmla="*/ 355424536 h 60"/>
                <a:gd name="T34" fmla="*/ 36995308 w 61"/>
                <a:gd name="T35" fmla="*/ 393234184 h 60"/>
                <a:gd name="T36" fmla="*/ 76416827 w 61"/>
                <a:gd name="T37" fmla="*/ 416885763 h 60"/>
                <a:gd name="T38" fmla="*/ 100945040 w 61"/>
                <a:gd name="T39" fmla="*/ 416885763 h 60"/>
                <a:gd name="T40" fmla="*/ 100945040 w 61"/>
                <a:gd name="T41" fmla="*/ 424953184 h 60"/>
                <a:gd name="T42" fmla="*/ 125857782 w 61"/>
                <a:gd name="T43" fmla="*/ 424953184 h 60"/>
                <a:gd name="T44" fmla="*/ 125857782 w 61"/>
                <a:gd name="T45" fmla="*/ 439193762 h 60"/>
                <a:gd name="T46" fmla="*/ 189828357 w 61"/>
                <a:gd name="T47" fmla="*/ 462776584 h 60"/>
                <a:gd name="T48" fmla="*/ 226823675 w 61"/>
                <a:gd name="T49" fmla="*/ 454692598 h 60"/>
                <a:gd name="T50" fmla="*/ 239269291 w 61"/>
                <a:gd name="T51" fmla="*/ 439193762 h 60"/>
                <a:gd name="T52" fmla="*/ 266245163 w 61"/>
                <a:gd name="T53" fmla="*/ 454692598 h 60"/>
                <a:gd name="T54" fmla="*/ 315686261 w 61"/>
                <a:gd name="T55" fmla="*/ 439193762 h 60"/>
                <a:gd name="T56" fmla="*/ 327679844 w 61"/>
                <a:gd name="T57" fmla="*/ 424953184 h 60"/>
                <a:gd name="T58" fmla="*/ 379656713 w 61"/>
                <a:gd name="T59" fmla="*/ 409060556 h 60"/>
                <a:gd name="T60" fmla="*/ 416634791 w 61"/>
                <a:gd name="T61" fmla="*/ 393234184 h 60"/>
                <a:gd name="T62" fmla="*/ 416634791 w 61"/>
                <a:gd name="T63" fmla="*/ 369665427 h 60"/>
                <a:gd name="T64" fmla="*/ 480986426 w 61"/>
                <a:gd name="T65" fmla="*/ 246420516 h 60"/>
                <a:gd name="T66" fmla="*/ 505518066 w 61"/>
                <a:gd name="T67" fmla="*/ 254162590 h 60"/>
                <a:gd name="T68" fmla="*/ 517963846 w 61"/>
                <a:gd name="T69" fmla="*/ 270058813 h 60"/>
                <a:gd name="T70" fmla="*/ 557402575 w 61"/>
                <a:gd name="T71" fmla="*/ 246420516 h 60"/>
                <a:gd name="T72" fmla="*/ 581934873 w 61"/>
                <a:gd name="T73" fmla="*/ 208611181 h 60"/>
                <a:gd name="T74" fmla="*/ 618930027 w 61"/>
                <a:gd name="T75" fmla="*/ 192718240 h 60"/>
                <a:gd name="T76" fmla="*/ 645794574 w 61"/>
                <a:gd name="T77" fmla="*/ 176877804 h 60"/>
                <a:gd name="T78" fmla="*/ 658351023 w 61"/>
                <a:gd name="T79" fmla="*/ 154895036 h 60"/>
                <a:gd name="T80" fmla="*/ 658351023 w 61"/>
                <a:gd name="T81" fmla="*/ 146813629 h 60"/>
                <a:gd name="T82" fmla="*/ 658351023 w 61"/>
                <a:gd name="T83" fmla="*/ 115094473 h 60"/>
                <a:gd name="T84" fmla="*/ 747213445 w 61"/>
                <a:gd name="T85" fmla="*/ 146813629 h 60"/>
                <a:gd name="T86" fmla="*/ 759207684 w 61"/>
                <a:gd name="T87" fmla="*/ 146813629 h 60"/>
                <a:gd name="T88" fmla="*/ 747213445 w 61"/>
                <a:gd name="T89" fmla="*/ 99606497 h 60"/>
                <a:gd name="T90" fmla="*/ 734767994 w 61"/>
                <a:gd name="T91" fmla="*/ 85369122 h 60"/>
                <a:gd name="T92" fmla="*/ 707792449 w 61"/>
                <a:gd name="T93" fmla="*/ 85369122 h 60"/>
                <a:gd name="T94" fmla="*/ 645794574 w 61"/>
                <a:gd name="T95" fmla="*/ 93111118 h 60"/>
                <a:gd name="T96" fmla="*/ 618930027 w 61"/>
                <a:gd name="T97" fmla="*/ 107349117 h 60"/>
                <a:gd name="T98" fmla="*/ 581934873 w 61"/>
                <a:gd name="T99" fmla="*/ 99606497 h 60"/>
                <a:gd name="T100" fmla="*/ 569375140 w 61"/>
                <a:gd name="T101" fmla="*/ 115094473 h 60"/>
                <a:gd name="T102" fmla="*/ 532400675 w 61"/>
                <a:gd name="T103" fmla="*/ 130987257 h 60"/>
                <a:gd name="T104" fmla="*/ 493051926 w 61"/>
                <a:gd name="T105" fmla="*/ 154895036 h 60"/>
                <a:gd name="T106" fmla="*/ 455984854 w 61"/>
                <a:gd name="T107" fmla="*/ 99606497 h 60"/>
                <a:gd name="T108" fmla="*/ 266245163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0000A0"/>
            </a:solidFill>
            <a:ln w="12700">
              <a:solidFill>
                <a:schemeClr val="tx1"/>
              </a:solidFill>
              <a:round/>
              <a:headEnd/>
              <a:tailEnd/>
            </a:ln>
          </p:spPr>
          <p:txBody>
            <a:bodyPr/>
            <a:lstStyle/>
            <a:p>
              <a:endParaRPr lang="en-US"/>
            </a:p>
          </p:txBody>
        </p:sp>
        <p:sp>
          <p:nvSpPr>
            <p:cNvPr id="13338" name="Freeform 18"/>
            <p:cNvSpPr>
              <a:spLocks/>
            </p:cNvSpPr>
            <p:nvPr/>
          </p:nvSpPr>
          <p:spPr bwMode="auto">
            <a:xfrm>
              <a:off x="3433" y="2306"/>
              <a:ext cx="344" cy="302"/>
            </a:xfrm>
            <a:custGeom>
              <a:avLst/>
              <a:gdLst>
                <a:gd name="T0" fmla="*/ 0 w 67"/>
                <a:gd name="T1" fmla="*/ 23159332 h 62"/>
                <a:gd name="T2" fmla="*/ 763442570 w 67"/>
                <a:gd name="T3" fmla="*/ 0 h 62"/>
                <a:gd name="T4" fmla="*/ 763442570 w 67"/>
                <a:gd name="T5" fmla="*/ 7612023 h 62"/>
                <a:gd name="T6" fmla="*/ 776048202 w 67"/>
                <a:gd name="T7" fmla="*/ 15547195 h 62"/>
                <a:gd name="T8" fmla="*/ 788557885 w 67"/>
                <a:gd name="T9" fmla="*/ 23159332 h 62"/>
                <a:gd name="T10" fmla="*/ 776048202 w 67"/>
                <a:gd name="T11" fmla="*/ 37077904 h 62"/>
                <a:gd name="T12" fmla="*/ 763442570 w 67"/>
                <a:gd name="T13" fmla="*/ 44690046 h 62"/>
                <a:gd name="T14" fmla="*/ 738895069 w 67"/>
                <a:gd name="T15" fmla="*/ 60185487 h 62"/>
                <a:gd name="T16" fmla="*/ 738895069 w 67"/>
                <a:gd name="T17" fmla="*/ 67797483 h 62"/>
                <a:gd name="T18" fmla="*/ 852802515 w 67"/>
                <a:gd name="T19" fmla="*/ 67797483 h 62"/>
                <a:gd name="T20" fmla="*/ 852802515 w 67"/>
                <a:gd name="T21" fmla="*/ 67797483 h 62"/>
                <a:gd name="T22" fmla="*/ 852802515 w 67"/>
                <a:gd name="T23" fmla="*/ 75729872 h 62"/>
                <a:gd name="T24" fmla="*/ 840767327 w 67"/>
                <a:gd name="T25" fmla="*/ 89648581 h 62"/>
                <a:gd name="T26" fmla="*/ 828164980 w 67"/>
                <a:gd name="T27" fmla="*/ 97260615 h 62"/>
                <a:gd name="T28" fmla="*/ 815652668 w 67"/>
                <a:gd name="T29" fmla="*/ 128034758 h 62"/>
                <a:gd name="T30" fmla="*/ 788557885 w 67"/>
                <a:gd name="T31" fmla="*/ 143581948 h 62"/>
                <a:gd name="T32" fmla="*/ 788557885 w 67"/>
                <a:gd name="T33" fmla="*/ 165126779 h 62"/>
                <a:gd name="T34" fmla="*/ 788557885 w 67"/>
                <a:gd name="T35" fmla="*/ 188220148 h 62"/>
                <a:gd name="T36" fmla="*/ 788557885 w 67"/>
                <a:gd name="T37" fmla="*/ 188220148 h 62"/>
                <a:gd name="T38" fmla="*/ 763442570 w 67"/>
                <a:gd name="T39" fmla="*/ 196153043 h 62"/>
                <a:gd name="T40" fmla="*/ 763442570 w 67"/>
                <a:gd name="T41" fmla="*/ 203765156 h 62"/>
                <a:gd name="T42" fmla="*/ 726293380 w 67"/>
                <a:gd name="T43" fmla="*/ 217683651 h 62"/>
                <a:gd name="T44" fmla="*/ 726293380 w 67"/>
                <a:gd name="T45" fmla="*/ 240843109 h 62"/>
                <a:gd name="T46" fmla="*/ 726293380 w 67"/>
                <a:gd name="T47" fmla="*/ 262387121 h 62"/>
                <a:gd name="T48" fmla="*/ 714255562 w 67"/>
                <a:gd name="T49" fmla="*/ 270002196 h 62"/>
                <a:gd name="T50" fmla="*/ 686703208 w 67"/>
                <a:gd name="T51" fmla="*/ 285546424 h 62"/>
                <a:gd name="T52" fmla="*/ 662066658 w 67"/>
                <a:gd name="T53" fmla="*/ 301028616 h 62"/>
                <a:gd name="T54" fmla="*/ 649554018 w 67"/>
                <a:gd name="T55" fmla="*/ 308639949 h 62"/>
                <a:gd name="T56" fmla="*/ 649554018 w 67"/>
                <a:gd name="T57" fmla="*/ 322624533 h 62"/>
                <a:gd name="T58" fmla="*/ 637409406 w 67"/>
                <a:gd name="T59" fmla="*/ 338106335 h 62"/>
                <a:gd name="T60" fmla="*/ 637409406 w 67"/>
                <a:gd name="T61" fmla="*/ 345718448 h 62"/>
                <a:gd name="T62" fmla="*/ 624896109 w 67"/>
                <a:gd name="T63" fmla="*/ 368877751 h 62"/>
                <a:gd name="T64" fmla="*/ 609950538 w 67"/>
                <a:gd name="T65" fmla="*/ 382809806 h 62"/>
                <a:gd name="T66" fmla="*/ 624896109 w 67"/>
                <a:gd name="T67" fmla="*/ 405969732 h 62"/>
                <a:gd name="T68" fmla="*/ 637409406 w 67"/>
                <a:gd name="T69" fmla="*/ 413584027 h 62"/>
                <a:gd name="T70" fmla="*/ 637409406 w 67"/>
                <a:gd name="T71" fmla="*/ 429062946 h 62"/>
                <a:gd name="T72" fmla="*/ 637409406 w 67"/>
                <a:gd name="T73" fmla="*/ 429062946 h 62"/>
                <a:gd name="T74" fmla="*/ 637409406 w 67"/>
                <a:gd name="T75" fmla="*/ 436675370 h 62"/>
                <a:gd name="T76" fmla="*/ 637409406 w 67"/>
                <a:gd name="T77" fmla="*/ 436675370 h 62"/>
                <a:gd name="T78" fmla="*/ 624896109 w 67"/>
                <a:gd name="T79" fmla="*/ 450659798 h 62"/>
                <a:gd name="T80" fmla="*/ 637409406 w 67"/>
                <a:gd name="T81" fmla="*/ 458540321 h 62"/>
                <a:gd name="T82" fmla="*/ 101854226 w 67"/>
                <a:gd name="T83" fmla="*/ 466140899 h 62"/>
                <a:gd name="T84" fmla="*/ 101854226 w 67"/>
                <a:gd name="T85" fmla="*/ 398357931 h 62"/>
                <a:gd name="T86" fmla="*/ 76757250 w 67"/>
                <a:gd name="T87" fmla="*/ 390421919 h 62"/>
                <a:gd name="T88" fmla="*/ 52209955 w 67"/>
                <a:gd name="T89" fmla="*/ 398357931 h 62"/>
                <a:gd name="T90" fmla="*/ 52209955 w 67"/>
                <a:gd name="T91" fmla="*/ 398357931 h 62"/>
                <a:gd name="T92" fmla="*/ 24640442 w 67"/>
                <a:gd name="T93" fmla="*/ 382809806 h 62"/>
                <a:gd name="T94" fmla="*/ 24640442 w 67"/>
                <a:gd name="T95" fmla="*/ 165126779 h 62"/>
                <a:gd name="T96" fmla="*/ 0 w 67"/>
                <a:gd name="T97" fmla="*/ 23159332 h 62"/>
                <a:gd name="T98" fmla="*/ 0 w 67"/>
                <a:gd name="T99" fmla="*/ 23159332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0000A0"/>
            </a:solidFill>
            <a:ln w="12700">
              <a:solidFill>
                <a:schemeClr val="tx1"/>
              </a:solidFill>
              <a:round/>
              <a:headEnd/>
              <a:tailEnd/>
            </a:ln>
          </p:spPr>
          <p:txBody>
            <a:bodyPr/>
            <a:lstStyle/>
            <a:p>
              <a:endParaRPr lang="en-US"/>
            </a:p>
          </p:txBody>
        </p:sp>
        <p:sp>
          <p:nvSpPr>
            <p:cNvPr id="13339" name="Freeform 19"/>
            <p:cNvSpPr>
              <a:spLocks/>
            </p:cNvSpPr>
            <p:nvPr/>
          </p:nvSpPr>
          <p:spPr bwMode="auto">
            <a:xfrm>
              <a:off x="1491" y="1614"/>
              <a:ext cx="553" cy="897"/>
            </a:xfrm>
            <a:custGeom>
              <a:avLst/>
              <a:gdLst>
                <a:gd name="T0" fmla="*/ 755041245 w 108"/>
                <a:gd name="T1" fmla="*/ 1357689390 h 184"/>
                <a:gd name="T2" fmla="*/ 755041245 w 108"/>
                <a:gd name="T3" fmla="*/ 1342036979 h 184"/>
                <a:gd name="T4" fmla="*/ 742767434 w 108"/>
                <a:gd name="T5" fmla="*/ 1326400792 h 184"/>
                <a:gd name="T6" fmla="*/ 706398232 w 108"/>
                <a:gd name="T7" fmla="*/ 1236426574 h 184"/>
                <a:gd name="T8" fmla="*/ 619479273 w 108"/>
                <a:gd name="T9" fmla="*/ 1183486431 h 184"/>
                <a:gd name="T10" fmla="*/ 595400922 w 108"/>
                <a:gd name="T11" fmla="*/ 1160198759 h 184"/>
                <a:gd name="T12" fmla="*/ 570745486 w 108"/>
                <a:gd name="T13" fmla="*/ 1136896111 h 184"/>
                <a:gd name="T14" fmla="*/ 483822431 w 108"/>
                <a:gd name="T15" fmla="*/ 1114909478 h 184"/>
                <a:gd name="T16" fmla="*/ 408708175 w 108"/>
                <a:gd name="T17" fmla="*/ 1068316038 h 184"/>
                <a:gd name="T18" fmla="*/ 273611624 w 108"/>
                <a:gd name="T19" fmla="*/ 1031015826 h 184"/>
                <a:gd name="T20" fmla="*/ 273611624 w 108"/>
                <a:gd name="T21" fmla="*/ 1001645404 h 184"/>
                <a:gd name="T22" fmla="*/ 285416819 w 108"/>
                <a:gd name="T23" fmla="*/ 962772089 h 184"/>
                <a:gd name="T24" fmla="*/ 261338632 w 108"/>
                <a:gd name="T25" fmla="*/ 925402613 h 184"/>
                <a:gd name="T26" fmla="*/ 273611624 w 108"/>
                <a:gd name="T27" fmla="*/ 909832570 h 184"/>
                <a:gd name="T28" fmla="*/ 198497205 w 108"/>
                <a:gd name="T29" fmla="*/ 825872150 h 184"/>
                <a:gd name="T30" fmla="*/ 147458310 w 108"/>
                <a:gd name="T31" fmla="*/ 772932632 h 184"/>
                <a:gd name="T32" fmla="*/ 174309893 w 108"/>
                <a:gd name="T33" fmla="*/ 727657703 h 184"/>
                <a:gd name="T34" fmla="*/ 174309893 w 108"/>
                <a:gd name="T35" fmla="*/ 690354371 h 184"/>
                <a:gd name="T36" fmla="*/ 111465721 w 108"/>
                <a:gd name="T37" fmla="*/ 651751716 h 184"/>
                <a:gd name="T38" fmla="*/ 111465721 w 108"/>
                <a:gd name="T39" fmla="*/ 590771336 h 184"/>
                <a:gd name="T40" fmla="*/ 135652869 w 108"/>
                <a:gd name="T41" fmla="*/ 569104815 h 184"/>
                <a:gd name="T42" fmla="*/ 147458310 w 108"/>
                <a:gd name="T43" fmla="*/ 598742621 h 184"/>
                <a:gd name="T44" fmla="*/ 186133111 w 108"/>
                <a:gd name="T45" fmla="*/ 590771336 h 184"/>
                <a:gd name="T46" fmla="*/ 174309893 w 108"/>
                <a:gd name="T47" fmla="*/ 538153489 h 184"/>
                <a:gd name="T48" fmla="*/ 147458310 w 108"/>
                <a:gd name="T49" fmla="*/ 553790300 h 184"/>
                <a:gd name="T50" fmla="*/ 86922932 w 108"/>
                <a:gd name="T51" fmla="*/ 530165668 h 184"/>
                <a:gd name="T52" fmla="*/ 75117676 w 108"/>
                <a:gd name="T53" fmla="*/ 461922555 h 184"/>
                <a:gd name="T54" fmla="*/ 12273386 w 108"/>
                <a:gd name="T55" fmla="*/ 387252556 h 184"/>
                <a:gd name="T56" fmla="*/ 12273386 w 108"/>
                <a:gd name="T57" fmla="*/ 348393592 h 184"/>
                <a:gd name="T58" fmla="*/ 48174622 w 108"/>
                <a:gd name="T59" fmla="*/ 303371773 h 184"/>
                <a:gd name="T60" fmla="*/ 24077972 w 108"/>
                <a:gd name="T61" fmla="*/ 242766573 h 184"/>
                <a:gd name="T62" fmla="*/ 0 w 108"/>
                <a:gd name="T63" fmla="*/ 211490456 h 184"/>
                <a:gd name="T64" fmla="*/ 0 w 108"/>
                <a:gd name="T65" fmla="*/ 181852338 h 184"/>
                <a:gd name="T66" fmla="*/ 75117676 w 108"/>
                <a:gd name="T67" fmla="*/ 113598031 h 184"/>
                <a:gd name="T68" fmla="*/ 111465721 w 108"/>
                <a:gd name="T69" fmla="*/ 76228341 h 184"/>
                <a:gd name="T70" fmla="*/ 111465721 w 108"/>
                <a:gd name="T71" fmla="*/ 7651912 h 184"/>
                <a:gd name="T72" fmla="*/ 595400922 w 108"/>
                <a:gd name="T73" fmla="*/ 485213347 h 184"/>
                <a:gd name="T74" fmla="*/ 1289434078 w 108"/>
                <a:gd name="T75" fmla="*/ 1128976930 h 184"/>
                <a:gd name="T76" fmla="*/ 1301798990 w 108"/>
                <a:gd name="T77" fmla="*/ 1160198759 h 184"/>
                <a:gd name="T78" fmla="*/ 1313604185 w 108"/>
                <a:gd name="T79" fmla="*/ 1189579789 h 184"/>
                <a:gd name="T80" fmla="*/ 1325877341 w 108"/>
                <a:gd name="T81" fmla="*/ 1212868086 h 184"/>
                <a:gd name="T82" fmla="*/ 1274855855 w 108"/>
                <a:gd name="T83" fmla="*/ 1228507392 h 184"/>
                <a:gd name="T84" fmla="*/ 1214317201 w 108"/>
                <a:gd name="T85" fmla="*/ 1304750807 h 184"/>
                <a:gd name="T86" fmla="*/ 1202515283 w 108"/>
                <a:gd name="T87" fmla="*/ 1318748059 h 184"/>
                <a:gd name="T88" fmla="*/ 1190242127 w 108"/>
                <a:gd name="T89" fmla="*/ 1349702192 h 184"/>
                <a:gd name="T90" fmla="*/ 1214317201 w 108"/>
                <a:gd name="T91" fmla="*/ 1371756841 h 184"/>
                <a:gd name="T92" fmla="*/ 1190242127 w 108"/>
                <a:gd name="T93" fmla="*/ 1394975873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6987EB"/>
            </a:solidFill>
            <a:ln w="12700">
              <a:solidFill>
                <a:schemeClr val="tx1"/>
              </a:solidFill>
              <a:round/>
              <a:headEnd/>
              <a:tailEnd/>
            </a:ln>
          </p:spPr>
          <p:txBody>
            <a:bodyPr/>
            <a:lstStyle/>
            <a:p>
              <a:endParaRPr lang="en-US"/>
            </a:p>
          </p:txBody>
        </p:sp>
        <p:sp>
          <p:nvSpPr>
            <p:cNvPr id="13340" name="Freeform 20"/>
            <p:cNvSpPr>
              <a:spLocks/>
            </p:cNvSpPr>
            <p:nvPr/>
          </p:nvSpPr>
          <p:spPr bwMode="auto">
            <a:xfrm>
              <a:off x="2356" y="1545"/>
              <a:ext cx="483" cy="381"/>
            </a:xfrm>
            <a:custGeom>
              <a:avLst/>
              <a:gdLst>
                <a:gd name="T0" fmla="*/ 1128744408 w 94"/>
                <a:gd name="T1" fmla="*/ 603080014 h 78"/>
                <a:gd name="T2" fmla="*/ 1168644552 w 94"/>
                <a:gd name="T3" fmla="*/ 340283432 h 78"/>
                <a:gd name="T4" fmla="*/ 1206002021 w 94"/>
                <a:gd name="T5" fmla="*/ 77419541 h 78"/>
                <a:gd name="T6" fmla="*/ 127281640 w 94"/>
                <a:gd name="T7" fmla="*/ 0 h 78"/>
                <a:gd name="T8" fmla="*/ 114712792 w 94"/>
                <a:gd name="T9" fmla="*/ 61569869 h 78"/>
                <a:gd name="T10" fmla="*/ 37450832 w 94"/>
                <a:gd name="T11" fmla="*/ 386261947 h 78"/>
                <a:gd name="T12" fmla="*/ 24771181 w 94"/>
                <a:gd name="T13" fmla="*/ 386261947 h 78"/>
                <a:gd name="T14" fmla="*/ 0 w 94"/>
                <a:gd name="T15" fmla="*/ 517563171 h 78"/>
                <a:gd name="T16" fmla="*/ 319736442 w 94"/>
                <a:gd name="T17" fmla="*/ 549279552 h 78"/>
                <a:gd name="T18" fmla="*/ 1128744408 w 94"/>
                <a:gd name="T19" fmla="*/ 603080014 h 78"/>
                <a:gd name="T20" fmla="*/ 1128744408 w 94"/>
                <a:gd name="T21" fmla="*/ 603080014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6987EB"/>
            </a:solidFill>
            <a:ln w="12700">
              <a:solidFill>
                <a:schemeClr val="tx1"/>
              </a:solidFill>
              <a:round/>
              <a:headEnd/>
              <a:tailEnd/>
            </a:ln>
          </p:spPr>
          <p:txBody>
            <a:bodyPr/>
            <a:lstStyle/>
            <a:p>
              <a:endParaRPr lang="en-US"/>
            </a:p>
          </p:txBody>
        </p:sp>
        <p:sp>
          <p:nvSpPr>
            <p:cNvPr id="13341" name="Freeform 21"/>
            <p:cNvSpPr>
              <a:spLocks/>
            </p:cNvSpPr>
            <p:nvPr/>
          </p:nvSpPr>
          <p:spPr bwMode="auto">
            <a:xfrm>
              <a:off x="2434" y="1892"/>
              <a:ext cx="508" cy="375"/>
            </a:xfrm>
            <a:custGeom>
              <a:avLst/>
              <a:gdLst>
                <a:gd name="T0" fmla="*/ 0 w 99"/>
                <a:gd name="T1" fmla="*/ 502564320 h 77"/>
                <a:gd name="T2" fmla="*/ 125885153 w 99"/>
                <a:gd name="T3" fmla="*/ 0 h 77"/>
                <a:gd name="T4" fmla="*/ 924791732 w 99"/>
                <a:gd name="T5" fmla="*/ 52503427 h 77"/>
                <a:gd name="T6" fmla="*/ 1253028842 w 99"/>
                <a:gd name="T7" fmla="*/ 67714200 h 77"/>
                <a:gd name="T8" fmla="*/ 1240560002 w 99"/>
                <a:gd name="T9" fmla="*/ 195909974 h 77"/>
                <a:gd name="T10" fmla="*/ 1201129854 w 99"/>
                <a:gd name="T11" fmla="*/ 577870368 h 77"/>
                <a:gd name="T12" fmla="*/ 1038225080 w 99"/>
                <a:gd name="T13" fmla="*/ 570264865 h 77"/>
                <a:gd name="T14" fmla="*/ 0 w 99"/>
                <a:gd name="T15" fmla="*/ 502564320 h 77"/>
                <a:gd name="T16" fmla="*/ 0 w 99"/>
                <a:gd name="T17" fmla="*/ 50256432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a:solidFill>
                <a:schemeClr val="tx1"/>
              </a:solidFill>
              <a:round/>
              <a:headEnd/>
              <a:tailEnd/>
            </a:ln>
          </p:spPr>
          <p:txBody>
            <a:bodyPr/>
            <a:lstStyle/>
            <a:p>
              <a:endParaRPr lang="en-US"/>
            </a:p>
          </p:txBody>
        </p:sp>
        <p:sp>
          <p:nvSpPr>
            <p:cNvPr id="13342" name="Freeform 22"/>
            <p:cNvSpPr>
              <a:spLocks/>
            </p:cNvSpPr>
            <p:nvPr/>
          </p:nvSpPr>
          <p:spPr bwMode="auto">
            <a:xfrm>
              <a:off x="2368" y="2218"/>
              <a:ext cx="485" cy="478"/>
            </a:xfrm>
            <a:custGeom>
              <a:avLst/>
              <a:gdLst>
                <a:gd name="T0" fmla="*/ 155471182 w 95"/>
                <a:gd name="T1" fmla="*/ 0 h 98"/>
                <a:gd name="T2" fmla="*/ 0 w 95"/>
                <a:gd name="T3" fmla="*/ 731319326 h 98"/>
                <a:gd name="T4" fmla="*/ 0 w 95"/>
                <a:gd name="T5" fmla="*/ 731319326 h 98"/>
                <a:gd name="T6" fmla="*/ 143537613 w 95"/>
                <a:gd name="T7" fmla="*/ 746748927 h 98"/>
                <a:gd name="T8" fmla="*/ 155471182 w 95"/>
                <a:gd name="T9" fmla="*/ 685859628 h 98"/>
                <a:gd name="T10" fmla="*/ 445365534 w 95"/>
                <a:gd name="T11" fmla="*/ 709248141 h 98"/>
                <a:gd name="T12" fmla="*/ 445365534 w 95"/>
                <a:gd name="T13" fmla="*/ 709248141 h 98"/>
                <a:gd name="T14" fmla="*/ 433341622 w 95"/>
                <a:gd name="T15" fmla="*/ 701560186 h 98"/>
                <a:gd name="T16" fmla="*/ 445365534 w 95"/>
                <a:gd name="T17" fmla="*/ 693871608 h 98"/>
                <a:gd name="T18" fmla="*/ 433341622 w 95"/>
                <a:gd name="T19" fmla="*/ 685859628 h 98"/>
                <a:gd name="T20" fmla="*/ 433341622 w 95"/>
                <a:gd name="T21" fmla="*/ 685859628 h 98"/>
                <a:gd name="T22" fmla="*/ 433341622 w 95"/>
                <a:gd name="T23" fmla="*/ 685859628 h 98"/>
                <a:gd name="T24" fmla="*/ 1046183913 w 95"/>
                <a:gd name="T25" fmla="*/ 715616894 h 98"/>
                <a:gd name="T26" fmla="*/ 1119040978 w 95"/>
                <a:gd name="T27" fmla="*/ 137399750 h 98"/>
                <a:gd name="T28" fmla="*/ 1131061622 w 95"/>
                <a:gd name="T29" fmla="*/ 137399750 h 98"/>
                <a:gd name="T30" fmla="*/ 1142641172 w 95"/>
                <a:gd name="T31" fmla="*/ 68900011 h 98"/>
                <a:gd name="T32" fmla="*/ 155471182 w 95"/>
                <a:gd name="T33" fmla="*/ 0 h 98"/>
                <a:gd name="T34" fmla="*/ 155471182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6987EB"/>
            </a:solidFill>
            <a:ln w="12700">
              <a:solidFill>
                <a:schemeClr val="tx1"/>
              </a:solidFill>
              <a:round/>
              <a:headEnd/>
              <a:tailEnd/>
            </a:ln>
          </p:spPr>
          <p:txBody>
            <a:bodyPr/>
            <a:lstStyle/>
            <a:p>
              <a:endParaRPr lang="en-US"/>
            </a:p>
          </p:txBody>
        </p:sp>
        <p:sp>
          <p:nvSpPr>
            <p:cNvPr id="13343" name="Freeform 23"/>
            <p:cNvSpPr>
              <a:spLocks/>
            </p:cNvSpPr>
            <p:nvPr/>
          </p:nvSpPr>
          <p:spPr bwMode="auto">
            <a:xfrm>
              <a:off x="2552" y="2306"/>
              <a:ext cx="969" cy="898"/>
            </a:xfrm>
            <a:custGeom>
              <a:avLst/>
              <a:gdLst>
                <a:gd name="T0" fmla="*/ 2146458380 w 189"/>
                <a:gd name="T1" fmla="*/ 383362944 h 184"/>
                <a:gd name="T2" fmla="*/ 1994677386 w 189"/>
                <a:gd name="T3" fmla="*/ 359822858 h 184"/>
                <a:gd name="T4" fmla="*/ 1894386062 w 189"/>
                <a:gd name="T5" fmla="*/ 375322802 h 184"/>
                <a:gd name="T6" fmla="*/ 1818502128 w 189"/>
                <a:gd name="T7" fmla="*/ 375322802 h 184"/>
                <a:gd name="T8" fmla="*/ 1794110488 w 189"/>
                <a:gd name="T9" fmla="*/ 375322802 h 184"/>
                <a:gd name="T10" fmla="*/ 1757311715 w 189"/>
                <a:gd name="T11" fmla="*/ 359822858 h 184"/>
                <a:gd name="T12" fmla="*/ 1718209491 w 189"/>
                <a:gd name="T13" fmla="*/ 391079807 h 184"/>
                <a:gd name="T14" fmla="*/ 1693908414 w 189"/>
                <a:gd name="T15" fmla="*/ 367539721 h 184"/>
                <a:gd name="T16" fmla="*/ 1617918167 w 189"/>
                <a:gd name="T17" fmla="*/ 359822858 h 184"/>
                <a:gd name="T18" fmla="*/ 1568751636 w 189"/>
                <a:gd name="T19" fmla="*/ 353418481 h 184"/>
                <a:gd name="T20" fmla="*/ 1492870326 w 189"/>
                <a:gd name="T21" fmla="*/ 337661475 h 184"/>
                <a:gd name="T22" fmla="*/ 1444157922 w 189"/>
                <a:gd name="T23" fmla="*/ 329878082 h 184"/>
                <a:gd name="T24" fmla="*/ 1368278910 w 189"/>
                <a:gd name="T25" fmla="*/ 314123654 h 184"/>
                <a:gd name="T26" fmla="*/ 1329172749 w 189"/>
                <a:gd name="T27" fmla="*/ 290635573 h 184"/>
                <a:gd name="T28" fmla="*/ 1255598828 w 189"/>
                <a:gd name="T29" fmla="*/ 276462795 h 184"/>
                <a:gd name="T30" fmla="*/ 727055333 w 189"/>
                <a:gd name="T31" fmla="*/ 0 h 184"/>
                <a:gd name="T32" fmla="*/ 0 w 189"/>
                <a:gd name="T33" fmla="*/ 551329806 h 184"/>
                <a:gd name="T34" fmla="*/ 12388128 w 189"/>
                <a:gd name="T35" fmla="*/ 574814607 h 184"/>
                <a:gd name="T36" fmla="*/ 63513736 w 189"/>
                <a:gd name="T37" fmla="*/ 620516701 h 184"/>
                <a:gd name="T38" fmla="*/ 288855095 w 189"/>
                <a:gd name="T39" fmla="*/ 758619216 h 184"/>
                <a:gd name="T40" fmla="*/ 313153218 w 189"/>
                <a:gd name="T41" fmla="*/ 797913809 h 184"/>
                <a:gd name="T42" fmla="*/ 477414928 w 189"/>
                <a:gd name="T43" fmla="*/ 942407115 h 184"/>
                <a:gd name="T44" fmla="*/ 614396743 w 189"/>
                <a:gd name="T45" fmla="*/ 958177551 h 184"/>
                <a:gd name="T46" fmla="*/ 702300129 w 189"/>
                <a:gd name="T47" fmla="*/ 873560055 h 184"/>
                <a:gd name="T48" fmla="*/ 753882331 w 189"/>
                <a:gd name="T49" fmla="*/ 865450258 h 184"/>
                <a:gd name="T50" fmla="*/ 842151086 w 189"/>
                <a:gd name="T51" fmla="*/ 881274419 h 184"/>
                <a:gd name="T52" fmla="*/ 942442410 w 189"/>
                <a:gd name="T53" fmla="*/ 912800299 h 184"/>
                <a:gd name="T54" fmla="*/ 966743487 w 189"/>
                <a:gd name="T55" fmla="*/ 928233400 h 184"/>
                <a:gd name="T56" fmla="*/ 1042645796 w 189"/>
                <a:gd name="T57" fmla="*/ 989703432 h 184"/>
                <a:gd name="T58" fmla="*/ 1179715549 w 189"/>
                <a:gd name="T59" fmla="*/ 1141982317 h 184"/>
                <a:gd name="T60" fmla="*/ 1255598828 w 189"/>
                <a:gd name="T61" fmla="*/ 1187681287 h 184"/>
                <a:gd name="T62" fmla="*/ 1279900560 w 189"/>
                <a:gd name="T63" fmla="*/ 1264570052 h 184"/>
                <a:gd name="T64" fmla="*/ 1392576377 w 189"/>
                <a:gd name="T65" fmla="*/ 1349257827 h 184"/>
                <a:gd name="T66" fmla="*/ 1581228332 w 189"/>
                <a:gd name="T67" fmla="*/ 1386915718 h 184"/>
                <a:gd name="T68" fmla="*/ 1693908414 w 189"/>
                <a:gd name="T69" fmla="*/ 1394956798 h 184"/>
                <a:gd name="T70" fmla="*/ 1681431718 w 189"/>
                <a:gd name="T71" fmla="*/ 1379201979 h 184"/>
                <a:gd name="T72" fmla="*/ 1644653945 w 189"/>
                <a:gd name="T73" fmla="*/ 1242354008 h 184"/>
                <a:gd name="T74" fmla="*/ 1632740314 w 189"/>
                <a:gd name="T75" fmla="*/ 1226923406 h 184"/>
                <a:gd name="T76" fmla="*/ 1669519400 w 189"/>
                <a:gd name="T77" fmla="*/ 1173493204 h 184"/>
                <a:gd name="T78" fmla="*/ 1681431718 w 189"/>
                <a:gd name="T79" fmla="*/ 1157735887 h 184"/>
                <a:gd name="T80" fmla="*/ 1718209491 w 189"/>
                <a:gd name="T81" fmla="*/ 1112037541 h 184"/>
                <a:gd name="T82" fmla="*/ 1745398084 w 189"/>
                <a:gd name="T83" fmla="*/ 1112037541 h 184"/>
                <a:gd name="T84" fmla="*/ 1769793661 w 189"/>
                <a:gd name="T85" fmla="*/ 1088549617 h 184"/>
                <a:gd name="T86" fmla="*/ 1794110488 w 189"/>
                <a:gd name="T87" fmla="*/ 1088549617 h 184"/>
                <a:gd name="T88" fmla="*/ 1845689408 w 189"/>
                <a:gd name="T89" fmla="*/ 1072724832 h 184"/>
                <a:gd name="T90" fmla="*/ 1869993110 w 189"/>
                <a:gd name="T91" fmla="*/ 1043119265 h 184"/>
                <a:gd name="T92" fmla="*/ 1882472431 w 189"/>
                <a:gd name="T93" fmla="*/ 1058619208 h 184"/>
                <a:gd name="T94" fmla="*/ 2070578383 w 189"/>
                <a:gd name="T95" fmla="*/ 995838566 h 184"/>
                <a:gd name="T96" fmla="*/ 2107356156 w 189"/>
                <a:gd name="T97" fmla="*/ 928233400 h 184"/>
                <a:gd name="T98" fmla="*/ 2146458380 w 189"/>
                <a:gd name="T99" fmla="*/ 920515912 h 184"/>
                <a:gd name="T100" fmla="*/ 2147483647 w 189"/>
                <a:gd name="T101" fmla="*/ 912800299 h 184"/>
                <a:gd name="T102" fmla="*/ 2147483647 w 189"/>
                <a:gd name="T103" fmla="*/ 897045480 h 184"/>
                <a:gd name="T104" fmla="*/ 2147483647 w 189"/>
                <a:gd name="T105" fmla="*/ 873560055 h 184"/>
                <a:gd name="T106" fmla="*/ 2147483647 w 189"/>
                <a:gd name="T107" fmla="*/ 812035050 h 184"/>
                <a:gd name="T108" fmla="*/ 2147483647 w 189"/>
                <a:gd name="T109" fmla="*/ 774373411 h 184"/>
                <a:gd name="T110" fmla="*/ 2147483647 w 189"/>
                <a:gd name="T111" fmla="*/ 697472777 h 184"/>
                <a:gd name="T112" fmla="*/ 2147483647 w 189"/>
                <a:gd name="T113" fmla="*/ 673998596 h 184"/>
                <a:gd name="T114" fmla="*/ 2147483647 w 189"/>
                <a:gd name="T115" fmla="*/ 628299781 h 184"/>
                <a:gd name="T116" fmla="*/ 2147483647 w 189"/>
                <a:gd name="T117" fmla="*/ 406834626 h 184"/>
                <a:gd name="T118" fmla="*/ 2147483647 w 189"/>
                <a:gd name="T119" fmla="*/ 39107980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0000A0"/>
            </a:solidFill>
            <a:ln w="12700">
              <a:solidFill>
                <a:schemeClr val="tx1"/>
              </a:solidFill>
              <a:round/>
              <a:headEnd/>
              <a:tailEnd/>
            </a:ln>
          </p:spPr>
          <p:txBody>
            <a:bodyPr/>
            <a:lstStyle/>
            <a:p>
              <a:endParaRPr lang="en-US"/>
            </a:p>
          </p:txBody>
        </p:sp>
        <p:sp>
          <p:nvSpPr>
            <p:cNvPr id="13344" name="Freeform 24"/>
            <p:cNvSpPr>
              <a:spLocks/>
            </p:cNvSpPr>
            <p:nvPr/>
          </p:nvSpPr>
          <p:spPr bwMode="auto">
            <a:xfrm>
              <a:off x="4372" y="1453"/>
              <a:ext cx="522" cy="380"/>
            </a:xfrm>
            <a:custGeom>
              <a:avLst/>
              <a:gdLst>
                <a:gd name="T0" fmla="*/ 960739443 w 102"/>
                <a:gd name="T1" fmla="*/ 527088869 h 78"/>
                <a:gd name="T2" fmla="*/ 936756437 w 102"/>
                <a:gd name="T3" fmla="*/ 550270185 h 78"/>
                <a:gd name="T4" fmla="*/ 924519287 w 102"/>
                <a:gd name="T5" fmla="*/ 564203668 h 78"/>
                <a:gd name="T6" fmla="*/ 924519287 w 102"/>
                <a:gd name="T7" fmla="*/ 587398704 h 78"/>
                <a:gd name="T8" fmla="*/ 948523255 w 102"/>
                <a:gd name="T9" fmla="*/ 572159423 h 78"/>
                <a:gd name="T10" fmla="*/ 999363665 w 102"/>
                <a:gd name="T11" fmla="*/ 564203668 h 78"/>
                <a:gd name="T12" fmla="*/ 1071348058 w 102"/>
                <a:gd name="T13" fmla="*/ 550270185 h 78"/>
                <a:gd name="T14" fmla="*/ 1182404732 w 102"/>
                <a:gd name="T15" fmla="*/ 497902074 h 78"/>
                <a:gd name="T16" fmla="*/ 1220923490 w 102"/>
                <a:gd name="T17" fmla="*/ 482338839 h 78"/>
                <a:gd name="T18" fmla="*/ 1256690346 w 102"/>
                <a:gd name="T19" fmla="*/ 459140686 h 78"/>
                <a:gd name="T20" fmla="*/ 1232690308 w 102"/>
                <a:gd name="T21" fmla="*/ 466761885 h 78"/>
                <a:gd name="T22" fmla="*/ 1194171550 w 102"/>
                <a:gd name="T23" fmla="*/ 482338839 h 78"/>
                <a:gd name="T24" fmla="*/ 1158404039 w 102"/>
                <a:gd name="T25" fmla="*/ 489960038 h 78"/>
                <a:gd name="T26" fmla="*/ 1194171550 w 102"/>
                <a:gd name="T27" fmla="*/ 459140686 h 78"/>
                <a:gd name="T28" fmla="*/ 1170170857 w 102"/>
                <a:gd name="T29" fmla="*/ 466761885 h 78"/>
                <a:gd name="T30" fmla="*/ 1059579930 w 102"/>
                <a:gd name="T31" fmla="*/ 503890404 h 78"/>
                <a:gd name="T32" fmla="*/ 984739481 w 102"/>
                <a:gd name="T33" fmla="*/ 542652415 h 78"/>
                <a:gd name="T34" fmla="*/ 972973973 w 102"/>
                <a:gd name="T35" fmla="*/ 511846471 h 78"/>
                <a:gd name="T36" fmla="*/ 999363665 w 102"/>
                <a:gd name="T37" fmla="*/ 482338839 h 78"/>
                <a:gd name="T38" fmla="*/ 972973973 w 102"/>
                <a:gd name="T39" fmla="*/ 369388385 h 78"/>
                <a:gd name="T40" fmla="*/ 948523255 w 102"/>
                <a:gd name="T41" fmla="*/ 256703969 h 78"/>
                <a:gd name="T42" fmla="*/ 924519287 w 102"/>
                <a:gd name="T43" fmla="*/ 188503389 h 78"/>
                <a:gd name="T44" fmla="*/ 912752469 w 102"/>
                <a:gd name="T45" fmla="*/ 180884996 h 78"/>
                <a:gd name="T46" fmla="*/ 900519249 w 102"/>
                <a:gd name="T47" fmla="*/ 157700523 h 78"/>
                <a:gd name="T48" fmla="*/ 886003150 w 102"/>
                <a:gd name="T49" fmla="*/ 89820935 h 78"/>
                <a:gd name="T50" fmla="*/ 850236293 w 102"/>
                <a:gd name="T51" fmla="*/ 23184541 h 78"/>
                <a:gd name="T52" fmla="*/ 838003074 w 102"/>
                <a:gd name="T53" fmla="*/ 0 h 78"/>
                <a:gd name="T54" fmla="*/ 628567565 w 102"/>
                <a:gd name="T55" fmla="*/ 29507836 h 78"/>
                <a:gd name="T56" fmla="*/ 517510891 w 102"/>
                <a:gd name="T57" fmla="*/ 105063255 h 78"/>
                <a:gd name="T58" fmla="*/ 505744400 w 102"/>
                <a:gd name="T59" fmla="*/ 136134849 h 78"/>
                <a:gd name="T60" fmla="*/ 443227898 w 102"/>
                <a:gd name="T61" fmla="*/ 173263797 h 78"/>
                <a:gd name="T62" fmla="*/ 467228918 w 102"/>
                <a:gd name="T63" fmla="*/ 188503389 h 78"/>
                <a:gd name="T64" fmla="*/ 467228918 w 102"/>
                <a:gd name="T65" fmla="*/ 204066780 h 78"/>
                <a:gd name="T66" fmla="*/ 481743707 w 102"/>
                <a:gd name="T67" fmla="*/ 241195454 h 78"/>
                <a:gd name="T68" fmla="*/ 370774483 w 102"/>
                <a:gd name="T69" fmla="*/ 293832488 h 78"/>
                <a:gd name="T70" fmla="*/ 233343920 w 102"/>
                <a:gd name="T71" fmla="*/ 293832488 h 78"/>
                <a:gd name="T72" fmla="*/ 110608000 w 102"/>
                <a:gd name="T73" fmla="*/ 317017234 h 78"/>
                <a:gd name="T74" fmla="*/ 74840673 w 102"/>
                <a:gd name="T75" fmla="*/ 346203951 h 78"/>
                <a:gd name="T76" fmla="*/ 110608000 w 102"/>
                <a:gd name="T77" fmla="*/ 391274505 h 78"/>
                <a:gd name="T78" fmla="*/ 24000028 w 102"/>
                <a:gd name="T79" fmla="*/ 451588082 h 78"/>
                <a:gd name="T80" fmla="*/ 691174957 w 102"/>
                <a:gd name="T81" fmla="*/ 414459251 h 78"/>
                <a:gd name="T82" fmla="*/ 702962737 w 102"/>
                <a:gd name="T83" fmla="*/ 429632431 h 78"/>
                <a:gd name="T84" fmla="*/ 727413456 w 102"/>
                <a:gd name="T85" fmla="*/ 437589121 h 78"/>
                <a:gd name="T86" fmla="*/ 763179657 w 102"/>
                <a:gd name="T87" fmla="*/ 474717640 h 78"/>
                <a:gd name="T88" fmla="*/ 814020067 w 102"/>
                <a:gd name="T89" fmla="*/ 482338839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6987EB"/>
            </a:solidFill>
            <a:ln w="12700">
              <a:solidFill>
                <a:schemeClr val="tx1"/>
              </a:solidFill>
              <a:round/>
              <a:headEnd/>
              <a:tailEnd/>
            </a:ln>
          </p:spPr>
          <p:txBody>
            <a:bodyPr/>
            <a:lstStyle/>
            <a:p>
              <a:endParaRPr lang="en-US"/>
            </a:p>
          </p:txBody>
        </p:sp>
        <p:sp>
          <p:nvSpPr>
            <p:cNvPr id="13345" name="Freeform 25"/>
            <p:cNvSpPr>
              <a:spLocks/>
            </p:cNvSpPr>
            <p:nvPr/>
          </p:nvSpPr>
          <p:spPr bwMode="auto">
            <a:xfrm>
              <a:off x="4720" y="1428"/>
              <a:ext cx="118" cy="205"/>
            </a:xfrm>
            <a:custGeom>
              <a:avLst/>
              <a:gdLst>
                <a:gd name="T0" fmla="*/ 0 w 23"/>
                <a:gd name="T1" fmla="*/ 37684307 h 42"/>
                <a:gd name="T2" fmla="*/ 12436657 w 23"/>
                <a:gd name="T3" fmla="*/ 53463805 h 42"/>
                <a:gd name="T4" fmla="*/ 0 w 23"/>
                <a:gd name="T5" fmla="*/ 61184493 h 42"/>
                <a:gd name="T6" fmla="*/ 12436657 w 23"/>
                <a:gd name="T7" fmla="*/ 61184493 h 42"/>
                <a:gd name="T8" fmla="*/ 12436657 w 23"/>
                <a:gd name="T9" fmla="*/ 69229119 h 42"/>
                <a:gd name="T10" fmla="*/ 36962339 w 23"/>
                <a:gd name="T11" fmla="*/ 106915583 h 42"/>
                <a:gd name="T12" fmla="*/ 51827286 w 23"/>
                <a:gd name="T13" fmla="*/ 130482843 h 42"/>
                <a:gd name="T14" fmla="*/ 36962339 w 23"/>
                <a:gd name="T15" fmla="*/ 146248079 h 42"/>
                <a:gd name="T16" fmla="*/ 36962339 w 23"/>
                <a:gd name="T17" fmla="*/ 162027685 h 42"/>
                <a:gd name="T18" fmla="*/ 63805452 w 23"/>
                <a:gd name="T19" fmla="*/ 199714676 h 42"/>
                <a:gd name="T20" fmla="*/ 63805452 w 23"/>
                <a:gd name="T21" fmla="*/ 215480068 h 42"/>
                <a:gd name="T22" fmla="*/ 63805452 w 23"/>
                <a:gd name="T23" fmla="*/ 223200561 h 42"/>
                <a:gd name="T24" fmla="*/ 76334872 w 23"/>
                <a:gd name="T25" fmla="*/ 223200561 h 42"/>
                <a:gd name="T26" fmla="*/ 63805452 w 23"/>
                <a:gd name="T27" fmla="*/ 215480068 h 42"/>
                <a:gd name="T28" fmla="*/ 76334872 w 23"/>
                <a:gd name="T29" fmla="*/ 215480068 h 42"/>
                <a:gd name="T30" fmla="*/ 88789614 w 23"/>
                <a:gd name="T31" fmla="*/ 229677778 h 42"/>
                <a:gd name="T32" fmla="*/ 100753866 w 23"/>
                <a:gd name="T33" fmla="*/ 260954128 h 42"/>
                <a:gd name="T34" fmla="*/ 100753866 w 23"/>
                <a:gd name="T35" fmla="*/ 284454226 h 42"/>
                <a:gd name="T36" fmla="*/ 113297816 w 23"/>
                <a:gd name="T37" fmla="*/ 298638503 h 42"/>
                <a:gd name="T38" fmla="*/ 125734561 w 23"/>
                <a:gd name="T39" fmla="*/ 322462696 h 42"/>
                <a:gd name="T40" fmla="*/ 253441506 w 23"/>
                <a:gd name="T41" fmla="*/ 306696835 h 42"/>
                <a:gd name="T42" fmla="*/ 239036071 w 23"/>
                <a:gd name="T43" fmla="*/ 298638503 h 42"/>
                <a:gd name="T44" fmla="*/ 226598424 w 23"/>
                <a:gd name="T45" fmla="*/ 290847881 h 42"/>
                <a:gd name="T46" fmla="*/ 226598424 w 23"/>
                <a:gd name="T47" fmla="*/ 284454226 h 42"/>
                <a:gd name="T48" fmla="*/ 239036071 w 23"/>
                <a:gd name="T49" fmla="*/ 276733734 h 42"/>
                <a:gd name="T50" fmla="*/ 226598424 w 23"/>
                <a:gd name="T51" fmla="*/ 260954128 h 42"/>
                <a:gd name="T52" fmla="*/ 226598424 w 23"/>
                <a:gd name="T53" fmla="*/ 207435325 h 42"/>
                <a:gd name="T54" fmla="*/ 226598424 w 23"/>
                <a:gd name="T55" fmla="*/ 191655875 h 42"/>
                <a:gd name="T56" fmla="*/ 239036071 w 23"/>
                <a:gd name="T57" fmla="*/ 162027685 h 42"/>
                <a:gd name="T58" fmla="*/ 239036071 w 23"/>
                <a:gd name="T59" fmla="*/ 146248079 h 42"/>
                <a:gd name="T60" fmla="*/ 239036071 w 23"/>
                <a:gd name="T61" fmla="*/ 130482843 h 42"/>
                <a:gd name="T62" fmla="*/ 239036071 w 23"/>
                <a:gd name="T63" fmla="*/ 114703237 h 42"/>
                <a:gd name="T64" fmla="*/ 239036071 w 23"/>
                <a:gd name="T65" fmla="*/ 106915583 h 42"/>
                <a:gd name="T66" fmla="*/ 239036071 w 23"/>
                <a:gd name="T67" fmla="*/ 98870996 h 42"/>
                <a:gd name="T68" fmla="*/ 278422365 w 23"/>
                <a:gd name="T69" fmla="*/ 85077898 h 42"/>
                <a:gd name="T70" fmla="*/ 290404594 w 23"/>
                <a:gd name="T71" fmla="*/ 53463805 h 42"/>
                <a:gd name="T72" fmla="*/ 278422365 w 23"/>
                <a:gd name="T73" fmla="*/ 37684307 h 42"/>
                <a:gd name="T74" fmla="*/ 278422365 w 23"/>
                <a:gd name="T75" fmla="*/ 23500186 h 42"/>
                <a:gd name="T76" fmla="*/ 278422365 w 23"/>
                <a:gd name="T77" fmla="*/ 23500186 h 42"/>
                <a:gd name="T78" fmla="*/ 278422365 w 23"/>
                <a:gd name="T79" fmla="*/ 15779503 h 42"/>
                <a:gd name="T80" fmla="*/ 265896392 w 23"/>
                <a:gd name="T81" fmla="*/ 0 h 42"/>
                <a:gd name="T82" fmla="*/ 0 w 23"/>
                <a:gd name="T83" fmla="*/ 37684307 h 42"/>
                <a:gd name="T84" fmla="*/ 0 w 23"/>
                <a:gd name="T85" fmla="*/ 3768430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a:solidFill>
                <a:schemeClr val="tx1"/>
              </a:solidFill>
              <a:round/>
              <a:headEnd/>
              <a:tailEnd/>
            </a:ln>
          </p:spPr>
          <p:txBody>
            <a:bodyPr/>
            <a:lstStyle/>
            <a:p>
              <a:endParaRPr lang="en-US"/>
            </a:p>
          </p:txBody>
        </p:sp>
        <p:grpSp>
          <p:nvGrpSpPr>
            <p:cNvPr id="13346" name="Group 26"/>
            <p:cNvGrpSpPr>
              <a:grpSpLocks/>
            </p:cNvGrpSpPr>
            <p:nvPr/>
          </p:nvGrpSpPr>
          <p:grpSpPr bwMode="auto">
            <a:xfrm>
              <a:off x="728" y="2448"/>
              <a:ext cx="1266" cy="876"/>
              <a:chOff x="768" y="2832"/>
              <a:chExt cx="1203" cy="876"/>
            </a:xfrm>
          </p:grpSpPr>
          <p:sp>
            <p:nvSpPr>
              <p:cNvPr id="13383" name="Freeform 27"/>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0000A0"/>
              </a:solidFill>
              <a:ln w="12700">
                <a:solidFill>
                  <a:schemeClr val="tx1"/>
                </a:solidFill>
                <a:round/>
                <a:headEnd/>
                <a:tailEnd/>
              </a:ln>
            </p:spPr>
            <p:txBody>
              <a:bodyPr/>
              <a:lstStyle/>
              <a:p>
                <a:endParaRPr lang="en-US"/>
              </a:p>
            </p:txBody>
          </p:sp>
          <p:sp>
            <p:nvSpPr>
              <p:cNvPr id="13384" name="Freeform 28"/>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0000A0"/>
              </a:solidFill>
              <a:ln w="12700">
                <a:solidFill>
                  <a:schemeClr val="tx1"/>
                </a:solidFill>
                <a:round/>
                <a:headEnd/>
                <a:tailEnd/>
              </a:ln>
            </p:spPr>
            <p:txBody>
              <a:bodyPr/>
              <a:lstStyle/>
              <a:p>
                <a:endParaRPr lang="en-US"/>
              </a:p>
            </p:txBody>
          </p:sp>
          <p:sp>
            <p:nvSpPr>
              <p:cNvPr id="13385" name="Freeform 29"/>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0000A0"/>
              </a:solidFill>
              <a:ln w="12700">
                <a:solidFill>
                  <a:schemeClr val="tx1"/>
                </a:solidFill>
                <a:round/>
                <a:headEnd/>
                <a:tailEnd/>
              </a:ln>
            </p:spPr>
            <p:txBody>
              <a:bodyPr/>
              <a:lstStyle/>
              <a:p>
                <a:endParaRPr lang="en-US"/>
              </a:p>
            </p:txBody>
          </p:sp>
          <p:sp>
            <p:nvSpPr>
              <p:cNvPr id="13386" name="Freeform 30"/>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a:solidFill>
                  <a:schemeClr val="tx1"/>
                </a:solidFill>
                <a:round/>
                <a:headEnd/>
                <a:tailEnd/>
              </a:ln>
            </p:spPr>
            <p:txBody>
              <a:bodyPr/>
              <a:lstStyle/>
              <a:p>
                <a:endParaRPr lang="en-US"/>
              </a:p>
            </p:txBody>
          </p:sp>
          <p:sp>
            <p:nvSpPr>
              <p:cNvPr id="13387" name="Freeform 31"/>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0000A0"/>
              </a:solidFill>
              <a:ln w="12700">
                <a:solidFill>
                  <a:schemeClr val="tx1"/>
                </a:solidFill>
                <a:round/>
                <a:headEnd/>
                <a:tailEnd/>
              </a:ln>
            </p:spPr>
            <p:txBody>
              <a:bodyPr/>
              <a:lstStyle/>
              <a:p>
                <a:endParaRPr lang="en-US"/>
              </a:p>
            </p:txBody>
          </p:sp>
          <p:sp>
            <p:nvSpPr>
              <p:cNvPr id="13388" name="Freeform 32"/>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a:solidFill>
                  <a:schemeClr val="tx1"/>
                </a:solidFill>
                <a:round/>
                <a:headEnd/>
                <a:tailEnd/>
              </a:ln>
            </p:spPr>
            <p:txBody>
              <a:bodyPr/>
              <a:lstStyle/>
              <a:p>
                <a:endParaRPr lang="en-US"/>
              </a:p>
            </p:txBody>
          </p:sp>
          <p:sp>
            <p:nvSpPr>
              <p:cNvPr id="13389" name="Freeform 33"/>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0000A0"/>
              </a:solidFill>
              <a:ln w="12700">
                <a:solidFill>
                  <a:schemeClr val="tx1"/>
                </a:solidFill>
                <a:round/>
                <a:headEnd/>
                <a:tailEnd/>
              </a:ln>
            </p:spPr>
            <p:txBody>
              <a:bodyPr/>
              <a:lstStyle/>
              <a:p>
                <a:endParaRPr lang="en-US"/>
              </a:p>
            </p:txBody>
          </p:sp>
          <p:sp>
            <p:nvSpPr>
              <p:cNvPr id="13390" name="Freeform 34"/>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a:solidFill>
                  <a:schemeClr val="tx1"/>
                </a:solidFill>
                <a:round/>
                <a:headEnd/>
                <a:tailEnd/>
              </a:ln>
            </p:spPr>
            <p:txBody>
              <a:bodyPr/>
              <a:lstStyle/>
              <a:p>
                <a:endParaRPr lang="en-US"/>
              </a:p>
            </p:txBody>
          </p:sp>
          <p:sp>
            <p:nvSpPr>
              <p:cNvPr id="13391" name="Freeform 35"/>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0000A0"/>
              </a:solidFill>
              <a:ln w="12700">
                <a:solidFill>
                  <a:schemeClr val="tx1"/>
                </a:solidFill>
                <a:round/>
                <a:headEnd/>
                <a:tailEnd/>
              </a:ln>
            </p:spPr>
            <p:txBody>
              <a:bodyPr/>
              <a:lstStyle/>
              <a:p>
                <a:endParaRPr lang="en-US"/>
              </a:p>
            </p:txBody>
          </p:sp>
          <p:sp>
            <p:nvSpPr>
              <p:cNvPr id="13392" name="Freeform 36"/>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a:solidFill>
                  <a:schemeClr val="tx1"/>
                </a:solidFill>
                <a:round/>
                <a:headEnd/>
                <a:tailEnd/>
              </a:ln>
            </p:spPr>
            <p:txBody>
              <a:bodyPr/>
              <a:lstStyle/>
              <a:p>
                <a:endParaRPr lang="en-US"/>
              </a:p>
            </p:txBody>
          </p:sp>
          <p:sp>
            <p:nvSpPr>
              <p:cNvPr id="13393" name="Freeform 37"/>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0000A0"/>
              </a:solidFill>
              <a:ln w="12700">
                <a:solidFill>
                  <a:schemeClr val="tx1"/>
                </a:solidFill>
                <a:round/>
                <a:headEnd/>
                <a:tailEnd/>
              </a:ln>
            </p:spPr>
            <p:txBody>
              <a:bodyPr/>
              <a:lstStyle/>
              <a:p>
                <a:endParaRPr lang="en-US"/>
              </a:p>
            </p:txBody>
          </p:sp>
          <p:sp>
            <p:nvSpPr>
              <p:cNvPr id="13394" name="Freeform 38"/>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a:solidFill>
                  <a:schemeClr val="tx1"/>
                </a:solidFill>
                <a:round/>
                <a:headEnd/>
                <a:tailEnd/>
              </a:ln>
            </p:spPr>
            <p:txBody>
              <a:bodyPr/>
              <a:lstStyle/>
              <a:p>
                <a:endParaRPr lang="en-US"/>
              </a:p>
            </p:txBody>
          </p:sp>
          <p:sp>
            <p:nvSpPr>
              <p:cNvPr id="13395" name="Freeform 39"/>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0000A0"/>
              </a:solidFill>
              <a:ln w="12700">
                <a:solidFill>
                  <a:schemeClr val="tx1"/>
                </a:solidFill>
                <a:round/>
                <a:headEnd/>
                <a:tailEnd/>
              </a:ln>
            </p:spPr>
            <p:txBody>
              <a:bodyPr/>
              <a:lstStyle/>
              <a:p>
                <a:endParaRPr lang="en-US"/>
              </a:p>
            </p:txBody>
          </p:sp>
          <p:sp>
            <p:nvSpPr>
              <p:cNvPr id="13396" name="Freeform 40"/>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0000A0"/>
              </a:solidFill>
              <a:ln w="12700">
                <a:solidFill>
                  <a:schemeClr val="tx1"/>
                </a:solidFill>
                <a:round/>
                <a:headEnd/>
                <a:tailEnd/>
              </a:ln>
            </p:spPr>
            <p:txBody>
              <a:bodyPr/>
              <a:lstStyle/>
              <a:p>
                <a:endParaRPr lang="en-US"/>
              </a:p>
            </p:txBody>
          </p:sp>
          <p:sp>
            <p:nvSpPr>
              <p:cNvPr id="13397" name="Freeform 41"/>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0000A0"/>
              </a:solidFill>
              <a:ln w="12700">
                <a:solidFill>
                  <a:schemeClr val="tx1"/>
                </a:solidFill>
                <a:round/>
                <a:headEnd/>
                <a:tailEnd/>
              </a:ln>
            </p:spPr>
            <p:txBody>
              <a:bodyPr/>
              <a:lstStyle/>
              <a:p>
                <a:endParaRPr lang="en-US"/>
              </a:p>
            </p:txBody>
          </p:sp>
        </p:grpSp>
        <p:sp>
          <p:nvSpPr>
            <p:cNvPr id="13347" name="Freeform 42"/>
            <p:cNvSpPr>
              <a:spLocks/>
            </p:cNvSpPr>
            <p:nvPr/>
          </p:nvSpPr>
          <p:spPr bwMode="auto">
            <a:xfrm>
              <a:off x="2095" y="1760"/>
              <a:ext cx="391" cy="458"/>
            </a:xfrm>
            <a:custGeom>
              <a:avLst/>
              <a:gdLst>
                <a:gd name="T0" fmla="*/ 858389037 w 76"/>
                <a:gd name="T1" fmla="*/ 708916415 h 94"/>
                <a:gd name="T2" fmla="*/ 987468704 w 76"/>
                <a:gd name="T3" fmla="*/ 204230280 h 94"/>
                <a:gd name="T4" fmla="*/ 661593301 w 76"/>
                <a:gd name="T5" fmla="*/ 173393910 h 94"/>
                <a:gd name="T6" fmla="*/ 689536866 w 76"/>
                <a:gd name="T7" fmla="*/ 44780361 h 94"/>
                <a:gd name="T8" fmla="*/ 207107843 w 76"/>
                <a:gd name="T9" fmla="*/ 0 h 94"/>
                <a:gd name="T10" fmla="*/ 0 w 76"/>
                <a:gd name="T11" fmla="*/ 633030634 h 94"/>
                <a:gd name="T12" fmla="*/ 0 w 76"/>
                <a:gd name="T13" fmla="*/ 633030634 h 94"/>
                <a:gd name="T14" fmla="*/ 858389037 w 76"/>
                <a:gd name="T15" fmla="*/ 708916415 h 94"/>
                <a:gd name="T16" fmla="*/ 858389037 w 76"/>
                <a:gd name="T17" fmla="*/ 70891641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6987EB"/>
            </a:solidFill>
            <a:ln w="12700">
              <a:solidFill>
                <a:schemeClr val="tx1"/>
              </a:solidFill>
              <a:round/>
              <a:headEnd/>
              <a:tailEnd/>
            </a:ln>
          </p:spPr>
          <p:txBody>
            <a:bodyPr/>
            <a:lstStyle/>
            <a:p>
              <a:endParaRPr lang="en-US"/>
            </a:p>
          </p:txBody>
        </p:sp>
        <p:sp>
          <p:nvSpPr>
            <p:cNvPr id="13348" name="Freeform 43"/>
            <p:cNvSpPr>
              <a:spLocks/>
            </p:cNvSpPr>
            <p:nvPr/>
          </p:nvSpPr>
          <p:spPr bwMode="auto">
            <a:xfrm>
              <a:off x="1661" y="1077"/>
              <a:ext cx="460" cy="322"/>
            </a:xfrm>
            <a:custGeom>
              <a:avLst/>
              <a:gdLst>
                <a:gd name="T0" fmla="*/ 12124129 w 90"/>
                <a:gd name="T1" fmla="*/ 305287786 h 66"/>
                <a:gd name="T2" fmla="*/ 0 w 90"/>
                <a:gd name="T3" fmla="*/ 305287786 h 66"/>
                <a:gd name="T4" fmla="*/ 12124129 w 90"/>
                <a:gd name="T5" fmla="*/ 283440037 h 66"/>
                <a:gd name="T6" fmla="*/ 12124129 w 90"/>
                <a:gd name="T7" fmla="*/ 267717233 h 66"/>
                <a:gd name="T8" fmla="*/ 12124129 w 90"/>
                <a:gd name="T9" fmla="*/ 267717233 h 66"/>
                <a:gd name="T10" fmla="*/ 23781491 w 90"/>
                <a:gd name="T11" fmla="*/ 275741392 h 66"/>
                <a:gd name="T12" fmla="*/ 12124129 w 90"/>
                <a:gd name="T13" fmla="*/ 283440037 h 66"/>
                <a:gd name="T14" fmla="*/ 35905635 w 90"/>
                <a:gd name="T15" fmla="*/ 275741392 h 66"/>
                <a:gd name="T16" fmla="*/ 35905635 w 90"/>
                <a:gd name="T17" fmla="*/ 267717233 h 66"/>
                <a:gd name="T18" fmla="*/ 35905635 w 90"/>
                <a:gd name="T19" fmla="*/ 251992556 h 66"/>
                <a:gd name="T20" fmla="*/ 23781491 w 90"/>
                <a:gd name="T21" fmla="*/ 228569077 h 66"/>
                <a:gd name="T22" fmla="*/ 35905635 w 90"/>
                <a:gd name="T23" fmla="*/ 228569077 h 66"/>
                <a:gd name="T24" fmla="*/ 61967765 w 90"/>
                <a:gd name="T25" fmla="*/ 220868402 h 66"/>
                <a:gd name="T26" fmla="*/ 47474989 w 90"/>
                <a:gd name="T27" fmla="*/ 214422160 h 66"/>
                <a:gd name="T28" fmla="*/ 35905635 w 90"/>
                <a:gd name="T29" fmla="*/ 220868402 h 66"/>
                <a:gd name="T30" fmla="*/ 35905635 w 90"/>
                <a:gd name="T31" fmla="*/ 190996027 h 66"/>
                <a:gd name="T32" fmla="*/ 35905635 w 90"/>
                <a:gd name="T33" fmla="*/ 167573172 h 66"/>
                <a:gd name="T34" fmla="*/ 35905635 w 90"/>
                <a:gd name="T35" fmla="*/ 130002737 h 66"/>
                <a:gd name="T36" fmla="*/ 23781491 w 90"/>
                <a:gd name="T37" fmla="*/ 84405840 h 66"/>
                <a:gd name="T38" fmla="*/ 23781491 w 90"/>
                <a:gd name="T39" fmla="*/ 45271169 h 66"/>
                <a:gd name="T40" fmla="*/ 133206428 w 90"/>
                <a:gd name="T41" fmla="*/ 69020239 h 66"/>
                <a:gd name="T42" fmla="*/ 230992622 w 90"/>
                <a:gd name="T43" fmla="*/ 98552211 h 66"/>
                <a:gd name="T44" fmla="*/ 280819151 w 90"/>
                <a:gd name="T45" fmla="*/ 106590733 h 66"/>
                <a:gd name="T46" fmla="*/ 292943357 w 90"/>
                <a:gd name="T47" fmla="*/ 114277825 h 66"/>
                <a:gd name="T48" fmla="*/ 292943357 w 90"/>
                <a:gd name="T49" fmla="*/ 153426138 h 66"/>
                <a:gd name="T50" fmla="*/ 266434118 w 90"/>
                <a:gd name="T51" fmla="*/ 175273847 h 66"/>
                <a:gd name="T52" fmla="*/ 266434118 w 90"/>
                <a:gd name="T53" fmla="*/ 190996027 h 66"/>
                <a:gd name="T54" fmla="*/ 266434118 w 90"/>
                <a:gd name="T55" fmla="*/ 206721485 h 66"/>
                <a:gd name="T56" fmla="*/ 280819151 w 90"/>
                <a:gd name="T57" fmla="*/ 214422160 h 66"/>
                <a:gd name="T58" fmla="*/ 304599794 w 90"/>
                <a:gd name="T59" fmla="*/ 183295195 h 66"/>
                <a:gd name="T60" fmla="*/ 328293915 w 90"/>
                <a:gd name="T61" fmla="*/ 159871755 h 66"/>
                <a:gd name="T62" fmla="*/ 352074640 w 90"/>
                <a:gd name="T63" fmla="*/ 137701226 h 66"/>
                <a:gd name="T64" fmla="*/ 316723999 w 90"/>
                <a:gd name="T65" fmla="*/ 76718767 h 66"/>
                <a:gd name="T66" fmla="*/ 328293915 w 90"/>
                <a:gd name="T67" fmla="*/ 69020239 h 66"/>
                <a:gd name="T68" fmla="*/ 352074640 w 90"/>
                <a:gd name="T69" fmla="*/ 53295366 h 66"/>
                <a:gd name="T70" fmla="*/ 328293915 w 90"/>
                <a:gd name="T71" fmla="*/ 37569840 h 66"/>
                <a:gd name="T72" fmla="*/ 328293915 w 90"/>
                <a:gd name="T73" fmla="*/ 0 h 66"/>
                <a:gd name="T74" fmla="*/ 754460914 w 90"/>
                <a:gd name="T75" fmla="*/ 69020239 h 66"/>
                <a:gd name="T76" fmla="*/ 1094879444 w 90"/>
                <a:gd name="T77" fmla="*/ 122315566 h 66"/>
                <a:gd name="T78" fmla="*/ 973329576 w 90"/>
                <a:gd name="T79" fmla="*/ 451012272 h 66"/>
                <a:gd name="T80" fmla="*/ 973329576 w 90"/>
                <a:gd name="T81" fmla="*/ 458713728 h 66"/>
                <a:gd name="T82" fmla="*/ 973329576 w 90"/>
                <a:gd name="T83" fmla="*/ 466738043 h 66"/>
                <a:gd name="T84" fmla="*/ 985453618 w 90"/>
                <a:gd name="T85" fmla="*/ 480815174 h 66"/>
                <a:gd name="T86" fmla="*/ 973329576 w 90"/>
                <a:gd name="T87" fmla="*/ 488582825 h 66"/>
                <a:gd name="T88" fmla="*/ 973329576 w 90"/>
                <a:gd name="T89" fmla="*/ 504307658 h 66"/>
                <a:gd name="T90" fmla="*/ 668816221 w 90"/>
                <a:gd name="T91" fmla="*/ 466738043 h 66"/>
                <a:gd name="T92" fmla="*/ 633357716 w 90"/>
                <a:gd name="T93" fmla="*/ 466738043 h 66"/>
                <a:gd name="T94" fmla="*/ 609130240 w 90"/>
                <a:gd name="T95" fmla="*/ 458713728 h 66"/>
                <a:gd name="T96" fmla="*/ 571407145 w 90"/>
                <a:gd name="T97" fmla="*/ 466738043 h 66"/>
                <a:gd name="T98" fmla="*/ 535592089 w 90"/>
                <a:gd name="T99" fmla="*/ 458713728 h 66"/>
                <a:gd name="T100" fmla="*/ 499687404 w 90"/>
                <a:gd name="T101" fmla="*/ 466738043 h 66"/>
                <a:gd name="T102" fmla="*/ 449860875 w 90"/>
                <a:gd name="T103" fmla="*/ 458713728 h 66"/>
                <a:gd name="T104" fmla="*/ 364199663 w 90"/>
                <a:gd name="T105" fmla="*/ 458713728 h 66"/>
                <a:gd name="T106" fmla="*/ 292943357 w 90"/>
                <a:gd name="T107" fmla="*/ 443311753 h 66"/>
                <a:gd name="T108" fmla="*/ 230992622 w 90"/>
                <a:gd name="T109" fmla="*/ 443311753 h 66"/>
                <a:gd name="T110" fmla="*/ 145331206 w 90"/>
                <a:gd name="T111" fmla="*/ 427589106 h 66"/>
                <a:gd name="T112" fmla="*/ 133206428 w 90"/>
                <a:gd name="T113" fmla="*/ 381995176 h 66"/>
                <a:gd name="T114" fmla="*/ 133206428 w 90"/>
                <a:gd name="T115" fmla="*/ 358568886 h 66"/>
                <a:gd name="T116" fmla="*/ 85644141 w 90"/>
                <a:gd name="T117" fmla="*/ 336735033 h 66"/>
                <a:gd name="T118" fmla="*/ 73627882 w 90"/>
                <a:gd name="T119" fmla="*/ 329037011 h 66"/>
                <a:gd name="T120" fmla="*/ 35905635 w 90"/>
                <a:gd name="T121" fmla="*/ 321012775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6987EB"/>
            </a:solidFill>
            <a:ln w="12700">
              <a:solidFill>
                <a:schemeClr val="tx1"/>
              </a:solidFill>
              <a:round/>
              <a:headEnd/>
              <a:tailEnd/>
            </a:ln>
          </p:spPr>
          <p:txBody>
            <a:bodyPr/>
            <a:lstStyle/>
            <a:p>
              <a:endParaRPr lang="en-US"/>
            </a:p>
          </p:txBody>
        </p:sp>
        <p:sp>
          <p:nvSpPr>
            <p:cNvPr id="13349" name="Freeform 44"/>
            <p:cNvSpPr>
              <a:spLocks/>
            </p:cNvSpPr>
            <p:nvPr/>
          </p:nvSpPr>
          <p:spPr bwMode="auto">
            <a:xfrm>
              <a:off x="1537" y="1282"/>
              <a:ext cx="554" cy="439"/>
            </a:xfrm>
            <a:custGeom>
              <a:avLst/>
              <a:gdLst>
                <a:gd name="T0" fmla="*/ 0 w 108"/>
                <a:gd name="T1" fmla="*/ 511131468 h 90"/>
                <a:gd name="T2" fmla="*/ 0 w 108"/>
                <a:gd name="T3" fmla="*/ 472042765 h 90"/>
                <a:gd name="T4" fmla="*/ 12423359 w 108"/>
                <a:gd name="T5" fmla="*/ 434533369 h 90"/>
                <a:gd name="T6" fmla="*/ 24485264 w 108"/>
                <a:gd name="T7" fmla="*/ 389397785 h 90"/>
                <a:gd name="T8" fmla="*/ 36912138 w 108"/>
                <a:gd name="T9" fmla="*/ 373628130 h 90"/>
                <a:gd name="T10" fmla="*/ 63727197 w 108"/>
                <a:gd name="T11" fmla="*/ 357921847 h 90"/>
                <a:gd name="T12" fmla="*/ 63727197 w 108"/>
                <a:gd name="T13" fmla="*/ 343861676 h 90"/>
                <a:gd name="T14" fmla="*/ 125600341 w 108"/>
                <a:gd name="T15" fmla="*/ 281393441 h 90"/>
                <a:gd name="T16" fmla="*/ 201861703 w 108"/>
                <a:gd name="T17" fmla="*/ 174960054 h 90"/>
                <a:gd name="T18" fmla="*/ 253076239 w 108"/>
                <a:gd name="T19" fmla="*/ 98351224 h 90"/>
                <a:gd name="T20" fmla="*/ 302522243 w 108"/>
                <a:gd name="T21" fmla="*/ 23382527 h 90"/>
                <a:gd name="T22" fmla="*/ 302522243 w 108"/>
                <a:gd name="T23" fmla="*/ 0 h 90"/>
                <a:gd name="T24" fmla="*/ 341764309 w 108"/>
                <a:gd name="T25" fmla="*/ 0 h 90"/>
                <a:gd name="T26" fmla="*/ 378673092 w 108"/>
                <a:gd name="T27" fmla="*/ 7690426 h 90"/>
                <a:gd name="T28" fmla="*/ 391210724 w 108"/>
                <a:gd name="T29" fmla="*/ 15703478 h 90"/>
                <a:gd name="T30" fmla="*/ 442513900 w 108"/>
                <a:gd name="T31" fmla="*/ 37512176 h 90"/>
                <a:gd name="T32" fmla="*/ 442513900 w 108"/>
                <a:gd name="T33" fmla="*/ 60905376 h 90"/>
                <a:gd name="T34" fmla="*/ 454936956 w 108"/>
                <a:gd name="T35" fmla="*/ 106364279 h 90"/>
                <a:gd name="T36" fmla="*/ 543626176 w 108"/>
                <a:gd name="T37" fmla="*/ 121799982 h 90"/>
                <a:gd name="T38" fmla="*/ 605022819 w 108"/>
                <a:gd name="T39" fmla="*/ 121799982 h 90"/>
                <a:gd name="T40" fmla="*/ 681195417 w 108"/>
                <a:gd name="T41" fmla="*/ 137503377 h 90"/>
                <a:gd name="T42" fmla="*/ 769883816 w 108"/>
                <a:gd name="T43" fmla="*/ 137503377 h 90"/>
                <a:gd name="T44" fmla="*/ 818765151 w 108"/>
                <a:gd name="T45" fmla="*/ 145519319 h 90"/>
                <a:gd name="T46" fmla="*/ 858098975 w 108"/>
                <a:gd name="T47" fmla="*/ 137503377 h 90"/>
                <a:gd name="T48" fmla="*/ 895007348 w 108"/>
                <a:gd name="T49" fmla="*/ 145519319 h 90"/>
                <a:gd name="T50" fmla="*/ 934360870 w 108"/>
                <a:gd name="T51" fmla="*/ 137503377 h 90"/>
                <a:gd name="T52" fmla="*/ 959229308 w 108"/>
                <a:gd name="T53" fmla="*/ 145519319 h 90"/>
                <a:gd name="T54" fmla="*/ 996141620 w 108"/>
                <a:gd name="T55" fmla="*/ 145519319 h 90"/>
                <a:gd name="T56" fmla="*/ 1310609987 w 108"/>
                <a:gd name="T57" fmla="*/ 182975996 h 90"/>
                <a:gd name="T58" fmla="*/ 1325477865 w 108"/>
                <a:gd name="T59" fmla="*/ 206355763 h 90"/>
                <a:gd name="T60" fmla="*/ 1362390177 w 108"/>
                <a:gd name="T61" fmla="*/ 214048757 h 90"/>
                <a:gd name="T62" fmla="*/ 1286218236 w 108"/>
                <a:gd name="T63" fmla="*/ 304773208 h 90"/>
                <a:gd name="T64" fmla="*/ 1273702271 w 108"/>
                <a:gd name="T65" fmla="*/ 320479335 h 90"/>
                <a:gd name="T66" fmla="*/ 1236789303 w 108"/>
                <a:gd name="T67" fmla="*/ 336183042 h 90"/>
                <a:gd name="T68" fmla="*/ 1185013708 w 108"/>
                <a:gd name="T69" fmla="*/ 389397785 h 90"/>
                <a:gd name="T70" fmla="*/ 1224820280 w 108"/>
                <a:gd name="T71" fmla="*/ 404767228 h 90"/>
                <a:gd name="T72" fmla="*/ 1224820280 w 108"/>
                <a:gd name="T73" fmla="*/ 418827710 h 90"/>
                <a:gd name="T74" fmla="*/ 1209954371 w 108"/>
                <a:gd name="T75" fmla="*/ 426843497 h 90"/>
                <a:gd name="T76" fmla="*/ 1197530329 w 108"/>
                <a:gd name="T77" fmla="*/ 457916101 h 90"/>
                <a:gd name="T78" fmla="*/ 656798741 w 108"/>
                <a:gd name="T79" fmla="*/ 617495708 h 90"/>
                <a:gd name="T80" fmla="*/ 12423359 w 108"/>
                <a:gd name="T81" fmla="*/ 518821028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a:solidFill>
                <a:schemeClr val="tx1"/>
              </a:solidFill>
              <a:round/>
              <a:headEnd/>
              <a:tailEnd/>
            </a:ln>
          </p:spPr>
          <p:txBody>
            <a:bodyPr/>
            <a:lstStyle/>
            <a:p>
              <a:endParaRPr lang="en-US"/>
            </a:p>
          </p:txBody>
        </p:sp>
        <p:sp>
          <p:nvSpPr>
            <p:cNvPr id="13350" name="Freeform 45"/>
            <p:cNvSpPr>
              <a:spLocks/>
            </p:cNvSpPr>
            <p:nvPr/>
          </p:nvSpPr>
          <p:spPr bwMode="auto">
            <a:xfrm>
              <a:off x="1988" y="1155"/>
              <a:ext cx="415" cy="634"/>
            </a:xfrm>
            <a:custGeom>
              <a:avLst/>
              <a:gdLst>
                <a:gd name="T0" fmla="*/ 87379457 w 81"/>
                <a:gd name="T1" fmla="*/ 653818104 h 130"/>
                <a:gd name="T2" fmla="*/ 99717556 w 81"/>
                <a:gd name="T3" fmla="*/ 624353699 h 130"/>
                <a:gd name="T4" fmla="*/ 112034997 w 81"/>
                <a:gd name="T5" fmla="*/ 616347746 h 130"/>
                <a:gd name="T6" fmla="*/ 112034997 w 81"/>
                <a:gd name="T7" fmla="*/ 600994419 h 130"/>
                <a:gd name="T8" fmla="*/ 75534542 w 81"/>
                <a:gd name="T9" fmla="*/ 586880220 h 130"/>
                <a:gd name="T10" fmla="*/ 123900509 w 81"/>
                <a:gd name="T11" fmla="*/ 532161013 h 130"/>
                <a:gd name="T12" fmla="*/ 162822371 w 81"/>
                <a:gd name="T13" fmla="*/ 518115793 h 130"/>
                <a:gd name="T14" fmla="*/ 175231419 w 81"/>
                <a:gd name="T15" fmla="*/ 502440043 h 130"/>
                <a:gd name="T16" fmla="*/ 248358450 w 81"/>
                <a:gd name="T17" fmla="*/ 410570404 h 130"/>
                <a:gd name="T18" fmla="*/ 211749110 w 81"/>
                <a:gd name="T19" fmla="*/ 402566636 h 130"/>
                <a:gd name="T20" fmla="*/ 199431669 w 81"/>
                <a:gd name="T21" fmla="*/ 380849122 h 130"/>
                <a:gd name="T22" fmla="*/ 199431669 w 81"/>
                <a:gd name="T23" fmla="*/ 357478294 h 130"/>
                <a:gd name="T24" fmla="*/ 199431669 w 81"/>
                <a:gd name="T25" fmla="*/ 341802544 h 130"/>
                <a:gd name="T26" fmla="*/ 199431669 w 81"/>
                <a:gd name="T27" fmla="*/ 327688657 h 130"/>
                <a:gd name="T28" fmla="*/ 323332055 w 81"/>
                <a:gd name="T29" fmla="*/ 0 h 130"/>
                <a:gd name="T30" fmla="*/ 423049652 w 81"/>
                <a:gd name="T31" fmla="*/ 145284290 h 130"/>
                <a:gd name="T32" fmla="*/ 447684862 w 81"/>
                <a:gd name="T33" fmla="*/ 198094358 h 130"/>
                <a:gd name="T34" fmla="*/ 435366929 w 81"/>
                <a:gd name="T35" fmla="*/ 220145687 h 130"/>
                <a:gd name="T36" fmla="*/ 461954135 w 81"/>
                <a:gd name="T37" fmla="*/ 235498702 h 130"/>
                <a:gd name="T38" fmla="*/ 523215572 w 81"/>
                <a:gd name="T39" fmla="*/ 296662311 h 130"/>
                <a:gd name="T40" fmla="*/ 535081001 w 81"/>
                <a:gd name="T41" fmla="*/ 327688657 h 130"/>
                <a:gd name="T42" fmla="*/ 562141041 w 81"/>
                <a:gd name="T43" fmla="*/ 341802544 h 130"/>
                <a:gd name="T44" fmla="*/ 610597939 w 81"/>
                <a:gd name="T45" fmla="*/ 349472341 h 130"/>
                <a:gd name="T46" fmla="*/ 574006142 w 81"/>
                <a:gd name="T47" fmla="*/ 396524560 h 130"/>
                <a:gd name="T48" fmla="*/ 562141041 w 81"/>
                <a:gd name="T49" fmla="*/ 425923107 h 130"/>
                <a:gd name="T50" fmla="*/ 562141041 w 81"/>
                <a:gd name="T51" fmla="*/ 433929684 h 130"/>
                <a:gd name="T52" fmla="*/ 535081001 w 81"/>
                <a:gd name="T53" fmla="*/ 457285843 h 130"/>
                <a:gd name="T54" fmla="*/ 535081001 w 81"/>
                <a:gd name="T55" fmla="*/ 471400042 h 130"/>
                <a:gd name="T56" fmla="*/ 574006142 w 81"/>
                <a:gd name="T57" fmla="*/ 494756201 h 130"/>
                <a:gd name="T58" fmla="*/ 622932923 w 81"/>
                <a:gd name="T59" fmla="*/ 463393777 h 130"/>
                <a:gd name="T60" fmla="*/ 634798680 w 81"/>
                <a:gd name="T61" fmla="*/ 479069527 h 130"/>
                <a:gd name="T62" fmla="*/ 647115958 w 81"/>
                <a:gd name="T63" fmla="*/ 487073295 h 130"/>
                <a:gd name="T64" fmla="*/ 647115958 w 81"/>
                <a:gd name="T65" fmla="*/ 526119249 h 130"/>
                <a:gd name="T66" fmla="*/ 673723821 w 81"/>
                <a:gd name="T67" fmla="*/ 563523437 h 130"/>
                <a:gd name="T68" fmla="*/ 661858064 w 81"/>
                <a:gd name="T69" fmla="*/ 578876452 h 130"/>
                <a:gd name="T70" fmla="*/ 697906364 w 81"/>
                <a:gd name="T71" fmla="*/ 592990963 h 130"/>
                <a:gd name="T72" fmla="*/ 710312175 w 81"/>
                <a:gd name="T73" fmla="*/ 616347746 h 130"/>
                <a:gd name="T74" fmla="*/ 710312175 w 81"/>
                <a:gd name="T75" fmla="*/ 640040686 h 130"/>
                <a:gd name="T76" fmla="*/ 734512588 w 81"/>
                <a:gd name="T77" fmla="*/ 661758355 h 130"/>
                <a:gd name="T78" fmla="*/ 761572300 w 81"/>
                <a:gd name="T79" fmla="*/ 640040686 h 130"/>
                <a:gd name="T80" fmla="*/ 810030182 w 81"/>
                <a:gd name="T81" fmla="*/ 653818104 h 130"/>
                <a:gd name="T82" fmla="*/ 834212889 w 81"/>
                <a:gd name="T83" fmla="*/ 640040686 h 130"/>
                <a:gd name="T84" fmla="*/ 885472358 w 81"/>
                <a:gd name="T85" fmla="*/ 647709858 h 130"/>
                <a:gd name="T86" fmla="*/ 909744254 w 81"/>
                <a:gd name="T87" fmla="*/ 653818104 h 130"/>
                <a:gd name="T88" fmla="*/ 946264568 w 81"/>
                <a:gd name="T89" fmla="*/ 640040686 h 130"/>
                <a:gd name="T90" fmla="*/ 985170035 w 81"/>
                <a:gd name="T91" fmla="*/ 647709858 h 130"/>
                <a:gd name="T92" fmla="*/ 1009369793 w 81"/>
                <a:gd name="T93" fmla="*/ 669494634 h 130"/>
                <a:gd name="T94" fmla="*/ 922065466 w 81"/>
                <a:gd name="T95" fmla="*/ 989446856 h 130"/>
                <a:gd name="T96" fmla="*/ 0 w 81"/>
                <a:gd name="T97" fmla="*/ 883208950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a:solidFill>
                <a:schemeClr val="tx1"/>
              </a:solidFill>
              <a:round/>
              <a:headEnd/>
              <a:tailEnd/>
            </a:ln>
          </p:spPr>
          <p:txBody>
            <a:bodyPr/>
            <a:lstStyle/>
            <a:p>
              <a:endParaRPr lang="en-US"/>
            </a:p>
          </p:txBody>
        </p:sp>
        <p:sp>
          <p:nvSpPr>
            <p:cNvPr id="13351" name="Freeform 46"/>
            <p:cNvSpPr>
              <a:spLocks/>
            </p:cNvSpPr>
            <p:nvPr/>
          </p:nvSpPr>
          <p:spPr bwMode="auto">
            <a:xfrm>
              <a:off x="2162" y="1170"/>
              <a:ext cx="707" cy="424"/>
            </a:xfrm>
            <a:custGeom>
              <a:avLst/>
              <a:gdLst>
                <a:gd name="T0" fmla="*/ 597965335 w 138"/>
                <a:gd name="T1" fmla="*/ 581779261 h 87"/>
                <a:gd name="T2" fmla="*/ 561474806 w 138"/>
                <a:gd name="T3" fmla="*/ 634278669 h 87"/>
                <a:gd name="T4" fmla="*/ 534876863 w 138"/>
                <a:gd name="T5" fmla="*/ 605028255 h 87"/>
                <a:gd name="T6" fmla="*/ 522563183 w 138"/>
                <a:gd name="T7" fmla="*/ 628208005 h 87"/>
                <a:gd name="T8" fmla="*/ 474104892 w 138"/>
                <a:gd name="T9" fmla="*/ 628208005 h 87"/>
                <a:gd name="T10" fmla="*/ 411033798 w 138"/>
                <a:gd name="T11" fmla="*/ 620303946 h 87"/>
                <a:gd name="T12" fmla="*/ 398614211 w 138"/>
                <a:gd name="T13" fmla="*/ 620303946 h 87"/>
                <a:gd name="T14" fmla="*/ 362123355 w 138"/>
                <a:gd name="T15" fmla="*/ 620303946 h 87"/>
                <a:gd name="T16" fmla="*/ 323211813 w 138"/>
                <a:gd name="T17" fmla="*/ 620303946 h 87"/>
                <a:gd name="T18" fmla="*/ 299035293 w 138"/>
                <a:gd name="T19" fmla="*/ 628208005 h 87"/>
                <a:gd name="T20" fmla="*/ 287173109 w 138"/>
                <a:gd name="T21" fmla="*/ 605028255 h 87"/>
                <a:gd name="T22" fmla="*/ 287173109 w 138"/>
                <a:gd name="T23" fmla="*/ 581779261 h 87"/>
                <a:gd name="T24" fmla="*/ 248173448 w 138"/>
                <a:gd name="T25" fmla="*/ 567738725 h 87"/>
                <a:gd name="T26" fmla="*/ 248173448 w 138"/>
                <a:gd name="T27" fmla="*/ 544555544 h 87"/>
                <a:gd name="T28" fmla="*/ 223527562 w 138"/>
                <a:gd name="T29" fmla="*/ 521309981 h 87"/>
                <a:gd name="T30" fmla="*/ 223527562 w 138"/>
                <a:gd name="T31" fmla="*/ 476113273 h 87"/>
                <a:gd name="T32" fmla="*/ 211665378 w 138"/>
                <a:gd name="T33" fmla="*/ 452867711 h 87"/>
                <a:gd name="T34" fmla="*/ 199351206 w 138"/>
                <a:gd name="T35" fmla="*/ 446796734 h 87"/>
                <a:gd name="T36" fmla="*/ 187037034 w 138"/>
                <a:gd name="T37" fmla="*/ 446796734 h 87"/>
                <a:gd name="T38" fmla="*/ 136174902 w 138"/>
                <a:gd name="T39" fmla="*/ 468475584 h 87"/>
                <a:gd name="T40" fmla="*/ 111998464 w 138"/>
                <a:gd name="T41" fmla="*/ 438892052 h 87"/>
                <a:gd name="T42" fmla="*/ 111998464 w 138"/>
                <a:gd name="T43" fmla="*/ 423281059 h 87"/>
                <a:gd name="T44" fmla="*/ 136174902 w 138"/>
                <a:gd name="T45" fmla="*/ 400033001 h 87"/>
                <a:gd name="T46" fmla="*/ 136174902 w 138"/>
                <a:gd name="T47" fmla="*/ 378419653 h 87"/>
                <a:gd name="T48" fmla="*/ 148594571 w 138"/>
                <a:gd name="T49" fmla="*/ 362823008 h 87"/>
                <a:gd name="T50" fmla="*/ 175086485 w 138"/>
                <a:gd name="T51" fmla="*/ 317950295 h 87"/>
                <a:gd name="T52" fmla="*/ 136174902 w 138"/>
                <a:gd name="T53" fmla="*/ 302353027 h 87"/>
                <a:gd name="T54" fmla="*/ 99684210 w 138"/>
                <a:gd name="T55" fmla="*/ 287064391 h 87"/>
                <a:gd name="T56" fmla="*/ 75490496 w 138"/>
                <a:gd name="T57" fmla="*/ 234232178 h 87"/>
                <a:gd name="T58" fmla="*/ 24176490 w 138"/>
                <a:gd name="T59" fmla="*/ 204660030 h 87"/>
                <a:gd name="T60" fmla="*/ 24176490 w 138"/>
                <a:gd name="T61" fmla="*/ 189370771 h 87"/>
                <a:gd name="T62" fmla="*/ 24176490 w 138"/>
                <a:gd name="T63" fmla="*/ 150528135 h 87"/>
                <a:gd name="T64" fmla="*/ 36507937 w 138"/>
                <a:gd name="T65" fmla="*/ 0 h 87"/>
                <a:gd name="T66" fmla="*/ 610296721 w 138"/>
                <a:gd name="T67" fmla="*/ 60469455 h 87"/>
                <a:gd name="T68" fmla="*/ 1718962235 w 138"/>
                <a:gd name="T69" fmla="*/ 144187748 h 87"/>
                <a:gd name="T70" fmla="*/ 1643560739 w 138"/>
                <a:gd name="T71" fmla="*/ 6575247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a:solidFill>
                <a:schemeClr val="tx1"/>
              </a:solidFill>
              <a:round/>
              <a:headEnd/>
              <a:tailEnd/>
            </a:ln>
          </p:spPr>
          <p:txBody>
            <a:bodyPr/>
            <a:lstStyle/>
            <a:p>
              <a:endParaRPr lang="en-US"/>
            </a:p>
          </p:txBody>
        </p:sp>
        <p:sp>
          <p:nvSpPr>
            <p:cNvPr id="13352" name="Freeform 47"/>
            <p:cNvSpPr>
              <a:spLocks/>
            </p:cNvSpPr>
            <p:nvPr/>
          </p:nvSpPr>
          <p:spPr bwMode="auto">
            <a:xfrm>
              <a:off x="1737" y="1677"/>
              <a:ext cx="440" cy="649"/>
            </a:xfrm>
            <a:custGeom>
              <a:avLst/>
              <a:gdLst>
                <a:gd name="T0" fmla="*/ 161047106 w 86"/>
                <a:gd name="T1" fmla="*/ 0 h 133"/>
                <a:gd name="T2" fmla="*/ 0 w 86"/>
                <a:gd name="T3" fmla="*/ 390602335 h 133"/>
                <a:gd name="T4" fmla="*/ 689241623 w 86"/>
                <a:gd name="T5" fmla="*/ 1018104668 h 133"/>
                <a:gd name="T6" fmla="*/ 689241623 w 86"/>
                <a:gd name="T7" fmla="*/ 1010395840 h 133"/>
                <a:gd name="T8" fmla="*/ 689241623 w 86"/>
                <a:gd name="T9" fmla="*/ 1002361595 h 133"/>
                <a:gd name="T10" fmla="*/ 701459785 w 86"/>
                <a:gd name="T11" fmla="*/ 972445695 h 133"/>
                <a:gd name="T12" fmla="*/ 701459785 w 86"/>
                <a:gd name="T13" fmla="*/ 964737491 h 133"/>
                <a:gd name="T14" fmla="*/ 701459785 w 86"/>
                <a:gd name="T15" fmla="*/ 903673353 h 133"/>
                <a:gd name="T16" fmla="*/ 701459785 w 86"/>
                <a:gd name="T17" fmla="*/ 880222701 h 133"/>
                <a:gd name="T18" fmla="*/ 701459785 w 86"/>
                <a:gd name="T19" fmla="*/ 872174089 h 133"/>
                <a:gd name="T20" fmla="*/ 737617212 w 86"/>
                <a:gd name="T21" fmla="*/ 872174089 h 133"/>
                <a:gd name="T22" fmla="*/ 761560407 w 86"/>
                <a:gd name="T23" fmla="*/ 872174089 h 133"/>
                <a:gd name="T24" fmla="*/ 773308362 w 86"/>
                <a:gd name="T25" fmla="*/ 880222701 h 133"/>
                <a:gd name="T26" fmla="*/ 773308362 w 86"/>
                <a:gd name="T27" fmla="*/ 887930280 h 133"/>
                <a:gd name="T28" fmla="*/ 785504257 w 86"/>
                <a:gd name="T29" fmla="*/ 895625367 h 133"/>
                <a:gd name="T30" fmla="*/ 811765085 w 86"/>
                <a:gd name="T31" fmla="*/ 895625367 h 133"/>
                <a:gd name="T32" fmla="*/ 835708935 w 86"/>
                <a:gd name="T33" fmla="*/ 842271931 h 133"/>
                <a:gd name="T34" fmla="*/ 860119062 w 86"/>
                <a:gd name="T35" fmla="*/ 773498964 h 133"/>
                <a:gd name="T36" fmla="*/ 1056861125 w 86"/>
                <a:gd name="T37" fmla="*/ 130174194 h 133"/>
                <a:gd name="T38" fmla="*/ 602810592 w 86"/>
                <a:gd name="T39" fmla="*/ 69109802 h 133"/>
                <a:gd name="T40" fmla="*/ 161047106 w 86"/>
                <a:gd name="T41" fmla="*/ 0 h 133"/>
                <a:gd name="T42" fmla="*/ 16104710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6987EB"/>
            </a:solidFill>
            <a:ln w="12700">
              <a:solidFill>
                <a:schemeClr val="tx1"/>
              </a:solidFill>
              <a:round/>
              <a:headEnd/>
              <a:tailEnd/>
            </a:ln>
          </p:spPr>
          <p:txBody>
            <a:bodyPr/>
            <a:lstStyle/>
            <a:p>
              <a:endParaRPr lang="en-US"/>
            </a:p>
          </p:txBody>
        </p:sp>
        <p:sp>
          <p:nvSpPr>
            <p:cNvPr id="13353" name="Freeform 48"/>
            <p:cNvSpPr>
              <a:spLocks/>
            </p:cNvSpPr>
            <p:nvPr/>
          </p:nvSpPr>
          <p:spPr bwMode="auto">
            <a:xfrm>
              <a:off x="1967" y="2170"/>
              <a:ext cx="467" cy="517"/>
            </a:xfrm>
            <a:custGeom>
              <a:avLst/>
              <a:gdLst>
                <a:gd name="T0" fmla="*/ 987645344 w 91"/>
                <a:gd name="T1" fmla="*/ 807663176 h 106"/>
                <a:gd name="T2" fmla="*/ 1153100002 w 91"/>
                <a:gd name="T3" fmla="*/ 76559308 h 106"/>
                <a:gd name="T4" fmla="*/ 316099898 w 91"/>
                <a:gd name="T5" fmla="*/ 0 h 106"/>
                <a:gd name="T6" fmla="*/ 316099898 w 91"/>
                <a:gd name="T7" fmla="*/ 0 h 106"/>
                <a:gd name="T8" fmla="*/ 291533284 w 91"/>
                <a:gd name="T9" fmla="*/ 68872711 h 106"/>
                <a:gd name="T10" fmla="*/ 266507019 w 91"/>
                <a:gd name="T11" fmla="*/ 121670511 h 106"/>
                <a:gd name="T12" fmla="*/ 241939584 w 91"/>
                <a:gd name="T13" fmla="*/ 121670511 h 106"/>
                <a:gd name="T14" fmla="*/ 227032867 w 91"/>
                <a:gd name="T15" fmla="*/ 113983250 h 106"/>
                <a:gd name="T16" fmla="*/ 227032867 w 91"/>
                <a:gd name="T17" fmla="*/ 106296613 h 106"/>
                <a:gd name="T18" fmla="*/ 214575323 w 91"/>
                <a:gd name="T19" fmla="*/ 98286900 h 106"/>
                <a:gd name="T20" fmla="*/ 190007888 w 91"/>
                <a:gd name="T21" fmla="*/ 98286900 h 106"/>
                <a:gd name="T22" fmla="*/ 152979829 w 91"/>
                <a:gd name="T23" fmla="*/ 98286900 h 106"/>
                <a:gd name="T24" fmla="*/ 152979829 w 91"/>
                <a:gd name="T25" fmla="*/ 106296613 h 106"/>
                <a:gd name="T26" fmla="*/ 152979829 w 91"/>
                <a:gd name="T27" fmla="*/ 129680224 h 106"/>
                <a:gd name="T28" fmla="*/ 152979829 w 91"/>
                <a:gd name="T29" fmla="*/ 190540237 h 106"/>
                <a:gd name="T30" fmla="*/ 152979829 w 91"/>
                <a:gd name="T31" fmla="*/ 198226795 h 106"/>
                <a:gd name="T32" fmla="*/ 138076068 w 91"/>
                <a:gd name="T33" fmla="*/ 228033300 h 106"/>
                <a:gd name="T34" fmla="*/ 138076068 w 91"/>
                <a:gd name="T35" fmla="*/ 235719859 h 106"/>
                <a:gd name="T36" fmla="*/ 138076068 w 91"/>
                <a:gd name="T37" fmla="*/ 243729650 h 106"/>
                <a:gd name="T38" fmla="*/ 138076068 w 91"/>
                <a:gd name="T39" fmla="*/ 259412421 h 106"/>
                <a:gd name="T40" fmla="*/ 138076068 w 91"/>
                <a:gd name="T41" fmla="*/ 267099604 h 106"/>
                <a:gd name="T42" fmla="*/ 138076068 w 91"/>
                <a:gd name="T43" fmla="*/ 274786006 h 106"/>
                <a:gd name="T44" fmla="*/ 152979829 w 91"/>
                <a:gd name="T45" fmla="*/ 288840598 h 106"/>
                <a:gd name="T46" fmla="*/ 152979829 w 91"/>
                <a:gd name="T47" fmla="*/ 296850545 h 106"/>
                <a:gd name="T48" fmla="*/ 152979829 w 91"/>
                <a:gd name="T49" fmla="*/ 312210084 h 106"/>
                <a:gd name="T50" fmla="*/ 165455438 w 91"/>
                <a:gd name="T51" fmla="*/ 327906824 h 106"/>
                <a:gd name="T52" fmla="*/ 165455438 w 91"/>
                <a:gd name="T53" fmla="*/ 327906824 h 106"/>
                <a:gd name="T54" fmla="*/ 177550343 w 91"/>
                <a:gd name="T55" fmla="*/ 335916927 h 106"/>
                <a:gd name="T56" fmla="*/ 190007888 w 91"/>
                <a:gd name="T57" fmla="*/ 350023336 h 106"/>
                <a:gd name="T58" fmla="*/ 177550343 w 91"/>
                <a:gd name="T59" fmla="*/ 350023336 h 106"/>
                <a:gd name="T60" fmla="*/ 177550343 w 91"/>
                <a:gd name="T61" fmla="*/ 350023336 h 106"/>
                <a:gd name="T62" fmla="*/ 152979829 w 91"/>
                <a:gd name="T63" fmla="*/ 357710675 h 106"/>
                <a:gd name="T64" fmla="*/ 126074234 w 91"/>
                <a:gd name="T65" fmla="*/ 365397078 h 106"/>
                <a:gd name="T66" fmla="*/ 113527190 w 91"/>
                <a:gd name="T67" fmla="*/ 381079849 h 106"/>
                <a:gd name="T68" fmla="*/ 88956881 w 91"/>
                <a:gd name="T69" fmla="*/ 418572912 h 106"/>
                <a:gd name="T70" fmla="*/ 64023010 w 91"/>
                <a:gd name="T71" fmla="*/ 441956445 h 106"/>
                <a:gd name="T72" fmla="*/ 37025092 w 91"/>
                <a:gd name="T73" fmla="*/ 441956445 h 106"/>
                <a:gd name="T74" fmla="*/ 37025092 w 91"/>
                <a:gd name="T75" fmla="*/ 449966236 h 106"/>
                <a:gd name="T76" fmla="*/ 51931799 w 91"/>
                <a:gd name="T77" fmla="*/ 457639528 h 106"/>
                <a:gd name="T78" fmla="*/ 37025092 w 91"/>
                <a:gd name="T79" fmla="*/ 465326243 h 106"/>
                <a:gd name="T80" fmla="*/ 37025092 w 91"/>
                <a:gd name="T81" fmla="*/ 479380211 h 106"/>
                <a:gd name="T82" fmla="*/ 37025092 w 91"/>
                <a:gd name="T83" fmla="*/ 487390002 h 106"/>
                <a:gd name="T84" fmla="*/ 64023010 w 91"/>
                <a:gd name="T85" fmla="*/ 503073709 h 106"/>
                <a:gd name="T86" fmla="*/ 76498618 w 91"/>
                <a:gd name="T87" fmla="*/ 510760112 h 106"/>
                <a:gd name="T88" fmla="*/ 64023010 w 91"/>
                <a:gd name="T89" fmla="*/ 510760112 h 106"/>
                <a:gd name="T90" fmla="*/ 64023010 w 91"/>
                <a:gd name="T91" fmla="*/ 526456929 h 106"/>
                <a:gd name="T92" fmla="*/ 51931799 w 91"/>
                <a:gd name="T93" fmla="*/ 532553860 h 106"/>
                <a:gd name="T94" fmla="*/ 37025092 w 91"/>
                <a:gd name="T95" fmla="*/ 532553860 h 106"/>
                <a:gd name="T96" fmla="*/ 12475583 w 91"/>
                <a:gd name="T97" fmla="*/ 526456929 h 106"/>
                <a:gd name="T98" fmla="*/ 0 w 91"/>
                <a:gd name="T99" fmla="*/ 555937080 h 106"/>
                <a:gd name="T100" fmla="*/ 619631404 w 91"/>
                <a:gd name="T101" fmla="*/ 776283275 h 106"/>
                <a:gd name="T102" fmla="*/ 987645344 w 91"/>
                <a:gd name="T103" fmla="*/ 807663176 h 106"/>
                <a:gd name="T104" fmla="*/ 987645344 w 91"/>
                <a:gd name="T105" fmla="*/ 807663176 h 106"/>
                <a:gd name="T106" fmla="*/ 987645344 w 91"/>
                <a:gd name="T107" fmla="*/ 807663176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a:solidFill>
                <a:schemeClr val="tx1"/>
              </a:solidFill>
              <a:round/>
              <a:headEnd/>
              <a:tailEnd/>
            </a:ln>
          </p:spPr>
          <p:txBody>
            <a:bodyPr/>
            <a:lstStyle/>
            <a:p>
              <a:endParaRPr lang="en-US"/>
            </a:p>
          </p:txBody>
        </p:sp>
        <p:sp>
          <p:nvSpPr>
            <p:cNvPr id="13354" name="Freeform 49"/>
            <p:cNvSpPr>
              <a:spLocks/>
            </p:cNvSpPr>
            <p:nvPr/>
          </p:nvSpPr>
          <p:spPr bwMode="auto">
            <a:xfrm>
              <a:off x="3265" y="1248"/>
              <a:ext cx="455" cy="487"/>
            </a:xfrm>
            <a:custGeom>
              <a:avLst/>
              <a:gdLst>
                <a:gd name="T0" fmla="*/ 98034614 w 89"/>
                <a:gd name="T1" fmla="*/ 517598870 h 100"/>
                <a:gd name="T2" fmla="*/ 47560939 w 89"/>
                <a:gd name="T3" fmla="*/ 480632075 h 100"/>
                <a:gd name="T4" fmla="*/ 85895913 w 89"/>
                <a:gd name="T5" fmla="*/ 449910722 h 100"/>
                <a:gd name="T6" fmla="*/ 85895913 w 89"/>
                <a:gd name="T7" fmla="*/ 420799195 h 100"/>
                <a:gd name="T8" fmla="*/ 62061140 w 89"/>
                <a:gd name="T9" fmla="*/ 352776303 h 100"/>
                <a:gd name="T10" fmla="*/ 62061140 w 89"/>
                <a:gd name="T11" fmla="*/ 322107078 h 100"/>
                <a:gd name="T12" fmla="*/ 47560939 w 89"/>
                <a:gd name="T13" fmla="*/ 248054582 h 100"/>
                <a:gd name="T14" fmla="*/ 23817095 w 89"/>
                <a:gd name="T15" fmla="*/ 195557868 h 100"/>
                <a:gd name="T16" fmla="*/ 0 w 89"/>
                <a:gd name="T17" fmla="*/ 120250977 h 100"/>
                <a:gd name="T18" fmla="*/ 12139432 w 89"/>
                <a:gd name="T19" fmla="*/ 89208905 h 100"/>
                <a:gd name="T20" fmla="*/ 0 w 89"/>
                <a:gd name="T21" fmla="*/ 52493928 h 100"/>
                <a:gd name="T22" fmla="*/ 281392762 w 89"/>
                <a:gd name="T23" fmla="*/ 23133633 h 100"/>
                <a:gd name="T24" fmla="*/ 305136024 w 89"/>
                <a:gd name="T25" fmla="*/ 7604374 h 100"/>
                <a:gd name="T26" fmla="*/ 341095776 w 89"/>
                <a:gd name="T27" fmla="*/ 37033290 h 100"/>
                <a:gd name="T28" fmla="*/ 341095776 w 89"/>
                <a:gd name="T29" fmla="*/ 75627434 h 100"/>
                <a:gd name="T30" fmla="*/ 391014228 w 89"/>
                <a:gd name="T31" fmla="*/ 89208905 h 100"/>
                <a:gd name="T32" fmla="*/ 415296046 w 89"/>
                <a:gd name="T33" fmla="*/ 97131029 h 100"/>
                <a:gd name="T34" fmla="*/ 462857170 w 89"/>
                <a:gd name="T35" fmla="*/ 97131029 h 100"/>
                <a:gd name="T36" fmla="*/ 474531995 w 89"/>
                <a:gd name="T37" fmla="*/ 104721760 h 100"/>
                <a:gd name="T38" fmla="*/ 524914813 w 89"/>
                <a:gd name="T39" fmla="*/ 97131029 h 100"/>
                <a:gd name="T40" fmla="*/ 622488374 w 89"/>
                <a:gd name="T41" fmla="*/ 104721760 h 100"/>
                <a:gd name="T42" fmla="*/ 634627484 w 89"/>
                <a:gd name="T43" fmla="*/ 112660792 h 100"/>
                <a:gd name="T44" fmla="*/ 646322923 w 89"/>
                <a:gd name="T45" fmla="*/ 112660792 h 100"/>
                <a:gd name="T46" fmla="*/ 658462032 w 89"/>
                <a:gd name="T47" fmla="*/ 135714430 h 100"/>
                <a:gd name="T48" fmla="*/ 694330825 w 89"/>
                <a:gd name="T49" fmla="*/ 127790125 h 100"/>
                <a:gd name="T50" fmla="*/ 720432152 w 89"/>
                <a:gd name="T51" fmla="*/ 127790125 h 100"/>
                <a:gd name="T52" fmla="*/ 756388469 w 89"/>
                <a:gd name="T53" fmla="*/ 143316537 h 100"/>
                <a:gd name="T54" fmla="*/ 780206003 w 89"/>
                <a:gd name="T55" fmla="*/ 157218552 h 100"/>
                <a:gd name="T56" fmla="*/ 830141878 w 89"/>
                <a:gd name="T57" fmla="*/ 157218552 h 100"/>
                <a:gd name="T58" fmla="*/ 889828042 w 89"/>
                <a:gd name="T59" fmla="*/ 135714430 h 100"/>
                <a:gd name="T60" fmla="*/ 987862942 w 89"/>
                <a:gd name="T61" fmla="*/ 149362192 h 100"/>
                <a:gd name="T62" fmla="*/ 1011680476 w 89"/>
                <a:gd name="T63" fmla="*/ 149362192 h 100"/>
                <a:gd name="T64" fmla="*/ 1049476260 w 89"/>
                <a:gd name="T65" fmla="*/ 157218552 h 100"/>
                <a:gd name="T66" fmla="*/ 1061615043 w 89"/>
                <a:gd name="T67" fmla="*/ 164822801 h 100"/>
                <a:gd name="T68" fmla="*/ 987862942 w 89"/>
                <a:gd name="T69" fmla="*/ 187953502 h 100"/>
                <a:gd name="T70" fmla="*/ 951906626 w 89"/>
                <a:gd name="T71" fmla="*/ 209460350 h 100"/>
                <a:gd name="T72" fmla="*/ 889828042 w 89"/>
                <a:gd name="T73" fmla="*/ 224989646 h 100"/>
                <a:gd name="T74" fmla="*/ 720432152 w 89"/>
                <a:gd name="T75" fmla="*/ 329711367 h 100"/>
                <a:gd name="T76" fmla="*/ 694330825 w 89"/>
                <a:gd name="T77" fmla="*/ 345171937 h 100"/>
                <a:gd name="T78" fmla="*/ 694330825 w 89"/>
                <a:gd name="T79" fmla="*/ 420799195 h 100"/>
                <a:gd name="T80" fmla="*/ 634627484 w 89"/>
                <a:gd name="T81" fmla="*/ 442306044 h 100"/>
                <a:gd name="T82" fmla="*/ 634627484 w 89"/>
                <a:gd name="T83" fmla="*/ 457514777 h 100"/>
                <a:gd name="T84" fmla="*/ 634627484 w 89"/>
                <a:gd name="T85" fmla="*/ 488504798 h 100"/>
                <a:gd name="T86" fmla="*/ 646322923 w 89"/>
                <a:gd name="T87" fmla="*/ 517598870 h 100"/>
                <a:gd name="T88" fmla="*/ 634627484 w 89"/>
                <a:gd name="T89" fmla="*/ 548657773 h 100"/>
                <a:gd name="T90" fmla="*/ 646322923 w 89"/>
                <a:gd name="T91" fmla="*/ 593226441 h 100"/>
                <a:gd name="T92" fmla="*/ 670496113 w 89"/>
                <a:gd name="T93" fmla="*/ 600830807 h 100"/>
                <a:gd name="T94" fmla="*/ 708379748 w 89"/>
                <a:gd name="T95" fmla="*/ 607194064 h 100"/>
                <a:gd name="T96" fmla="*/ 720432152 w 89"/>
                <a:gd name="T97" fmla="*/ 622337656 h 100"/>
                <a:gd name="T98" fmla="*/ 780206003 w 89"/>
                <a:gd name="T99" fmla="*/ 653393130 h 100"/>
                <a:gd name="T100" fmla="*/ 877689259 w 89"/>
                <a:gd name="T101" fmla="*/ 690361327 h 100"/>
                <a:gd name="T102" fmla="*/ 877689259 w 89"/>
                <a:gd name="T103" fmla="*/ 713478002 h 100"/>
                <a:gd name="T104" fmla="*/ 98034614 w 89"/>
                <a:gd name="T105" fmla="*/ 750511185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a:solidFill>
                <a:schemeClr val="tx1"/>
              </a:solidFill>
              <a:round/>
              <a:headEnd/>
              <a:tailEnd/>
            </a:ln>
          </p:spPr>
          <p:txBody>
            <a:bodyPr/>
            <a:lstStyle/>
            <a:p>
              <a:endParaRPr lang="en-US"/>
            </a:p>
          </p:txBody>
        </p:sp>
        <p:sp>
          <p:nvSpPr>
            <p:cNvPr id="13355" name="Freeform 50"/>
            <p:cNvSpPr>
              <a:spLocks/>
            </p:cNvSpPr>
            <p:nvPr/>
          </p:nvSpPr>
          <p:spPr bwMode="auto">
            <a:xfrm>
              <a:off x="3474" y="2604"/>
              <a:ext cx="395" cy="322"/>
            </a:xfrm>
            <a:custGeom>
              <a:avLst/>
              <a:gdLst>
                <a:gd name="T0" fmla="*/ 516516323 w 77"/>
                <a:gd name="T1" fmla="*/ 7700653 h 66"/>
                <a:gd name="T2" fmla="*/ 555859539 w 77"/>
                <a:gd name="T3" fmla="*/ 76718767 h 66"/>
                <a:gd name="T4" fmla="*/ 543795730 w 77"/>
                <a:gd name="T5" fmla="*/ 98552211 h 66"/>
                <a:gd name="T6" fmla="*/ 504544114 w 77"/>
                <a:gd name="T7" fmla="*/ 167573172 h 66"/>
                <a:gd name="T8" fmla="*/ 807147071 w 77"/>
                <a:gd name="T9" fmla="*/ 251992556 h 66"/>
                <a:gd name="T10" fmla="*/ 807147071 w 77"/>
                <a:gd name="T11" fmla="*/ 305287786 h 66"/>
                <a:gd name="T12" fmla="*/ 794629208 w 77"/>
                <a:gd name="T13" fmla="*/ 344421813 h 66"/>
                <a:gd name="T14" fmla="*/ 733305862 w 77"/>
                <a:gd name="T15" fmla="*/ 336735033 h 66"/>
                <a:gd name="T16" fmla="*/ 705916799 w 77"/>
                <a:gd name="T17" fmla="*/ 374294344 h 66"/>
                <a:gd name="T18" fmla="*/ 782198676 w 77"/>
                <a:gd name="T19" fmla="*/ 366607252 h 66"/>
                <a:gd name="T20" fmla="*/ 833990481 w 77"/>
                <a:gd name="T21" fmla="*/ 358568886 h 66"/>
                <a:gd name="T22" fmla="*/ 807147071 w 77"/>
                <a:gd name="T23" fmla="*/ 374294344 h 66"/>
                <a:gd name="T24" fmla="*/ 833990481 w 77"/>
                <a:gd name="T25" fmla="*/ 390016368 h 66"/>
                <a:gd name="T26" fmla="*/ 895312514 w 77"/>
                <a:gd name="T27" fmla="*/ 358568886 h 66"/>
                <a:gd name="T28" fmla="*/ 934660654 w 77"/>
                <a:gd name="T29" fmla="*/ 366607252 h 66"/>
                <a:gd name="T30" fmla="*/ 920262222 w 77"/>
                <a:gd name="T31" fmla="*/ 390016368 h 66"/>
                <a:gd name="T32" fmla="*/ 858374180 w 77"/>
                <a:gd name="T33" fmla="*/ 427589106 h 66"/>
                <a:gd name="T34" fmla="*/ 895312514 w 77"/>
                <a:gd name="T35" fmla="*/ 458713728 h 66"/>
                <a:gd name="T36" fmla="*/ 971598331 w 77"/>
                <a:gd name="T37" fmla="*/ 496540944 h 66"/>
                <a:gd name="T38" fmla="*/ 895312514 w 77"/>
                <a:gd name="T39" fmla="*/ 480815174 h 66"/>
                <a:gd name="T40" fmla="*/ 807147071 w 77"/>
                <a:gd name="T41" fmla="*/ 451012272 h 66"/>
                <a:gd name="T42" fmla="*/ 770227123 w 77"/>
                <a:gd name="T43" fmla="*/ 472791171 h 66"/>
                <a:gd name="T44" fmla="*/ 757707947 w 77"/>
                <a:gd name="T45" fmla="*/ 496540944 h 66"/>
                <a:gd name="T46" fmla="*/ 718434662 w 77"/>
                <a:gd name="T47" fmla="*/ 480815174 h 66"/>
                <a:gd name="T48" fmla="*/ 681514221 w 77"/>
                <a:gd name="T49" fmla="*/ 480815174 h 66"/>
                <a:gd name="T50" fmla="*/ 617658937 w 77"/>
                <a:gd name="T51" fmla="*/ 488582825 h 66"/>
                <a:gd name="T52" fmla="*/ 516516323 w 77"/>
                <a:gd name="T53" fmla="*/ 451012272 h 66"/>
                <a:gd name="T54" fmla="*/ 479577333 w 77"/>
                <a:gd name="T55" fmla="*/ 435287751 h 66"/>
                <a:gd name="T56" fmla="*/ 467619898 w 77"/>
                <a:gd name="T57" fmla="*/ 427589106 h 66"/>
                <a:gd name="T58" fmla="*/ 428258625 w 77"/>
                <a:gd name="T59" fmla="*/ 419833320 h 66"/>
                <a:gd name="T60" fmla="*/ 415828421 w 77"/>
                <a:gd name="T61" fmla="*/ 411798077 h 66"/>
                <a:gd name="T62" fmla="*/ 391337036 w 77"/>
                <a:gd name="T63" fmla="*/ 443311753 h 66"/>
                <a:gd name="T64" fmla="*/ 189400229 w 77"/>
                <a:gd name="T65" fmla="*/ 427589106 h 66"/>
                <a:gd name="T66" fmla="*/ 51791374 w 77"/>
                <a:gd name="T67" fmla="*/ 419833320 h 66"/>
                <a:gd name="T68" fmla="*/ 63763460 w 77"/>
                <a:gd name="T69" fmla="*/ 405741513 h 66"/>
                <a:gd name="T70" fmla="*/ 76286002 w 77"/>
                <a:gd name="T71" fmla="*/ 350881794 h 66"/>
                <a:gd name="T72" fmla="*/ 76286002 w 77"/>
                <a:gd name="T73" fmla="*/ 321012775 h 66"/>
                <a:gd name="T74" fmla="*/ 113207119 w 77"/>
                <a:gd name="T75" fmla="*/ 283440037 h 66"/>
                <a:gd name="T76" fmla="*/ 88712451 w 77"/>
                <a:gd name="T77" fmla="*/ 228569077 h 66"/>
                <a:gd name="T78" fmla="*/ 76286002 w 77"/>
                <a:gd name="T79" fmla="*/ 214422160 h 66"/>
                <a:gd name="T80" fmla="*/ 51791374 w 77"/>
                <a:gd name="T81" fmla="*/ 190996027 h 66"/>
                <a:gd name="T82" fmla="*/ 12429840 w 77"/>
                <a:gd name="T83" fmla="*/ 145738967 h 66"/>
                <a:gd name="T84" fmla="*/ 0 w 77"/>
                <a:gd name="T85" fmla="*/ 7700653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0000A0"/>
            </a:solidFill>
            <a:ln w="12700">
              <a:solidFill>
                <a:schemeClr val="tx1"/>
              </a:solidFill>
              <a:round/>
              <a:headEnd/>
              <a:tailEnd/>
            </a:ln>
          </p:spPr>
          <p:txBody>
            <a:bodyPr/>
            <a:lstStyle/>
            <a:p>
              <a:endParaRPr lang="en-US"/>
            </a:p>
          </p:txBody>
        </p:sp>
        <p:sp>
          <p:nvSpPr>
            <p:cNvPr id="13356" name="Freeform 51"/>
            <p:cNvSpPr>
              <a:spLocks/>
            </p:cNvSpPr>
            <p:nvPr/>
          </p:nvSpPr>
          <p:spPr bwMode="auto">
            <a:xfrm>
              <a:off x="3633" y="1799"/>
              <a:ext cx="277" cy="463"/>
            </a:xfrm>
            <a:custGeom>
              <a:avLst/>
              <a:gdLst>
                <a:gd name="T0" fmla="*/ 113173509 w 54"/>
                <a:gd name="T1" fmla="*/ 15612925 h 95"/>
                <a:gd name="T2" fmla="*/ 152415575 w 54"/>
                <a:gd name="T3" fmla="*/ 37228414 h 95"/>
                <a:gd name="T4" fmla="*/ 189345574 w 54"/>
                <a:gd name="T5" fmla="*/ 60479965 h 95"/>
                <a:gd name="T6" fmla="*/ 189345574 w 54"/>
                <a:gd name="T7" fmla="*/ 90069281 h 95"/>
                <a:gd name="T8" fmla="*/ 176904297 w 54"/>
                <a:gd name="T9" fmla="*/ 113320880 h 95"/>
                <a:gd name="T10" fmla="*/ 137569364 w 54"/>
                <a:gd name="T11" fmla="*/ 144211061 h 95"/>
                <a:gd name="T12" fmla="*/ 113173509 w 54"/>
                <a:gd name="T13" fmla="*/ 150549266 h 95"/>
                <a:gd name="T14" fmla="*/ 63727197 w 54"/>
                <a:gd name="T15" fmla="*/ 158187847 h 95"/>
                <a:gd name="T16" fmla="*/ 51776148 w 54"/>
                <a:gd name="T17" fmla="*/ 181439407 h 95"/>
                <a:gd name="T18" fmla="*/ 76264911 w 54"/>
                <a:gd name="T19" fmla="*/ 204691162 h 95"/>
                <a:gd name="T20" fmla="*/ 51776148 w 54"/>
                <a:gd name="T21" fmla="*/ 257532487 h 95"/>
                <a:gd name="T22" fmla="*/ 12423359 w 54"/>
                <a:gd name="T23" fmla="*/ 271508649 h 95"/>
                <a:gd name="T24" fmla="*/ 0 w 54"/>
                <a:gd name="T25" fmla="*/ 294760092 h 95"/>
                <a:gd name="T26" fmla="*/ 0 w 54"/>
                <a:gd name="T27" fmla="*/ 310373344 h 95"/>
                <a:gd name="T28" fmla="*/ 12423359 w 54"/>
                <a:gd name="T29" fmla="*/ 362878814 h 95"/>
                <a:gd name="T30" fmla="*/ 63727197 w 54"/>
                <a:gd name="T31" fmla="*/ 400107199 h 95"/>
                <a:gd name="T32" fmla="*/ 125600341 w 54"/>
                <a:gd name="T33" fmla="*/ 431330272 h 95"/>
                <a:gd name="T34" fmla="*/ 164953125 w 54"/>
                <a:gd name="T35" fmla="*/ 484171285 h 95"/>
                <a:gd name="T36" fmla="*/ 189345574 w 54"/>
                <a:gd name="T37" fmla="*/ 468561152 h 95"/>
                <a:gd name="T38" fmla="*/ 238773686 w 54"/>
                <a:gd name="T39" fmla="*/ 491810100 h 95"/>
                <a:gd name="T40" fmla="*/ 238773686 w 54"/>
                <a:gd name="T41" fmla="*/ 521399670 h 95"/>
                <a:gd name="T42" fmla="*/ 201861703 w 54"/>
                <a:gd name="T43" fmla="*/ 552289928 h 95"/>
                <a:gd name="T44" fmla="*/ 238773686 w 54"/>
                <a:gd name="T45" fmla="*/ 589518001 h 95"/>
                <a:gd name="T46" fmla="*/ 302522243 w 54"/>
                <a:gd name="T47" fmla="*/ 612770068 h 95"/>
                <a:gd name="T48" fmla="*/ 366249707 w 54"/>
                <a:gd name="T49" fmla="*/ 657636489 h 95"/>
                <a:gd name="T50" fmla="*/ 378673092 w 54"/>
                <a:gd name="T51" fmla="*/ 673249741 h 95"/>
                <a:gd name="T52" fmla="*/ 366249707 w 54"/>
                <a:gd name="T53" fmla="*/ 688861745 h 95"/>
                <a:gd name="T54" fmla="*/ 403161691 w 54"/>
                <a:gd name="T55" fmla="*/ 718452562 h 95"/>
                <a:gd name="T56" fmla="*/ 415585404 w 54"/>
                <a:gd name="T57" fmla="*/ 710477502 h 95"/>
                <a:gd name="T58" fmla="*/ 428119425 w 54"/>
                <a:gd name="T59" fmla="*/ 694864874 h 95"/>
                <a:gd name="T60" fmla="*/ 479422601 w 54"/>
                <a:gd name="T61" fmla="*/ 688861745 h 95"/>
                <a:gd name="T62" fmla="*/ 528758626 w 54"/>
                <a:gd name="T63" fmla="*/ 702838687 h 95"/>
                <a:gd name="T64" fmla="*/ 543626176 w 54"/>
                <a:gd name="T65" fmla="*/ 673249741 h 95"/>
                <a:gd name="T66" fmla="*/ 555594542 w 54"/>
                <a:gd name="T67" fmla="*/ 657636489 h 95"/>
                <a:gd name="T68" fmla="*/ 605022819 w 54"/>
                <a:gd name="T69" fmla="*/ 642359015 h 95"/>
                <a:gd name="T70" fmla="*/ 592506854 w 54"/>
                <a:gd name="T71" fmla="*/ 628382072 h 95"/>
                <a:gd name="T72" fmla="*/ 592506854 w 54"/>
                <a:gd name="T73" fmla="*/ 612770068 h 95"/>
                <a:gd name="T74" fmla="*/ 605022819 w 54"/>
                <a:gd name="T75" fmla="*/ 605131253 h 95"/>
                <a:gd name="T76" fmla="*/ 605022819 w 54"/>
                <a:gd name="T77" fmla="*/ 597157441 h 95"/>
                <a:gd name="T78" fmla="*/ 605022819 w 54"/>
                <a:gd name="T79" fmla="*/ 552289928 h 95"/>
                <a:gd name="T80" fmla="*/ 656798741 w 54"/>
                <a:gd name="T81" fmla="*/ 513428041 h 95"/>
                <a:gd name="T82" fmla="*/ 681195417 w 54"/>
                <a:gd name="T83" fmla="*/ 484171285 h 95"/>
                <a:gd name="T84" fmla="*/ 656798741 w 54"/>
                <a:gd name="T85" fmla="*/ 431330272 h 95"/>
                <a:gd name="T86" fmla="*/ 656798741 w 54"/>
                <a:gd name="T87" fmla="*/ 408081636 h 95"/>
                <a:gd name="T88" fmla="*/ 617447188 w 54"/>
                <a:gd name="T89" fmla="*/ 97708408 h 95"/>
                <a:gd name="T90" fmla="*/ 605022819 w 54"/>
                <a:gd name="T91" fmla="*/ 83731700 h 95"/>
                <a:gd name="T92" fmla="*/ 580538160 w 54"/>
                <a:gd name="T93" fmla="*/ 44867064 h 95"/>
                <a:gd name="T94" fmla="*/ 555594542 w 54"/>
                <a:gd name="T95" fmla="*/ 23251589 h 95"/>
                <a:gd name="T96" fmla="*/ 555594542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0000A0"/>
            </a:solidFill>
            <a:ln w="12700">
              <a:solidFill>
                <a:schemeClr val="tx1"/>
              </a:solidFill>
              <a:round/>
              <a:headEnd/>
              <a:tailEnd/>
            </a:ln>
          </p:spPr>
          <p:txBody>
            <a:bodyPr/>
            <a:lstStyle/>
            <a:p>
              <a:endParaRPr lang="en-US"/>
            </a:p>
          </p:txBody>
        </p:sp>
        <p:grpSp>
          <p:nvGrpSpPr>
            <p:cNvPr id="13357" name="Group 52"/>
            <p:cNvGrpSpPr>
              <a:grpSpLocks/>
            </p:cNvGrpSpPr>
            <p:nvPr/>
          </p:nvGrpSpPr>
          <p:grpSpPr bwMode="auto">
            <a:xfrm>
              <a:off x="3669" y="1384"/>
              <a:ext cx="523" cy="468"/>
              <a:chOff x="3562" y="1636"/>
              <a:chExt cx="497" cy="468"/>
            </a:xfrm>
          </p:grpSpPr>
          <p:sp>
            <p:nvSpPr>
              <p:cNvPr id="13381" name="Freeform 53"/>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0000A0"/>
              </a:solidFill>
              <a:ln w="12700">
                <a:solidFill>
                  <a:schemeClr val="tx1"/>
                </a:solidFill>
                <a:round/>
                <a:headEnd/>
                <a:tailEnd/>
              </a:ln>
            </p:spPr>
            <p:txBody>
              <a:bodyPr/>
              <a:lstStyle/>
              <a:p>
                <a:endParaRPr lang="en-US"/>
              </a:p>
            </p:txBody>
          </p:sp>
          <p:sp>
            <p:nvSpPr>
              <p:cNvPr id="13382" name="Freeform 54"/>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0000A0"/>
              </a:solidFill>
              <a:ln w="12700">
                <a:solidFill>
                  <a:schemeClr val="tx1"/>
                </a:solidFill>
                <a:round/>
                <a:headEnd/>
                <a:tailEnd/>
              </a:ln>
            </p:spPr>
            <p:txBody>
              <a:bodyPr/>
              <a:lstStyle/>
              <a:p>
                <a:endParaRPr lang="en-US"/>
              </a:p>
            </p:txBody>
          </p:sp>
        </p:grpSp>
        <p:sp>
          <p:nvSpPr>
            <p:cNvPr id="13358" name="Freeform 55"/>
            <p:cNvSpPr>
              <a:spLocks/>
            </p:cNvSpPr>
            <p:nvPr/>
          </p:nvSpPr>
          <p:spPr bwMode="auto">
            <a:xfrm>
              <a:off x="3879" y="1838"/>
              <a:ext cx="206" cy="351"/>
            </a:xfrm>
            <a:custGeom>
              <a:avLst/>
              <a:gdLst>
                <a:gd name="T0" fmla="*/ 12871632 w 40"/>
                <a:gd name="T1" fmla="*/ 37303045 h 72"/>
                <a:gd name="T2" fmla="*/ 53413823 w 40"/>
                <a:gd name="T3" fmla="*/ 340727724 h 72"/>
                <a:gd name="T4" fmla="*/ 53413823 w 40"/>
                <a:gd name="T5" fmla="*/ 348379208 h 72"/>
                <a:gd name="T6" fmla="*/ 53413823 w 40"/>
                <a:gd name="T7" fmla="*/ 356041613 h 72"/>
                <a:gd name="T8" fmla="*/ 53413823 w 40"/>
                <a:gd name="T9" fmla="*/ 371612902 h 72"/>
                <a:gd name="T10" fmla="*/ 66288900 w 40"/>
                <a:gd name="T11" fmla="*/ 393345565 h 72"/>
                <a:gd name="T12" fmla="*/ 79182353 w 40"/>
                <a:gd name="T13" fmla="*/ 424621680 h 72"/>
                <a:gd name="T14" fmla="*/ 53413823 w 40"/>
                <a:gd name="T15" fmla="*/ 447844142 h 72"/>
                <a:gd name="T16" fmla="*/ 53413823 w 40"/>
                <a:gd name="T17" fmla="*/ 453936876 h 72"/>
                <a:gd name="T18" fmla="*/ 25746684 w 40"/>
                <a:gd name="T19" fmla="*/ 477561818 h 72"/>
                <a:gd name="T20" fmla="*/ 0 w 40"/>
                <a:gd name="T21" fmla="*/ 492862291 h 72"/>
                <a:gd name="T22" fmla="*/ 0 w 40"/>
                <a:gd name="T23" fmla="*/ 516164313 h 72"/>
                <a:gd name="T24" fmla="*/ 0 w 40"/>
                <a:gd name="T25" fmla="*/ 538150320 h 72"/>
                <a:gd name="T26" fmla="*/ 0 w 40"/>
                <a:gd name="T27" fmla="*/ 538150320 h 72"/>
                <a:gd name="T28" fmla="*/ 0 w 40"/>
                <a:gd name="T29" fmla="*/ 545802741 h 72"/>
                <a:gd name="T30" fmla="*/ 0 w 40"/>
                <a:gd name="T31" fmla="*/ 545802741 h 72"/>
                <a:gd name="T32" fmla="*/ 12871632 w 40"/>
                <a:gd name="T33" fmla="*/ 545802741 h 72"/>
                <a:gd name="T34" fmla="*/ 25746684 w 40"/>
                <a:gd name="T35" fmla="*/ 545802741 h 72"/>
                <a:gd name="T36" fmla="*/ 25746684 w 40"/>
                <a:gd name="T37" fmla="*/ 538150320 h 72"/>
                <a:gd name="T38" fmla="*/ 25746684 w 40"/>
                <a:gd name="T39" fmla="*/ 530165619 h 72"/>
                <a:gd name="T40" fmla="*/ 66288900 w 40"/>
                <a:gd name="T41" fmla="*/ 530165619 h 72"/>
                <a:gd name="T42" fmla="*/ 104442908 w 40"/>
                <a:gd name="T43" fmla="*/ 522513823 h 72"/>
                <a:gd name="T44" fmla="*/ 157856792 w 40"/>
                <a:gd name="T45" fmla="*/ 538150320 h 72"/>
                <a:gd name="T46" fmla="*/ 157856792 w 40"/>
                <a:gd name="T47" fmla="*/ 538150320 h 72"/>
                <a:gd name="T48" fmla="*/ 170750080 w 40"/>
                <a:gd name="T49" fmla="*/ 538150320 h 72"/>
                <a:gd name="T50" fmla="*/ 183621820 w 40"/>
                <a:gd name="T51" fmla="*/ 516164313 h 72"/>
                <a:gd name="T52" fmla="*/ 208792209 w 40"/>
                <a:gd name="T53" fmla="*/ 516164313 h 72"/>
                <a:gd name="T54" fmla="*/ 224163923 w 40"/>
                <a:gd name="T55" fmla="*/ 522513823 h 72"/>
                <a:gd name="T56" fmla="*/ 237038918 w 40"/>
                <a:gd name="T57" fmla="*/ 530165619 h 72"/>
                <a:gd name="T58" fmla="*/ 249910617 w 40"/>
                <a:gd name="T59" fmla="*/ 522513823 h 72"/>
                <a:gd name="T60" fmla="*/ 262300277 w 40"/>
                <a:gd name="T61" fmla="*/ 492862291 h 72"/>
                <a:gd name="T62" fmla="*/ 275081006 w 40"/>
                <a:gd name="T63" fmla="*/ 485213302 h 72"/>
                <a:gd name="T64" fmla="*/ 287970998 w 40"/>
                <a:gd name="T65" fmla="*/ 485213302 h 72"/>
                <a:gd name="T66" fmla="*/ 316217048 w 40"/>
                <a:gd name="T67" fmla="*/ 500849800 h 72"/>
                <a:gd name="T68" fmla="*/ 354259054 w 40"/>
                <a:gd name="T69" fmla="*/ 500849800 h 72"/>
                <a:gd name="T70" fmla="*/ 367134214 w 40"/>
                <a:gd name="T71" fmla="*/ 477561818 h 72"/>
                <a:gd name="T72" fmla="*/ 432955968 w 40"/>
                <a:gd name="T73" fmla="*/ 424621680 h 72"/>
                <a:gd name="T74" fmla="*/ 432955968 w 40"/>
                <a:gd name="T75" fmla="*/ 401319658 h 72"/>
                <a:gd name="T76" fmla="*/ 445827832 w 40"/>
                <a:gd name="T77" fmla="*/ 401319658 h 72"/>
                <a:gd name="T78" fmla="*/ 486948712 w 40"/>
                <a:gd name="T79" fmla="*/ 401319658 h 72"/>
                <a:gd name="T80" fmla="*/ 499244106 w 40"/>
                <a:gd name="T81" fmla="*/ 393345565 h 72"/>
                <a:gd name="T82" fmla="*/ 525009257 w 40"/>
                <a:gd name="T83" fmla="*/ 387252520 h 72"/>
                <a:gd name="T84" fmla="*/ 525009257 w 40"/>
                <a:gd name="T85" fmla="*/ 379264699 h 72"/>
                <a:gd name="T86" fmla="*/ 525009257 w 40"/>
                <a:gd name="T87" fmla="*/ 356041613 h 72"/>
                <a:gd name="T88" fmla="*/ 525009257 w 40"/>
                <a:gd name="T89" fmla="*/ 356041613 h 72"/>
                <a:gd name="T90" fmla="*/ 525009257 w 40"/>
                <a:gd name="T91" fmla="*/ 340727724 h 72"/>
                <a:gd name="T92" fmla="*/ 458702332 w 40"/>
                <a:gd name="T93" fmla="*/ 7651911 h 72"/>
                <a:gd name="T94" fmla="*/ 458702332 w 40"/>
                <a:gd name="T95" fmla="*/ 0 h 72"/>
                <a:gd name="T96" fmla="*/ 117314524 w 40"/>
                <a:gd name="T97" fmla="*/ 23288616 h 72"/>
                <a:gd name="T98" fmla="*/ 104442908 w 40"/>
                <a:gd name="T99" fmla="*/ 30954082 h 72"/>
                <a:gd name="T100" fmla="*/ 79182353 w 40"/>
                <a:gd name="T101" fmla="*/ 37303045 h 72"/>
                <a:gd name="T102" fmla="*/ 66288900 w 40"/>
                <a:gd name="T103" fmla="*/ 44952180 h 72"/>
                <a:gd name="T104" fmla="*/ 38154718 w 40"/>
                <a:gd name="T105" fmla="*/ 44952180 h 72"/>
                <a:gd name="T106" fmla="*/ 12871632 w 40"/>
                <a:gd name="T107" fmla="*/ 37303045 h 72"/>
                <a:gd name="T108" fmla="*/ 12871632 w 40"/>
                <a:gd name="T109" fmla="*/ 3730304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0000A0"/>
            </a:solidFill>
            <a:ln w="12700">
              <a:solidFill>
                <a:schemeClr val="tx1"/>
              </a:solidFill>
              <a:round/>
              <a:headEnd/>
              <a:tailEnd/>
            </a:ln>
          </p:spPr>
          <p:txBody>
            <a:bodyPr/>
            <a:lstStyle/>
            <a:p>
              <a:endParaRPr lang="en-US"/>
            </a:p>
          </p:txBody>
        </p:sp>
        <p:sp>
          <p:nvSpPr>
            <p:cNvPr id="13359" name="Freeform 56"/>
            <p:cNvSpPr>
              <a:spLocks/>
            </p:cNvSpPr>
            <p:nvPr/>
          </p:nvSpPr>
          <p:spPr bwMode="auto">
            <a:xfrm>
              <a:off x="3665" y="2423"/>
              <a:ext cx="240" cy="405"/>
            </a:xfrm>
            <a:custGeom>
              <a:avLst/>
              <a:gdLst>
                <a:gd name="T0" fmla="*/ 531137679 w 47"/>
                <a:gd name="T1" fmla="*/ 0 h 83"/>
                <a:gd name="T2" fmla="*/ 181701960 w 47"/>
                <a:gd name="T3" fmla="*/ 15739470 h 83"/>
                <a:gd name="T4" fmla="*/ 181701960 w 47"/>
                <a:gd name="T5" fmla="*/ 23446476 h 83"/>
                <a:gd name="T6" fmla="*/ 143764120 w 47"/>
                <a:gd name="T7" fmla="*/ 37603690 h 83"/>
                <a:gd name="T8" fmla="*/ 143764120 w 47"/>
                <a:gd name="T9" fmla="*/ 61050146 h 83"/>
                <a:gd name="T10" fmla="*/ 143764120 w 47"/>
                <a:gd name="T11" fmla="*/ 84496632 h 83"/>
                <a:gd name="T12" fmla="*/ 132168304 w 47"/>
                <a:gd name="T13" fmla="*/ 92540417 h 83"/>
                <a:gd name="T14" fmla="*/ 108642593 w 47"/>
                <a:gd name="T15" fmla="*/ 106701007 h 83"/>
                <a:gd name="T16" fmla="*/ 85099908 w 47"/>
                <a:gd name="T17" fmla="*/ 122437720 h 83"/>
                <a:gd name="T18" fmla="*/ 73059346 w 47"/>
                <a:gd name="T19" fmla="*/ 130144702 h 83"/>
                <a:gd name="T20" fmla="*/ 73059346 w 47"/>
                <a:gd name="T21" fmla="*/ 145884147 h 83"/>
                <a:gd name="T22" fmla="*/ 61466145 w 47"/>
                <a:gd name="T23" fmla="*/ 160041381 h 83"/>
                <a:gd name="T24" fmla="*/ 61466145 w 47"/>
                <a:gd name="T25" fmla="*/ 167751134 h 83"/>
                <a:gd name="T26" fmla="*/ 47158800 w 47"/>
                <a:gd name="T27" fmla="*/ 191194828 h 83"/>
                <a:gd name="T28" fmla="*/ 35583318 w 47"/>
                <a:gd name="T29" fmla="*/ 206934196 h 83"/>
                <a:gd name="T30" fmla="*/ 47158800 w 47"/>
                <a:gd name="T31" fmla="*/ 228801143 h 83"/>
                <a:gd name="T32" fmla="*/ 61466145 w 47"/>
                <a:gd name="T33" fmla="*/ 236845084 h 83"/>
                <a:gd name="T34" fmla="*/ 61466145 w 47"/>
                <a:gd name="T35" fmla="*/ 252582266 h 83"/>
                <a:gd name="T36" fmla="*/ 61466145 w 47"/>
                <a:gd name="T37" fmla="*/ 252582266 h 83"/>
                <a:gd name="T38" fmla="*/ 61466145 w 47"/>
                <a:gd name="T39" fmla="*/ 260291433 h 83"/>
                <a:gd name="T40" fmla="*/ 61466145 w 47"/>
                <a:gd name="T41" fmla="*/ 260291433 h 83"/>
                <a:gd name="T42" fmla="*/ 47158800 w 47"/>
                <a:gd name="T43" fmla="*/ 276097631 h 83"/>
                <a:gd name="T44" fmla="*/ 61466145 w 47"/>
                <a:gd name="T45" fmla="*/ 283804456 h 83"/>
                <a:gd name="T46" fmla="*/ 47158800 w 47"/>
                <a:gd name="T47" fmla="*/ 290188581 h 83"/>
                <a:gd name="T48" fmla="*/ 73059346 w 47"/>
                <a:gd name="T49" fmla="*/ 321408116 h 83"/>
                <a:gd name="T50" fmla="*/ 73059346 w 47"/>
                <a:gd name="T51" fmla="*/ 344854387 h 83"/>
                <a:gd name="T52" fmla="*/ 85099908 w 47"/>
                <a:gd name="T53" fmla="*/ 358945181 h 83"/>
                <a:gd name="T54" fmla="*/ 96605504 w 47"/>
                <a:gd name="T55" fmla="*/ 366989747 h 83"/>
                <a:gd name="T56" fmla="*/ 96605504 w 47"/>
                <a:gd name="T57" fmla="*/ 374751691 h 83"/>
                <a:gd name="T58" fmla="*/ 73059346 w 47"/>
                <a:gd name="T59" fmla="*/ 382795632 h 83"/>
                <a:gd name="T60" fmla="*/ 73059346 w 47"/>
                <a:gd name="T61" fmla="*/ 390502301 h 83"/>
                <a:gd name="T62" fmla="*/ 61466145 w 47"/>
                <a:gd name="T63" fmla="*/ 412302574 h 83"/>
                <a:gd name="T64" fmla="*/ 35583318 w 47"/>
                <a:gd name="T65" fmla="*/ 451552622 h 83"/>
                <a:gd name="T66" fmla="*/ 0 w 47"/>
                <a:gd name="T67" fmla="*/ 504895963 h 83"/>
                <a:gd name="T68" fmla="*/ 0 w 47"/>
                <a:gd name="T69" fmla="*/ 542513364 h 83"/>
                <a:gd name="T70" fmla="*/ 325910090 w 47"/>
                <a:gd name="T71" fmla="*/ 536386565 h 83"/>
                <a:gd name="T72" fmla="*/ 325910090 w 47"/>
                <a:gd name="T73" fmla="*/ 542513364 h 83"/>
                <a:gd name="T74" fmla="*/ 313869651 w 47"/>
                <a:gd name="T75" fmla="*/ 558253044 h 83"/>
                <a:gd name="T76" fmla="*/ 325910090 w 47"/>
                <a:gd name="T77" fmla="*/ 589729281 h 83"/>
                <a:gd name="T78" fmla="*/ 349453449 w 47"/>
                <a:gd name="T79" fmla="*/ 611597009 h 83"/>
                <a:gd name="T80" fmla="*/ 361028349 w 47"/>
                <a:gd name="T81" fmla="*/ 635043046 h 83"/>
                <a:gd name="T82" fmla="*/ 384661499 w 47"/>
                <a:gd name="T83" fmla="*/ 635043046 h 83"/>
                <a:gd name="T84" fmla="*/ 422495128 w 47"/>
                <a:gd name="T85" fmla="*/ 619303366 h 83"/>
                <a:gd name="T86" fmla="*/ 493304705 w 47"/>
                <a:gd name="T87" fmla="*/ 603890340 h 83"/>
                <a:gd name="T88" fmla="*/ 519100672 w 47"/>
                <a:gd name="T89" fmla="*/ 603890340 h 83"/>
                <a:gd name="T90" fmla="*/ 542733495 w 47"/>
                <a:gd name="T91" fmla="*/ 597436887 h 83"/>
                <a:gd name="T92" fmla="*/ 554770502 w 47"/>
                <a:gd name="T93" fmla="*/ 603890340 h 83"/>
                <a:gd name="T94" fmla="*/ 566720905 w 47"/>
                <a:gd name="T95" fmla="*/ 611597009 h 83"/>
                <a:gd name="T96" fmla="*/ 566720905 w 47"/>
                <a:gd name="T97" fmla="*/ 603890340 h 83"/>
                <a:gd name="T98" fmla="*/ 531137679 w 47"/>
                <a:gd name="T99" fmla="*/ 412302574 h 83"/>
                <a:gd name="T100" fmla="*/ 531137679 w 47"/>
                <a:gd name="T101" fmla="*/ 398211780 h 83"/>
                <a:gd name="T102" fmla="*/ 542733495 w 47"/>
                <a:gd name="T103" fmla="*/ 15739470 h 83"/>
                <a:gd name="T104" fmla="*/ 531137679 w 47"/>
                <a:gd name="T105" fmla="*/ 0 h 83"/>
                <a:gd name="T106" fmla="*/ 53113767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0000A0"/>
            </a:solidFill>
            <a:ln w="12700">
              <a:solidFill>
                <a:schemeClr val="tx1"/>
              </a:solidFill>
              <a:round/>
              <a:headEnd/>
              <a:tailEnd/>
            </a:ln>
          </p:spPr>
          <p:txBody>
            <a:bodyPr/>
            <a:lstStyle/>
            <a:p>
              <a:endParaRPr lang="en-US"/>
            </a:p>
          </p:txBody>
        </p:sp>
        <p:sp>
          <p:nvSpPr>
            <p:cNvPr id="13360" name="Freeform 57"/>
            <p:cNvSpPr>
              <a:spLocks/>
            </p:cNvSpPr>
            <p:nvPr/>
          </p:nvSpPr>
          <p:spPr bwMode="auto">
            <a:xfrm>
              <a:off x="4331" y="1721"/>
              <a:ext cx="404" cy="249"/>
            </a:xfrm>
            <a:custGeom>
              <a:avLst/>
              <a:gdLst>
                <a:gd name="T0" fmla="*/ 232059392 w 79"/>
                <a:gd name="T1" fmla="*/ 376817700 h 51"/>
                <a:gd name="T2" fmla="*/ 672208447 w 79"/>
                <a:gd name="T3" fmla="*/ 323180655 h 51"/>
                <a:gd name="T4" fmla="*/ 808772422 w 79"/>
                <a:gd name="T5" fmla="*/ 307372929 h 51"/>
                <a:gd name="T6" fmla="*/ 820489440 w 79"/>
                <a:gd name="T7" fmla="*/ 307372929 h 51"/>
                <a:gd name="T8" fmla="*/ 820489440 w 79"/>
                <a:gd name="T9" fmla="*/ 299638347 h 51"/>
                <a:gd name="T10" fmla="*/ 820489440 w 79"/>
                <a:gd name="T11" fmla="*/ 293151928 h 51"/>
                <a:gd name="T12" fmla="*/ 832650265 w 79"/>
                <a:gd name="T13" fmla="*/ 285417346 h 51"/>
                <a:gd name="T14" fmla="*/ 856528763 w 79"/>
                <a:gd name="T15" fmla="*/ 285417346 h 51"/>
                <a:gd name="T16" fmla="*/ 868137120 w 79"/>
                <a:gd name="T17" fmla="*/ 285417346 h 51"/>
                <a:gd name="T18" fmla="*/ 904180371 w 79"/>
                <a:gd name="T19" fmla="*/ 269610089 h 51"/>
                <a:gd name="T20" fmla="*/ 904180371 w 79"/>
                <a:gd name="T21" fmla="*/ 253805175 h 51"/>
                <a:gd name="T22" fmla="*/ 942601717 w 79"/>
                <a:gd name="T23" fmla="*/ 237942142 h 51"/>
                <a:gd name="T24" fmla="*/ 966387919 w 79"/>
                <a:gd name="T25" fmla="*/ 230196154 h 51"/>
                <a:gd name="T26" fmla="*/ 966387919 w 79"/>
                <a:gd name="T27" fmla="*/ 223721297 h 51"/>
                <a:gd name="T28" fmla="*/ 942601717 w 79"/>
                <a:gd name="T29" fmla="*/ 215986558 h 51"/>
                <a:gd name="T30" fmla="*/ 930436310 w 79"/>
                <a:gd name="T31" fmla="*/ 207913258 h 51"/>
                <a:gd name="T32" fmla="*/ 918723219 w 79"/>
                <a:gd name="T33" fmla="*/ 207913258 h 51"/>
                <a:gd name="T34" fmla="*/ 918723219 w 79"/>
                <a:gd name="T35" fmla="*/ 200178832 h 51"/>
                <a:gd name="T36" fmla="*/ 892015618 w 79"/>
                <a:gd name="T37" fmla="*/ 200178832 h 51"/>
                <a:gd name="T38" fmla="*/ 892015618 w 79"/>
                <a:gd name="T39" fmla="*/ 184373762 h 51"/>
                <a:gd name="T40" fmla="*/ 868137120 w 79"/>
                <a:gd name="T41" fmla="*/ 184373762 h 51"/>
                <a:gd name="T42" fmla="*/ 868137120 w 79"/>
                <a:gd name="T43" fmla="*/ 176639180 h 51"/>
                <a:gd name="T44" fmla="*/ 868137120 w 79"/>
                <a:gd name="T45" fmla="*/ 154342731 h 51"/>
                <a:gd name="T46" fmla="*/ 880301873 w 79"/>
                <a:gd name="T47" fmla="*/ 154342731 h 51"/>
                <a:gd name="T48" fmla="*/ 868137120 w 79"/>
                <a:gd name="T49" fmla="*/ 138807088 h 51"/>
                <a:gd name="T50" fmla="*/ 856528763 w 79"/>
                <a:gd name="T51" fmla="*/ 130733710 h 51"/>
                <a:gd name="T52" fmla="*/ 856528763 w 79"/>
                <a:gd name="T53" fmla="*/ 130733710 h 51"/>
                <a:gd name="T54" fmla="*/ 868137120 w 79"/>
                <a:gd name="T55" fmla="*/ 123002018 h 51"/>
                <a:gd name="T56" fmla="*/ 880301873 w 79"/>
                <a:gd name="T57" fmla="*/ 114943014 h 51"/>
                <a:gd name="T58" fmla="*/ 892015618 w 79"/>
                <a:gd name="T59" fmla="*/ 92984618 h 51"/>
                <a:gd name="T60" fmla="*/ 892015618 w 79"/>
                <a:gd name="T61" fmla="*/ 85238709 h 51"/>
                <a:gd name="T62" fmla="*/ 904180371 w 79"/>
                <a:gd name="T63" fmla="*/ 77179568 h 51"/>
                <a:gd name="T64" fmla="*/ 904180371 w 79"/>
                <a:gd name="T65" fmla="*/ 69431432 h 51"/>
                <a:gd name="T66" fmla="*/ 892015618 w 79"/>
                <a:gd name="T67" fmla="*/ 69431432 h 51"/>
                <a:gd name="T68" fmla="*/ 856528763 w 79"/>
                <a:gd name="T69" fmla="*/ 61371724 h 51"/>
                <a:gd name="T70" fmla="*/ 856528763 w 79"/>
                <a:gd name="T71" fmla="*/ 61371724 h 51"/>
                <a:gd name="T72" fmla="*/ 844367938 w 79"/>
                <a:gd name="T73" fmla="*/ 53570586 h 51"/>
                <a:gd name="T74" fmla="*/ 844367938 w 79"/>
                <a:gd name="T75" fmla="*/ 45822451 h 51"/>
                <a:gd name="T76" fmla="*/ 820489440 w 79"/>
                <a:gd name="T77" fmla="*/ 23542552 h 51"/>
                <a:gd name="T78" fmla="*/ 808772422 w 79"/>
                <a:gd name="T79" fmla="*/ 23542552 h 51"/>
                <a:gd name="T80" fmla="*/ 808772422 w 79"/>
                <a:gd name="T81" fmla="*/ 15807868 h 51"/>
                <a:gd name="T82" fmla="*/ 794233501 w 79"/>
                <a:gd name="T83" fmla="*/ 15807868 h 51"/>
                <a:gd name="T84" fmla="*/ 794233501 w 79"/>
                <a:gd name="T85" fmla="*/ 15807868 h 51"/>
                <a:gd name="T86" fmla="*/ 794233501 w 79"/>
                <a:gd name="T87" fmla="*/ 7734653 h 51"/>
                <a:gd name="T88" fmla="*/ 782068094 w 79"/>
                <a:gd name="T89" fmla="*/ 0 h 51"/>
                <a:gd name="T90" fmla="*/ 109947156 w 79"/>
                <a:gd name="T91" fmla="*/ 85238709 h 51"/>
                <a:gd name="T92" fmla="*/ 98234066 w 79"/>
                <a:gd name="T93" fmla="*/ 53570586 h 51"/>
                <a:gd name="T94" fmla="*/ 62191163 w 79"/>
                <a:gd name="T95" fmla="*/ 77179568 h 51"/>
                <a:gd name="T96" fmla="*/ 62191163 w 79"/>
                <a:gd name="T97" fmla="*/ 77179568 h 51"/>
                <a:gd name="T98" fmla="*/ 47738892 w 79"/>
                <a:gd name="T99" fmla="*/ 69431432 h 51"/>
                <a:gd name="T100" fmla="*/ 47738892 w 79"/>
                <a:gd name="T101" fmla="*/ 69431432 h 51"/>
                <a:gd name="T102" fmla="*/ 36042933 w 79"/>
                <a:gd name="T103" fmla="*/ 85238709 h 51"/>
                <a:gd name="T104" fmla="*/ 12161147 w 79"/>
                <a:gd name="T105" fmla="*/ 99459476 h 51"/>
                <a:gd name="T106" fmla="*/ 0 w 79"/>
                <a:gd name="T107" fmla="*/ 107194136 h 51"/>
                <a:gd name="T108" fmla="*/ 47738892 w 79"/>
                <a:gd name="T109" fmla="*/ 277358420 h 51"/>
                <a:gd name="T110" fmla="*/ 74372730 w 79"/>
                <a:gd name="T111" fmla="*/ 392625895 h 51"/>
                <a:gd name="T112" fmla="*/ 232059392 w 79"/>
                <a:gd name="T113" fmla="*/ 376817700 h 51"/>
                <a:gd name="T114" fmla="*/ 232059392 w 79"/>
                <a:gd name="T115" fmla="*/ 376817700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0000A0"/>
            </a:solidFill>
            <a:ln w="12700">
              <a:solidFill>
                <a:schemeClr val="tx1"/>
              </a:solidFill>
              <a:round/>
              <a:headEnd/>
              <a:tailEnd/>
            </a:ln>
          </p:spPr>
          <p:txBody>
            <a:bodyPr/>
            <a:lstStyle/>
            <a:p>
              <a:endParaRPr lang="en-US"/>
            </a:p>
          </p:txBody>
        </p:sp>
        <p:sp>
          <p:nvSpPr>
            <p:cNvPr id="13361" name="Freeform 58"/>
            <p:cNvSpPr>
              <a:spLocks/>
            </p:cNvSpPr>
            <p:nvPr/>
          </p:nvSpPr>
          <p:spPr bwMode="auto">
            <a:xfrm>
              <a:off x="4197" y="1970"/>
              <a:ext cx="523" cy="287"/>
            </a:xfrm>
            <a:custGeom>
              <a:avLst/>
              <a:gdLst>
                <a:gd name="T0" fmla="*/ 389394919 w 102"/>
                <a:gd name="T1" fmla="*/ 408793588 h 59"/>
                <a:gd name="T2" fmla="*/ 325845639 w 102"/>
                <a:gd name="T3" fmla="*/ 414783111 h 59"/>
                <a:gd name="T4" fmla="*/ 276635414 w 102"/>
                <a:gd name="T5" fmla="*/ 414783111 h 59"/>
                <a:gd name="T6" fmla="*/ 63549260 w 102"/>
                <a:gd name="T7" fmla="*/ 414783111 h 59"/>
                <a:gd name="T8" fmla="*/ 112741497 w 102"/>
                <a:gd name="T9" fmla="*/ 385912047 h 59"/>
                <a:gd name="T10" fmla="*/ 125135486 w 102"/>
                <a:gd name="T11" fmla="*/ 363033931 h 59"/>
                <a:gd name="T12" fmla="*/ 237420024 w 102"/>
                <a:gd name="T13" fmla="*/ 297489374 h 59"/>
                <a:gd name="T14" fmla="*/ 264716925 w 102"/>
                <a:gd name="T15" fmla="*/ 326360127 h 59"/>
                <a:gd name="T16" fmla="*/ 338239463 w 102"/>
                <a:gd name="T17" fmla="*/ 326360127 h 59"/>
                <a:gd name="T18" fmla="*/ 364972508 w 102"/>
                <a:gd name="T19" fmla="*/ 318820843 h 59"/>
                <a:gd name="T20" fmla="*/ 426193106 w 102"/>
                <a:gd name="T21" fmla="*/ 310965879 h 59"/>
                <a:gd name="T22" fmla="*/ 453397958 w 102"/>
                <a:gd name="T23" fmla="*/ 303478742 h 59"/>
                <a:gd name="T24" fmla="*/ 526449263 w 102"/>
                <a:gd name="T25" fmla="*/ 266818558 h 59"/>
                <a:gd name="T26" fmla="*/ 553746328 w 102"/>
                <a:gd name="T27" fmla="*/ 207516707 h 59"/>
                <a:gd name="T28" fmla="*/ 614875041 w 102"/>
                <a:gd name="T29" fmla="*/ 134185560 h 59"/>
                <a:gd name="T30" fmla="*/ 654019221 w 102"/>
                <a:gd name="T31" fmla="*/ 140438695 h 59"/>
                <a:gd name="T32" fmla="*/ 690818228 w 102"/>
                <a:gd name="T33" fmla="*/ 88422945 h 59"/>
                <a:gd name="T34" fmla="*/ 742444507 w 102"/>
                <a:gd name="T35" fmla="*/ 74630663 h 59"/>
                <a:gd name="T36" fmla="*/ 766849526 w 102"/>
                <a:gd name="T37" fmla="*/ 36673677 h 59"/>
                <a:gd name="T38" fmla="*/ 766849526 w 102"/>
                <a:gd name="T39" fmla="*/ 7539189 h 59"/>
                <a:gd name="T40" fmla="*/ 854716125 w 102"/>
                <a:gd name="T41" fmla="*/ 28870685 h 59"/>
                <a:gd name="T42" fmla="*/ 879591064 w 102"/>
                <a:gd name="T43" fmla="*/ 7539189 h 59"/>
                <a:gd name="T44" fmla="*/ 916298023 w 102"/>
                <a:gd name="T45" fmla="*/ 15342194 h 59"/>
                <a:gd name="T46" fmla="*/ 955535071 w 102"/>
                <a:gd name="T47" fmla="*/ 28870685 h 59"/>
                <a:gd name="T48" fmla="*/ 1004270288 w 102"/>
                <a:gd name="T49" fmla="*/ 59555014 h 59"/>
                <a:gd name="T50" fmla="*/ 967453068 w 102"/>
                <a:gd name="T51" fmla="*/ 103764969 h 59"/>
                <a:gd name="T52" fmla="*/ 1016663457 w 102"/>
                <a:gd name="T53" fmla="*/ 111304331 h 59"/>
                <a:gd name="T54" fmla="*/ 1055879503 w 102"/>
                <a:gd name="T55" fmla="*/ 126646354 h 59"/>
                <a:gd name="T56" fmla="*/ 1092589087 w 102"/>
                <a:gd name="T57" fmla="*/ 134185560 h 59"/>
                <a:gd name="T58" fmla="*/ 1168619728 w 102"/>
                <a:gd name="T59" fmla="*/ 147977979 h 59"/>
                <a:gd name="T60" fmla="*/ 1168619728 w 102"/>
                <a:gd name="T61" fmla="*/ 170856368 h 59"/>
                <a:gd name="T62" fmla="*/ 1156138614 w 102"/>
                <a:gd name="T63" fmla="*/ 192187837 h 59"/>
                <a:gd name="T64" fmla="*/ 1192953865 w 102"/>
                <a:gd name="T65" fmla="*/ 215069378 h 59"/>
                <a:gd name="T66" fmla="*/ 1168619728 w 102"/>
                <a:gd name="T67" fmla="*/ 222608350 h 59"/>
                <a:gd name="T68" fmla="*/ 1180561353 w 102"/>
                <a:gd name="T69" fmla="*/ 230398092 h 59"/>
                <a:gd name="T70" fmla="*/ 1156138614 w 102"/>
                <a:gd name="T71" fmla="*/ 237937065 h 59"/>
                <a:gd name="T72" fmla="*/ 1180561353 w 102"/>
                <a:gd name="T73" fmla="*/ 245489735 h 59"/>
                <a:gd name="T74" fmla="*/ 1180561353 w 102"/>
                <a:gd name="T75" fmla="*/ 266818558 h 59"/>
                <a:gd name="T76" fmla="*/ 1156138614 w 102"/>
                <a:gd name="T77" fmla="*/ 266818558 h 59"/>
                <a:gd name="T78" fmla="*/ 1205436948 w 102"/>
                <a:gd name="T79" fmla="*/ 274610791 h 59"/>
                <a:gd name="T80" fmla="*/ 1256504048 w 102"/>
                <a:gd name="T81" fmla="*/ 266818558 h 59"/>
                <a:gd name="T82" fmla="*/ 1268986475 w 102"/>
                <a:gd name="T83" fmla="*/ 310965879 h 59"/>
                <a:gd name="T84" fmla="*/ 1268986475 w 102"/>
                <a:gd name="T85" fmla="*/ 318820843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a:solidFill>
                <a:schemeClr val="tx1"/>
              </a:solidFill>
              <a:round/>
              <a:headEnd/>
              <a:tailEnd/>
            </a:ln>
          </p:spPr>
          <p:txBody>
            <a:bodyPr/>
            <a:lstStyle/>
            <a:p>
              <a:endParaRPr lang="en-US"/>
            </a:p>
          </p:txBody>
        </p:sp>
        <p:sp>
          <p:nvSpPr>
            <p:cNvPr id="13362" name="Freeform 59"/>
            <p:cNvSpPr>
              <a:spLocks/>
            </p:cNvSpPr>
            <p:nvPr/>
          </p:nvSpPr>
          <p:spPr bwMode="auto">
            <a:xfrm>
              <a:off x="4233" y="2350"/>
              <a:ext cx="353" cy="258"/>
            </a:xfrm>
            <a:custGeom>
              <a:avLst/>
              <a:gdLst>
                <a:gd name="T0" fmla="*/ 504015674 w 69"/>
                <a:gd name="T1" fmla="*/ 396026654 h 53"/>
                <a:gd name="T2" fmla="*/ 465486836 w 69"/>
                <a:gd name="T3" fmla="*/ 388454813 h 53"/>
                <a:gd name="T4" fmla="*/ 453760610 w 69"/>
                <a:gd name="T5" fmla="*/ 359181538 h 53"/>
                <a:gd name="T6" fmla="*/ 405875087 w 69"/>
                <a:gd name="T7" fmla="*/ 328536833 h 53"/>
                <a:gd name="T8" fmla="*/ 381473118 w 69"/>
                <a:gd name="T9" fmla="*/ 291678087 h 53"/>
                <a:gd name="T10" fmla="*/ 355242181 w 69"/>
                <a:gd name="T11" fmla="*/ 276204011 h 53"/>
                <a:gd name="T12" fmla="*/ 307373765 w 69"/>
                <a:gd name="T13" fmla="*/ 254764587 h 53"/>
                <a:gd name="T14" fmla="*/ 283420689 w 69"/>
                <a:gd name="T15" fmla="*/ 239342539 h 53"/>
                <a:gd name="T16" fmla="*/ 271228054 w 69"/>
                <a:gd name="T17" fmla="*/ 224188111 h 53"/>
                <a:gd name="T18" fmla="*/ 184919285 w 69"/>
                <a:gd name="T19" fmla="*/ 187329599 h 53"/>
                <a:gd name="T20" fmla="*/ 160965514 w 69"/>
                <a:gd name="T21" fmla="*/ 171852719 h 53"/>
                <a:gd name="T22" fmla="*/ 122454520 w 69"/>
                <a:gd name="T23" fmla="*/ 141275424 h 53"/>
                <a:gd name="T24" fmla="*/ 98518716 w 69"/>
                <a:gd name="T25" fmla="*/ 119839505 h 53"/>
                <a:gd name="T26" fmla="*/ 12192026 w 69"/>
                <a:gd name="T27" fmla="*/ 104348528 h 53"/>
                <a:gd name="T28" fmla="*/ 12192026 w 69"/>
                <a:gd name="T29" fmla="*/ 75326885 h 53"/>
                <a:gd name="T30" fmla="*/ 36145700 w 69"/>
                <a:gd name="T31" fmla="*/ 59918390 h 53"/>
                <a:gd name="T32" fmla="*/ 36145700 w 69"/>
                <a:gd name="T33" fmla="*/ 52335373 h 53"/>
                <a:gd name="T34" fmla="*/ 98518716 w 69"/>
                <a:gd name="T35" fmla="*/ 36924122 h 53"/>
                <a:gd name="T36" fmla="*/ 146390406 w 69"/>
                <a:gd name="T37" fmla="*/ 22994248 h 53"/>
                <a:gd name="T38" fmla="*/ 160965514 w 69"/>
                <a:gd name="T39" fmla="*/ 15474130 h 53"/>
                <a:gd name="T40" fmla="*/ 381473118 w 69"/>
                <a:gd name="T41" fmla="*/ 7585191 h 53"/>
                <a:gd name="T42" fmla="*/ 381473118 w 69"/>
                <a:gd name="T43" fmla="*/ 15474130 h 53"/>
                <a:gd name="T44" fmla="*/ 429806880 w 69"/>
                <a:gd name="T45" fmla="*/ 29021711 h 53"/>
                <a:gd name="T46" fmla="*/ 626469826 w 69"/>
                <a:gd name="T47" fmla="*/ 29021711 h 53"/>
                <a:gd name="T48" fmla="*/ 835233401 w 69"/>
                <a:gd name="T49" fmla="*/ 127408464 h 53"/>
                <a:gd name="T50" fmla="*/ 811297679 w 69"/>
                <a:gd name="T51" fmla="*/ 141275424 h 53"/>
                <a:gd name="T52" fmla="*/ 772860518 w 69"/>
                <a:gd name="T53" fmla="*/ 179743739 h 53"/>
                <a:gd name="T54" fmla="*/ 761116613 w 69"/>
                <a:gd name="T55" fmla="*/ 208765595 h 53"/>
                <a:gd name="T56" fmla="*/ 761116613 w 69"/>
                <a:gd name="T57" fmla="*/ 224188111 h 53"/>
                <a:gd name="T58" fmla="*/ 737180890 w 69"/>
                <a:gd name="T59" fmla="*/ 231759795 h 53"/>
                <a:gd name="T60" fmla="*/ 724971393 w 69"/>
                <a:gd name="T61" fmla="*/ 247182154 h 53"/>
                <a:gd name="T62" fmla="*/ 701035016 w 69"/>
                <a:gd name="T63" fmla="*/ 261112203 h 53"/>
                <a:gd name="T64" fmla="*/ 650406203 w 69"/>
                <a:gd name="T65" fmla="*/ 291678087 h 53"/>
                <a:gd name="T66" fmla="*/ 614725592 w 69"/>
                <a:gd name="T67" fmla="*/ 307100602 h 53"/>
                <a:gd name="T68" fmla="*/ 602534103 w 69"/>
                <a:gd name="T69" fmla="*/ 320699788 h 53"/>
                <a:gd name="T70" fmla="*/ 564005593 w 69"/>
                <a:gd name="T71" fmla="*/ 328536833 h 53"/>
                <a:gd name="T72" fmla="*/ 564005593 w 69"/>
                <a:gd name="T73" fmla="*/ 336121758 h 53"/>
                <a:gd name="T74" fmla="*/ 552262342 w 69"/>
                <a:gd name="T75" fmla="*/ 351596613 h 53"/>
                <a:gd name="T76" fmla="*/ 528417315 w 69"/>
                <a:gd name="T77" fmla="*/ 359181538 h 53"/>
                <a:gd name="T78" fmla="*/ 528417315 w 69"/>
                <a:gd name="T79" fmla="*/ 359181538 h 53"/>
                <a:gd name="T80" fmla="*/ 528417315 w 69"/>
                <a:gd name="T81" fmla="*/ 366685461 h 53"/>
                <a:gd name="T82" fmla="*/ 540069543 w 69"/>
                <a:gd name="T83" fmla="*/ 373032298 h 53"/>
                <a:gd name="T84" fmla="*/ 516225498 w 69"/>
                <a:gd name="T85" fmla="*/ 380617847 h 53"/>
                <a:gd name="T86" fmla="*/ 504015674 w 69"/>
                <a:gd name="T87" fmla="*/ 38845481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0000A0"/>
            </a:solidFill>
            <a:ln w="12700">
              <a:solidFill>
                <a:schemeClr val="tx1"/>
              </a:solidFill>
              <a:round/>
              <a:headEnd/>
              <a:tailEnd/>
            </a:ln>
          </p:spPr>
          <p:txBody>
            <a:bodyPr/>
            <a:lstStyle/>
            <a:p>
              <a:endParaRPr lang="en-US"/>
            </a:p>
          </p:txBody>
        </p:sp>
        <p:sp>
          <p:nvSpPr>
            <p:cNvPr id="13363" name="Freeform 60"/>
            <p:cNvSpPr>
              <a:spLocks/>
            </p:cNvSpPr>
            <p:nvPr/>
          </p:nvSpPr>
          <p:spPr bwMode="auto">
            <a:xfrm>
              <a:off x="4074" y="2384"/>
              <a:ext cx="375" cy="376"/>
            </a:xfrm>
            <a:custGeom>
              <a:avLst/>
              <a:gdLst>
                <a:gd name="T0" fmla="*/ 114408980 w 73"/>
                <a:gd name="T1" fmla="*/ 315850891 h 77"/>
                <a:gd name="T2" fmla="*/ 142064201 w 73"/>
                <a:gd name="T3" fmla="*/ 339428055 h 77"/>
                <a:gd name="T4" fmla="*/ 166796848 w 73"/>
                <a:gd name="T5" fmla="*/ 355318101 h 77"/>
                <a:gd name="T6" fmla="*/ 166796848 w 73"/>
                <a:gd name="T7" fmla="*/ 377293525 h 77"/>
                <a:gd name="T8" fmla="*/ 179442583 w 73"/>
                <a:gd name="T9" fmla="*/ 385036817 h 77"/>
                <a:gd name="T10" fmla="*/ 166796848 w 73"/>
                <a:gd name="T11" fmla="*/ 424758652 h 77"/>
                <a:gd name="T12" fmla="*/ 154248388 w 73"/>
                <a:gd name="T13" fmla="*/ 462626623 h 77"/>
                <a:gd name="T14" fmla="*/ 179442583 w 73"/>
                <a:gd name="T15" fmla="*/ 524068866 h 77"/>
                <a:gd name="T16" fmla="*/ 204175230 w 73"/>
                <a:gd name="T17" fmla="*/ 547631575 h 77"/>
                <a:gd name="T18" fmla="*/ 216745307 w 73"/>
                <a:gd name="T19" fmla="*/ 569946082 h 77"/>
                <a:gd name="T20" fmla="*/ 229387055 w 73"/>
                <a:gd name="T21" fmla="*/ 585768937 h 77"/>
                <a:gd name="T22" fmla="*/ 742427196 w 73"/>
                <a:gd name="T23" fmla="*/ 585768937 h 77"/>
                <a:gd name="T24" fmla="*/ 767159679 w 73"/>
                <a:gd name="T25" fmla="*/ 593509729 h 77"/>
                <a:gd name="T26" fmla="*/ 754993328 w 73"/>
                <a:gd name="T27" fmla="*/ 547631575 h 77"/>
                <a:gd name="T28" fmla="*/ 767159679 w 73"/>
                <a:gd name="T29" fmla="*/ 532134365 h 77"/>
                <a:gd name="T30" fmla="*/ 819548041 w 73"/>
                <a:gd name="T31" fmla="*/ 532134365 h 77"/>
                <a:gd name="T32" fmla="*/ 856832847 w 73"/>
                <a:gd name="T33" fmla="*/ 532134365 h 77"/>
                <a:gd name="T34" fmla="*/ 856832847 w 73"/>
                <a:gd name="T35" fmla="*/ 500424901 h 77"/>
                <a:gd name="T36" fmla="*/ 856832847 w 73"/>
                <a:gd name="T37" fmla="*/ 478446040 h 77"/>
                <a:gd name="T38" fmla="*/ 881568618 w 73"/>
                <a:gd name="T39" fmla="*/ 408935797 h 77"/>
                <a:gd name="T40" fmla="*/ 909223182 w 73"/>
                <a:gd name="T41" fmla="*/ 369485854 h 77"/>
                <a:gd name="T42" fmla="*/ 933956322 w 73"/>
                <a:gd name="T43" fmla="*/ 363058581 h 77"/>
                <a:gd name="T44" fmla="*/ 933956322 w 73"/>
                <a:gd name="T45" fmla="*/ 355318101 h 77"/>
                <a:gd name="T46" fmla="*/ 921793916 w 73"/>
                <a:gd name="T47" fmla="*/ 355318101 h 77"/>
                <a:gd name="T48" fmla="*/ 881568618 w 73"/>
                <a:gd name="T49" fmla="*/ 347169159 h 77"/>
                <a:gd name="T50" fmla="*/ 869495637 w 73"/>
                <a:gd name="T51" fmla="*/ 315850891 h 77"/>
                <a:gd name="T52" fmla="*/ 819548041 w 73"/>
                <a:gd name="T53" fmla="*/ 285793404 h 77"/>
                <a:gd name="T54" fmla="*/ 792371504 w 73"/>
                <a:gd name="T55" fmla="*/ 246340492 h 77"/>
                <a:gd name="T56" fmla="*/ 767159679 w 73"/>
                <a:gd name="T57" fmla="*/ 230520293 h 77"/>
                <a:gd name="T58" fmla="*/ 717233125 w 73"/>
                <a:gd name="T59" fmla="*/ 208542682 h 77"/>
                <a:gd name="T60" fmla="*/ 690035547 w 73"/>
                <a:gd name="T61" fmla="*/ 192653261 h 77"/>
                <a:gd name="T62" fmla="*/ 677393635 w 73"/>
                <a:gd name="T63" fmla="*/ 176830406 h 77"/>
                <a:gd name="T64" fmla="*/ 587717179 w 73"/>
                <a:gd name="T65" fmla="*/ 139032088 h 77"/>
                <a:gd name="T66" fmla="*/ 562984367 w 73"/>
                <a:gd name="T67" fmla="*/ 123142666 h 77"/>
                <a:gd name="T68" fmla="*/ 525606849 w 73"/>
                <a:gd name="T69" fmla="*/ 93084867 h 77"/>
                <a:gd name="T70" fmla="*/ 498044340 w 73"/>
                <a:gd name="T71" fmla="*/ 69510575 h 77"/>
                <a:gd name="T72" fmla="*/ 408257418 w 73"/>
                <a:gd name="T73" fmla="*/ 53687720 h 77"/>
                <a:gd name="T74" fmla="*/ 408257418 w 73"/>
                <a:gd name="T75" fmla="*/ 23563481 h 77"/>
                <a:gd name="T76" fmla="*/ 435934010 w 73"/>
                <a:gd name="T77" fmla="*/ 7740628 h 77"/>
                <a:gd name="T78" fmla="*/ 435934010 w 73"/>
                <a:gd name="T79" fmla="*/ 0 h 77"/>
                <a:gd name="T80" fmla="*/ 0 w 73"/>
                <a:gd name="T81" fmla="*/ 37798386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a:solidFill>
                <a:schemeClr val="tx1"/>
              </a:solidFill>
              <a:round/>
              <a:headEnd/>
              <a:tailEnd/>
            </a:ln>
          </p:spPr>
          <p:txBody>
            <a:bodyPr/>
            <a:lstStyle/>
            <a:p>
              <a:endParaRPr lang="en-US"/>
            </a:p>
          </p:txBody>
        </p:sp>
        <p:sp>
          <p:nvSpPr>
            <p:cNvPr id="13364" name="Freeform 61"/>
            <p:cNvSpPr>
              <a:spLocks/>
            </p:cNvSpPr>
            <p:nvPr/>
          </p:nvSpPr>
          <p:spPr bwMode="auto">
            <a:xfrm>
              <a:off x="4427" y="1916"/>
              <a:ext cx="318" cy="141"/>
            </a:xfrm>
            <a:custGeom>
              <a:avLst/>
              <a:gdLst>
                <a:gd name="T0" fmla="*/ 454474327 w 62"/>
                <a:gd name="T1" fmla="*/ 15283642 h 29"/>
                <a:gd name="T2" fmla="*/ 24467006 w 62"/>
                <a:gd name="T3" fmla="*/ 126149458 h 29"/>
                <a:gd name="T4" fmla="*/ 51724329 w 62"/>
                <a:gd name="T5" fmla="*/ 118381507 h 29"/>
                <a:gd name="T6" fmla="*/ 100570327 w 62"/>
                <a:gd name="T7" fmla="*/ 95579343 h 29"/>
                <a:gd name="T8" fmla="*/ 125492001 w 62"/>
                <a:gd name="T9" fmla="*/ 80545616 h 29"/>
                <a:gd name="T10" fmla="*/ 137454215 w 62"/>
                <a:gd name="T11" fmla="*/ 74310112 h 29"/>
                <a:gd name="T12" fmla="*/ 176762247 w 62"/>
                <a:gd name="T13" fmla="*/ 66805491 h 29"/>
                <a:gd name="T14" fmla="*/ 238496413 w 62"/>
                <a:gd name="T15" fmla="*/ 51507909 h 29"/>
                <a:gd name="T16" fmla="*/ 265295723 w 62"/>
                <a:gd name="T17" fmla="*/ 59355053 h 29"/>
                <a:gd name="T18" fmla="*/ 289748809 w 62"/>
                <a:gd name="T19" fmla="*/ 59355053 h 29"/>
                <a:gd name="T20" fmla="*/ 314687717 w 62"/>
                <a:gd name="T21" fmla="*/ 88064143 h 29"/>
                <a:gd name="T22" fmla="*/ 339066781 w 62"/>
                <a:gd name="T23" fmla="*/ 88064143 h 29"/>
                <a:gd name="T24" fmla="*/ 339066781 w 62"/>
                <a:gd name="T25" fmla="*/ 103347838 h 29"/>
                <a:gd name="T26" fmla="*/ 390791294 w 62"/>
                <a:gd name="T27" fmla="*/ 110862961 h 29"/>
                <a:gd name="T28" fmla="*/ 427202326 w 62"/>
                <a:gd name="T29" fmla="*/ 126149458 h 29"/>
                <a:gd name="T30" fmla="*/ 442057313 w 62"/>
                <a:gd name="T31" fmla="*/ 139572032 h 29"/>
                <a:gd name="T32" fmla="*/ 402841644 w 62"/>
                <a:gd name="T33" fmla="*/ 185175776 h 29"/>
                <a:gd name="T34" fmla="*/ 442057313 w 62"/>
                <a:gd name="T35" fmla="*/ 198927104 h 29"/>
                <a:gd name="T36" fmla="*/ 478941036 w 62"/>
                <a:gd name="T37" fmla="*/ 206445183 h 29"/>
                <a:gd name="T38" fmla="*/ 491358379 w 62"/>
                <a:gd name="T39" fmla="*/ 206445183 h 29"/>
                <a:gd name="T40" fmla="*/ 528245057 w 62"/>
                <a:gd name="T41" fmla="*/ 198927104 h 29"/>
                <a:gd name="T42" fmla="*/ 579511404 w 62"/>
                <a:gd name="T43" fmla="*/ 214210800 h 29"/>
                <a:gd name="T44" fmla="*/ 591928419 w 62"/>
                <a:gd name="T45" fmla="*/ 206445183 h 29"/>
                <a:gd name="T46" fmla="*/ 567549027 w 62"/>
                <a:gd name="T47" fmla="*/ 191411359 h 29"/>
                <a:gd name="T48" fmla="*/ 555132997 w 62"/>
                <a:gd name="T49" fmla="*/ 185175776 h 29"/>
                <a:gd name="T50" fmla="*/ 567549027 w 62"/>
                <a:gd name="T51" fmla="*/ 177722732 h 29"/>
                <a:gd name="T52" fmla="*/ 555132997 w 62"/>
                <a:gd name="T53" fmla="*/ 170207454 h 29"/>
                <a:gd name="T54" fmla="*/ 515828371 w 62"/>
                <a:gd name="T55" fmla="*/ 139572032 h 29"/>
                <a:gd name="T56" fmla="*/ 515828371 w 62"/>
                <a:gd name="T57" fmla="*/ 118381507 h 29"/>
                <a:gd name="T58" fmla="*/ 515828371 w 62"/>
                <a:gd name="T59" fmla="*/ 88064143 h 29"/>
                <a:gd name="T60" fmla="*/ 515828371 w 62"/>
                <a:gd name="T61" fmla="*/ 74310112 h 29"/>
                <a:gd name="T62" fmla="*/ 515828371 w 62"/>
                <a:gd name="T63" fmla="*/ 66805491 h 29"/>
                <a:gd name="T64" fmla="*/ 555132997 w 62"/>
                <a:gd name="T65" fmla="*/ 44057549 h 29"/>
                <a:gd name="T66" fmla="*/ 567549027 w 62"/>
                <a:gd name="T67" fmla="*/ 28706319 h 29"/>
                <a:gd name="T68" fmla="*/ 591928419 w 62"/>
                <a:gd name="T69" fmla="*/ 28706319 h 29"/>
                <a:gd name="T70" fmla="*/ 567549027 w 62"/>
                <a:gd name="T71" fmla="*/ 59355053 h 29"/>
                <a:gd name="T72" fmla="*/ 555132997 w 62"/>
                <a:gd name="T73" fmla="*/ 74310112 h 29"/>
                <a:gd name="T74" fmla="*/ 579511404 w 62"/>
                <a:gd name="T75" fmla="*/ 88064143 h 29"/>
                <a:gd name="T76" fmla="*/ 579511404 w 62"/>
                <a:gd name="T77" fmla="*/ 118381507 h 29"/>
                <a:gd name="T78" fmla="*/ 567549027 w 62"/>
                <a:gd name="T79" fmla="*/ 133665203 h 29"/>
                <a:gd name="T80" fmla="*/ 579511404 w 62"/>
                <a:gd name="T81" fmla="*/ 139572032 h 29"/>
                <a:gd name="T82" fmla="*/ 579511404 w 62"/>
                <a:gd name="T83" fmla="*/ 154921152 h 29"/>
                <a:gd name="T84" fmla="*/ 591928419 w 62"/>
                <a:gd name="T85" fmla="*/ 177722732 h 29"/>
                <a:gd name="T86" fmla="*/ 628814769 w 62"/>
                <a:gd name="T87" fmla="*/ 185175776 h 29"/>
                <a:gd name="T88" fmla="*/ 655703365 w 62"/>
                <a:gd name="T89" fmla="*/ 177722732 h 29"/>
                <a:gd name="T90" fmla="*/ 655703365 w 62"/>
                <a:gd name="T91" fmla="*/ 191411359 h 29"/>
                <a:gd name="T92" fmla="*/ 668119395 w 62"/>
                <a:gd name="T93" fmla="*/ 206445183 h 29"/>
                <a:gd name="T94" fmla="*/ 692591192 w 62"/>
                <a:gd name="T95" fmla="*/ 214210800 h 29"/>
                <a:gd name="T96" fmla="*/ 705007222 w 62"/>
                <a:gd name="T97" fmla="*/ 206445183 h 29"/>
                <a:gd name="T98" fmla="*/ 768689927 w 62"/>
                <a:gd name="T99" fmla="*/ 191411359 h 29"/>
                <a:gd name="T100" fmla="*/ 781105957 w 62"/>
                <a:gd name="T101" fmla="*/ 139572032 h 29"/>
                <a:gd name="T102" fmla="*/ 680536410 w 62"/>
                <a:gd name="T103" fmla="*/ 154921152 h 29"/>
                <a:gd name="T104" fmla="*/ 591928419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a:solidFill>
                <a:schemeClr val="tx1"/>
              </a:solidFill>
              <a:round/>
              <a:headEnd/>
              <a:tailEnd/>
            </a:ln>
          </p:spPr>
          <p:txBody>
            <a:bodyPr/>
            <a:lstStyle/>
            <a:p>
              <a:endParaRPr lang="en-US"/>
            </a:p>
          </p:txBody>
        </p:sp>
        <p:sp>
          <p:nvSpPr>
            <p:cNvPr id="13365" name="Freeform 62"/>
            <p:cNvSpPr>
              <a:spLocks/>
            </p:cNvSpPr>
            <p:nvPr/>
          </p:nvSpPr>
          <p:spPr bwMode="auto">
            <a:xfrm>
              <a:off x="4669" y="1901"/>
              <a:ext cx="76" cy="117"/>
            </a:xfrm>
            <a:custGeom>
              <a:avLst/>
              <a:gdLst>
                <a:gd name="T0" fmla="*/ 167228533 w 15"/>
                <a:gd name="T1" fmla="*/ 166537825 h 24"/>
                <a:gd name="T2" fmla="*/ 167228533 w 15"/>
                <a:gd name="T3" fmla="*/ 152470725 h 24"/>
                <a:gd name="T4" fmla="*/ 156350525 w 15"/>
                <a:gd name="T5" fmla="*/ 136834070 h 24"/>
                <a:gd name="T6" fmla="*/ 134222897 w 15"/>
                <a:gd name="T7" fmla="*/ 121249908 h 24"/>
                <a:gd name="T8" fmla="*/ 112025714 w 15"/>
                <a:gd name="T9" fmla="*/ 113598033 h 24"/>
                <a:gd name="T10" fmla="*/ 101233798 w 15"/>
                <a:gd name="T11" fmla="*/ 105946079 h 24"/>
                <a:gd name="T12" fmla="*/ 101233798 w 15"/>
                <a:gd name="T13" fmla="*/ 90309424 h 24"/>
                <a:gd name="T14" fmla="*/ 76889505 w 15"/>
                <a:gd name="T15" fmla="*/ 68576935 h 24"/>
                <a:gd name="T16" fmla="*/ 65994755 w 15"/>
                <a:gd name="T17" fmla="*/ 60591687 h 24"/>
                <a:gd name="T18" fmla="*/ 55115976 w 15"/>
                <a:gd name="T19" fmla="*/ 44952224 h 24"/>
                <a:gd name="T20" fmla="*/ 43883828 w 15"/>
                <a:gd name="T21" fmla="*/ 37303069 h 24"/>
                <a:gd name="T22" fmla="*/ 43883828 w 15"/>
                <a:gd name="T23" fmla="*/ 31276050 h 24"/>
                <a:gd name="T24" fmla="*/ 43883828 w 15"/>
                <a:gd name="T25" fmla="*/ 31276050 h 24"/>
                <a:gd name="T26" fmla="*/ 43883828 w 15"/>
                <a:gd name="T27" fmla="*/ 23302171 h 24"/>
                <a:gd name="T28" fmla="*/ 55115976 w 15"/>
                <a:gd name="T29" fmla="*/ 0 h 24"/>
                <a:gd name="T30" fmla="*/ 43883828 w 15"/>
                <a:gd name="T31" fmla="*/ 0 h 24"/>
                <a:gd name="T32" fmla="*/ 22110350 w 15"/>
                <a:gd name="T33" fmla="*/ 0 h 24"/>
                <a:gd name="T34" fmla="*/ 10878156 w 15"/>
                <a:gd name="T35" fmla="*/ 7651912 h 24"/>
                <a:gd name="T36" fmla="*/ 10878156 w 15"/>
                <a:gd name="T37" fmla="*/ 15636592 h 24"/>
                <a:gd name="T38" fmla="*/ 10878156 w 15"/>
                <a:gd name="T39" fmla="*/ 23302171 h 24"/>
                <a:gd name="T40" fmla="*/ 0 w 15"/>
                <a:gd name="T41" fmla="*/ 23302171 h 24"/>
                <a:gd name="T42" fmla="*/ 76889505 w 15"/>
                <a:gd name="T43" fmla="*/ 181852340 h 24"/>
                <a:gd name="T44" fmla="*/ 167228533 w 15"/>
                <a:gd name="T45" fmla="*/ 166537825 h 24"/>
                <a:gd name="T46" fmla="*/ 167228533 w 15"/>
                <a:gd name="T47" fmla="*/ 166537825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a:solidFill>
                <a:schemeClr val="tx1"/>
              </a:solidFill>
              <a:round/>
              <a:headEnd/>
              <a:tailEnd/>
            </a:ln>
          </p:spPr>
          <p:txBody>
            <a:bodyPr/>
            <a:lstStyle/>
            <a:p>
              <a:endParaRPr lang="en-US"/>
            </a:p>
          </p:txBody>
        </p:sp>
        <p:sp>
          <p:nvSpPr>
            <p:cNvPr id="13366" name="Freeform 63"/>
            <p:cNvSpPr>
              <a:spLocks/>
            </p:cNvSpPr>
            <p:nvPr/>
          </p:nvSpPr>
          <p:spPr bwMode="auto">
            <a:xfrm>
              <a:off x="4689" y="1765"/>
              <a:ext cx="98" cy="205"/>
            </a:xfrm>
            <a:custGeom>
              <a:avLst/>
              <a:gdLst>
                <a:gd name="T0" fmla="*/ 0 w 19"/>
                <a:gd name="T1" fmla="*/ 237398270 h 42"/>
                <a:gd name="T2" fmla="*/ 0 w 19"/>
                <a:gd name="T3" fmla="*/ 245119075 h 42"/>
                <a:gd name="T4" fmla="*/ 26021022 w 19"/>
                <a:gd name="T5" fmla="*/ 260954128 h 42"/>
                <a:gd name="T6" fmla="*/ 80119135 w 19"/>
                <a:gd name="T7" fmla="*/ 284454226 h 42"/>
                <a:gd name="T8" fmla="*/ 118680263 w 19"/>
                <a:gd name="T9" fmla="*/ 290847881 h 42"/>
                <a:gd name="T10" fmla="*/ 134213608 w 19"/>
                <a:gd name="T11" fmla="*/ 306696835 h 42"/>
                <a:gd name="T12" fmla="*/ 147228002 w 19"/>
                <a:gd name="T13" fmla="*/ 322462696 h 42"/>
                <a:gd name="T14" fmla="*/ 173362219 w 19"/>
                <a:gd name="T15" fmla="*/ 298638503 h 42"/>
                <a:gd name="T16" fmla="*/ 185884097 w 19"/>
                <a:gd name="T17" fmla="*/ 269012929 h 42"/>
                <a:gd name="T18" fmla="*/ 227456712 w 19"/>
                <a:gd name="T19" fmla="*/ 229677778 h 42"/>
                <a:gd name="T20" fmla="*/ 252988693 w 19"/>
                <a:gd name="T21" fmla="*/ 199714676 h 42"/>
                <a:gd name="T22" fmla="*/ 240467641 w 19"/>
                <a:gd name="T23" fmla="*/ 146248079 h 42"/>
                <a:gd name="T24" fmla="*/ 227456712 w 19"/>
                <a:gd name="T25" fmla="*/ 98870996 h 42"/>
                <a:gd name="T26" fmla="*/ 185884097 w 19"/>
                <a:gd name="T27" fmla="*/ 106915583 h 42"/>
                <a:gd name="T28" fmla="*/ 173362219 w 19"/>
                <a:gd name="T29" fmla="*/ 106915583 h 42"/>
                <a:gd name="T30" fmla="*/ 160352157 w 19"/>
                <a:gd name="T31" fmla="*/ 106915583 h 42"/>
                <a:gd name="T32" fmla="*/ 173362219 w 19"/>
                <a:gd name="T33" fmla="*/ 85077898 h 42"/>
                <a:gd name="T34" fmla="*/ 185884097 w 19"/>
                <a:gd name="T35" fmla="*/ 85077898 h 42"/>
                <a:gd name="T36" fmla="*/ 198894861 w 19"/>
                <a:gd name="T37" fmla="*/ 61184493 h 42"/>
                <a:gd name="T38" fmla="*/ 214445948 w 19"/>
                <a:gd name="T39" fmla="*/ 45728904 h 42"/>
                <a:gd name="T40" fmla="*/ 54098145 w 19"/>
                <a:gd name="T41" fmla="*/ 0 h 42"/>
                <a:gd name="T42" fmla="*/ 38561262 w 19"/>
                <a:gd name="T43" fmla="*/ 15779503 h 42"/>
                <a:gd name="T44" fmla="*/ 26021022 w 19"/>
                <a:gd name="T45" fmla="*/ 45728904 h 42"/>
                <a:gd name="T46" fmla="*/ 0 w 19"/>
                <a:gd name="T47" fmla="*/ 61184493 h 42"/>
                <a:gd name="T48" fmla="*/ 13010913 w 19"/>
                <a:gd name="T49" fmla="*/ 69229119 h 42"/>
                <a:gd name="T50" fmla="*/ 13010913 w 19"/>
                <a:gd name="T51" fmla="*/ 85077898 h 42"/>
                <a:gd name="T52" fmla="*/ 13010913 w 19"/>
                <a:gd name="T53" fmla="*/ 114703237 h 42"/>
                <a:gd name="T54" fmla="*/ 38561262 w 19"/>
                <a:gd name="T55" fmla="*/ 130482843 h 42"/>
                <a:gd name="T56" fmla="*/ 67108908 w 19"/>
                <a:gd name="T57" fmla="*/ 138527509 h 42"/>
                <a:gd name="T58" fmla="*/ 93129878 w 19"/>
                <a:gd name="T59" fmla="*/ 146248079 h 42"/>
                <a:gd name="T60" fmla="*/ 118680263 w 19"/>
                <a:gd name="T61" fmla="*/ 162027685 h 42"/>
                <a:gd name="T62" fmla="*/ 54098145 w 19"/>
                <a:gd name="T63" fmla="*/ 183935227 h 42"/>
                <a:gd name="T64" fmla="*/ 13010913 w 19"/>
                <a:gd name="T65" fmla="*/ 21548006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6987EB"/>
            </a:solidFill>
            <a:ln w="12700">
              <a:solidFill>
                <a:schemeClr val="tx1"/>
              </a:solidFill>
              <a:round/>
              <a:headEnd/>
              <a:tailEnd/>
            </a:ln>
          </p:spPr>
          <p:txBody>
            <a:bodyPr/>
            <a:lstStyle/>
            <a:p>
              <a:endParaRPr lang="en-US"/>
            </a:p>
          </p:txBody>
        </p:sp>
        <p:sp>
          <p:nvSpPr>
            <p:cNvPr id="13367" name="Freeform 64"/>
            <p:cNvSpPr>
              <a:spLocks/>
            </p:cNvSpPr>
            <p:nvPr/>
          </p:nvSpPr>
          <p:spPr bwMode="auto">
            <a:xfrm>
              <a:off x="4776" y="1672"/>
              <a:ext cx="118" cy="107"/>
            </a:xfrm>
            <a:custGeom>
              <a:avLst/>
              <a:gdLst>
                <a:gd name="T0" fmla="*/ 0 w 23"/>
                <a:gd name="T1" fmla="*/ 28776891 h 22"/>
                <a:gd name="T2" fmla="*/ 100753866 w 23"/>
                <a:gd name="T3" fmla="*/ 15327419 h 22"/>
                <a:gd name="T4" fmla="*/ 100753866 w 23"/>
                <a:gd name="T5" fmla="*/ 22857945 h 22"/>
                <a:gd name="T6" fmla="*/ 113297816 w 23"/>
                <a:gd name="T7" fmla="*/ 22857945 h 22"/>
                <a:gd name="T8" fmla="*/ 113297816 w 23"/>
                <a:gd name="T9" fmla="*/ 22857945 h 22"/>
                <a:gd name="T10" fmla="*/ 253441506 w 23"/>
                <a:gd name="T11" fmla="*/ 0 h 22"/>
                <a:gd name="T12" fmla="*/ 290404594 w 23"/>
                <a:gd name="T13" fmla="*/ 67016431 h 22"/>
                <a:gd name="T14" fmla="*/ 290404594 w 23"/>
                <a:gd name="T15" fmla="*/ 74546971 h 22"/>
                <a:gd name="T16" fmla="*/ 278422365 w 23"/>
                <a:gd name="T17" fmla="*/ 74546971 h 22"/>
                <a:gd name="T18" fmla="*/ 290404594 w 23"/>
                <a:gd name="T19" fmla="*/ 82343864 h 22"/>
                <a:gd name="T20" fmla="*/ 290404594 w 23"/>
                <a:gd name="T21" fmla="*/ 82343864 h 22"/>
                <a:gd name="T22" fmla="*/ 265896392 w 23"/>
                <a:gd name="T23" fmla="*/ 88325434 h 22"/>
                <a:gd name="T24" fmla="*/ 214051601 w 23"/>
                <a:gd name="T25" fmla="*/ 95790530 h 22"/>
                <a:gd name="T26" fmla="*/ 202087595 w 23"/>
                <a:gd name="T27" fmla="*/ 95790530 h 22"/>
                <a:gd name="T28" fmla="*/ 202087595 w 23"/>
                <a:gd name="T29" fmla="*/ 95790530 h 22"/>
                <a:gd name="T30" fmla="*/ 202087595 w 23"/>
                <a:gd name="T31" fmla="*/ 103639425 h 22"/>
                <a:gd name="T32" fmla="*/ 202087595 w 23"/>
                <a:gd name="T33" fmla="*/ 103639425 h 22"/>
                <a:gd name="T34" fmla="*/ 165124548 w 23"/>
                <a:gd name="T35" fmla="*/ 111172689 h 22"/>
                <a:gd name="T36" fmla="*/ 125734561 w 23"/>
                <a:gd name="T37" fmla="*/ 118651247 h 22"/>
                <a:gd name="T38" fmla="*/ 125734561 w 23"/>
                <a:gd name="T39" fmla="*/ 118651247 h 22"/>
                <a:gd name="T40" fmla="*/ 100753866 w 23"/>
                <a:gd name="T41" fmla="*/ 134030060 h 22"/>
                <a:gd name="T42" fmla="*/ 36962339 w 23"/>
                <a:gd name="T43" fmla="*/ 155274183 h 22"/>
                <a:gd name="T44" fmla="*/ 24507597 w 23"/>
                <a:gd name="T45" fmla="*/ 162806980 h 22"/>
                <a:gd name="T46" fmla="*/ 0 w 23"/>
                <a:gd name="T47" fmla="*/ 155274183 h 22"/>
                <a:gd name="T48" fmla="*/ 24507597 w 23"/>
                <a:gd name="T49" fmla="*/ 139960270 h 22"/>
                <a:gd name="T50" fmla="*/ 24507597 w 23"/>
                <a:gd name="T51" fmla="*/ 134030060 h 22"/>
                <a:gd name="T52" fmla="*/ 24507597 w 23"/>
                <a:gd name="T53" fmla="*/ 126500142 h 22"/>
                <a:gd name="T54" fmla="*/ 0 w 23"/>
                <a:gd name="T55" fmla="*/ 28776891 h 22"/>
                <a:gd name="T56" fmla="*/ 0 w 23"/>
                <a:gd name="T57" fmla="*/ 28776891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a:solidFill>
                <a:schemeClr val="tx1"/>
              </a:solidFill>
              <a:round/>
              <a:headEnd/>
              <a:tailEnd/>
            </a:ln>
          </p:spPr>
          <p:txBody>
            <a:bodyPr/>
            <a:lstStyle/>
            <a:p>
              <a:endParaRPr lang="en-US"/>
            </a:p>
          </p:txBody>
        </p:sp>
        <p:sp>
          <p:nvSpPr>
            <p:cNvPr id="13368" name="Freeform 65"/>
            <p:cNvSpPr>
              <a:spLocks/>
            </p:cNvSpPr>
            <p:nvPr/>
          </p:nvSpPr>
          <p:spPr bwMode="auto">
            <a:xfrm>
              <a:off x="4771" y="1589"/>
              <a:ext cx="232" cy="112"/>
            </a:xfrm>
            <a:custGeom>
              <a:avLst/>
              <a:gdLst>
                <a:gd name="T0" fmla="*/ 133793014 w 45"/>
                <a:gd name="T1" fmla="*/ 52467853 h 23"/>
                <a:gd name="T2" fmla="*/ 318891460 w 45"/>
                <a:gd name="T3" fmla="*/ 23052251 h 23"/>
                <a:gd name="T4" fmla="*/ 331865308 w 45"/>
                <a:gd name="T5" fmla="*/ 23052251 h 23"/>
                <a:gd name="T6" fmla="*/ 331865308 w 45"/>
                <a:gd name="T7" fmla="*/ 15519791 h 23"/>
                <a:gd name="T8" fmla="*/ 357911744 w 45"/>
                <a:gd name="T9" fmla="*/ 0 h 23"/>
                <a:gd name="T10" fmla="*/ 385797598 w 45"/>
                <a:gd name="T11" fmla="*/ 0 h 23"/>
                <a:gd name="T12" fmla="*/ 411748594 w 45"/>
                <a:gd name="T13" fmla="*/ 23052251 h 23"/>
                <a:gd name="T14" fmla="*/ 424704294 w 45"/>
                <a:gd name="T15" fmla="*/ 37013894 h 23"/>
                <a:gd name="T16" fmla="*/ 398771446 w 45"/>
                <a:gd name="T17" fmla="*/ 52467853 h 23"/>
                <a:gd name="T18" fmla="*/ 385797598 w 45"/>
                <a:gd name="T19" fmla="*/ 75574595 h 23"/>
                <a:gd name="T20" fmla="*/ 437194097 w 45"/>
                <a:gd name="T21" fmla="*/ 75574595 h 23"/>
                <a:gd name="T22" fmla="*/ 478636501 w 45"/>
                <a:gd name="T23" fmla="*/ 112254388 h 23"/>
                <a:gd name="T24" fmla="*/ 543024996 w 45"/>
                <a:gd name="T25" fmla="*/ 120120876 h 23"/>
                <a:gd name="T26" fmla="*/ 571475074 w 45"/>
                <a:gd name="T27" fmla="*/ 104666906 h 23"/>
                <a:gd name="T28" fmla="*/ 558500567 w 45"/>
                <a:gd name="T29" fmla="*/ 89147257 h 23"/>
                <a:gd name="T30" fmla="*/ 530050818 w 45"/>
                <a:gd name="T31" fmla="*/ 75574595 h 23"/>
                <a:gd name="T32" fmla="*/ 558500567 w 45"/>
                <a:gd name="T33" fmla="*/ 83172809 h 23"/>
                <a:gd name="T34" fmla="*/ 596938396 w 45"/>
                <a:gd name="T35" fmla="*/ 120120876 h 23"/>
                <a:gd name="T36" fmla="*/ 583960918 w 45"/>
                <a:gd name="T37" fmla="*/ 127707812 h 23"/>
                <a:gd name="T38" fmla="*/ 530050818 w 45"/>
                <a:gd name="T39" fmla="*/ 143227695 h 23"/>
                <a:gd name="T40" fmla="*/ 491610019 w 45"/>
                <a:gd name="T41" fmla="*/ 157120833 h 23"/>
                <a:gd name="T42" fmla="*/ 491610019 w 45"/>
                <a:gd name="T43" fmla="*/ 149199728 h 23"/>
                <a:gd name="T44" fmla="*/ 478636501 w 45"/>
                <a:gd name="T45" fmla="*/ 135640681 h 23"/>
                <a:gd name="T46" fmla="*/ 450168275 w 45"/>
                <a:gd name="T47" fmla="*/ 164721910 h 23"/>
                <a:gd name="T48" fmla="*/ 424704294 w 45"/>
                <a:gd name="T49" fmla="*/ 164721910 h 23"/>
                <a:gd name="T50" fmla="*/ 424704294 w 45"/>
                <a:gd name="T51" fmla="*/ 157120833 h 23"/>
                <a:gd name="T52" fmla="*/ 398771446 w 45"/>
                <a:gd name="T53" fmla="*/ 149199728 h 23"/>
                <a:gd name="T54" fmla="*/ 370306520 w 45"/>
                <a:gd name="T55" fmla="*/ 143227695 h 23"/>
                <a:gd name="T56" fmla="*/ 357911744 w 45"/>
                <a:gd name="T57" fmla="*/ 127707812 h 23"/>
                <a:gd name="T58" fmla="*/ 278046936 w 45"/>
                <a:gd name="T59" fmla="*/ 127707812 h 23"/>
                <a:gd name="T60" fmla="*/ 133793014 w 45"/>
                <a:gd name="T61" fmla="*/ 149199728 h 23"/>
                <a:gd name="T62" fmla="*/ 118302019 w 45"/>
                <a:gd name="T63" fmla="*/ 143227695 h 23"/>
                <a:gd name="T64" fmla="*/ 0 w 45"/>
                <a:gd name="T65" fmla="*/ 157120833 h 23"/>
                <a:gd name="T66" fmla="*/ 0 w 45"/>
                <a:gd name="T67" fmla="*/ 67653022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987EB"/>
            </a:solidFill>
            <a:ln w="12700">
              <a:solidFill>
                <a:schemeClr val="tx1"/>
              </a:solidFill>
              <a:round/>
              <a:headEnd/>
              <a:tailEnd/>
            </a:ln>
          </p:spPr>
          <p:txBody>
            <a:bodyPr/>
            <a:lstStyle/>
            <a:p>
              <a:endParaRPr lang="en-US"/>
            </a:p>
          </p:txBody>
        </p:sp>
        <p:sp>
          <p:nvSpPr>
            <p:cNvPr id="13369" name="Freeform 66"/>
            <p:cNvSpPr>
              <a:spLocks/>
            </p:cNvSpPr>
            <p:nvPr/>
          </p:nvSpPr>
          <p:spPr bwMode="auto">
            <a:xfrm>
              <a:off x="4879" y="1662"/>
              <a:ext cx="61" cy="64"/>
            </a:xfrm>
            <a:custGeom>
              <a:avLst/>
              <a:gdLst>
                <a:gd name="T0" fmla="*/ 0 w 12"/>
                <a:gd name="T1" fmla="*/ 16885918 h 13"/>
                <a:gd name="T2" fmla="*/ 33850750 w 12"/>
                <a:gd name="T3" fmla="*/ 91815003 h 13"/>
                <a:gd name="T4" fmla="*/ 33850750 w 12"/>
                <a:gd name="T5" fmla="*/ 100085849 h 13"/>
                <a:gd name="T6" fmla="*/ 22724496 w 12"/>
                <a:gd name="T7" fmla="*/ 100085849 h 13"/>
                <a:gd name="T8" fmla="*/ 33850750 w 12"/>
                <a:gd name="T9" fmla="*/ 108715015 h 13"/>
                <a:gd name="T10" fmla="*/ 33850750 w 12"/>
                <a:gd name="T11" fmla="*/ 108715015 h 13"/>
                <a:gd name="T12" fmla="*/ 33850750 w 12"/>
                <a:gd name="T13" fmla="*/ 108715015 h 13"/>
                <a:gd name="T14" fmla="*/ 70430395 w 12"/>
                <a:gd name="T15" fmla="*/ 100085849 h 13"/>
                <a:gd name="T16" fmla="*/ 81559963 w 12"/>
                <a:gd name="T17" fmla="*/ 91815003 h 13"/>
                <a:gd name="T18" fmla="*/ 81559963 w 12"/>
                <a:gd name="T19" fmla="*/ 83130619 h 13"/>
                <a:gd name="T20" fmla="*/ 81559963 w 12"/>
                <a:gd name="T21" fmla="*/ 74859793 h 13"/>
                <a:gd name="T22" fmla="*/ 81559963 w 12"/>
                <a:gd name="T23" fmla="*/ 57617962 h 13"/>
                <a:gd name="T24" fmla="*/ 92706835 w 12"/>
                <a:gd name="T25" fmla="*/ 51097093 h 13"/>
                <a:gd name="T26" fmla="*/ 92706835 w 12"/>
                <a:gd name="T27" fmla="*/ 57617962 h 13"/>
                <a:gd name="T28" fmla="*/ 92706835 w 12"/>
                <a:gd name="T29" fmla="*/ 66230075 h 13"/>
                <a:gd name="T30" fmla="*/ 92706835 w 12"/>
                <a:gd name="T31" fmla="*/ 83130619 h 13"/>
                <a:gd name="T32" fmla="*/ 104284469 w 12"/>
                <a:gd name="T33" fmla="*/ 83130619 h 13"/>
                <a:gd name="T34" fmla="*/ 104284469 w 12"/>
                <a:gd name="T35" fmla="*/ 83130619 h 13"/>
                <a:gd name="T36" fmla="*/ 104284469 w 12"/>
                <a:gd name="T37" fmla="*/ 74859793 h 13"/>
                <a:gd name="T38" fmla="*/ 115516192 w 12"/>
                <a:gd name="T39" fmla="*/ 74859793 h 13"/>
                <a:gd name="T40" fmla="*/ 127093826 w 12"/>
                <a:gd name="T41" fmla="*/ 66230075 h 13"/>
                <a:gd name="T42" fmla="*/ 138224045 w 12"/>
                <a:gd name="T43" fmla="*/ 66230075 h 13"/>
                <a:gd name="T44" fmla="*/ 138224045 w 12"/>
                <a:gd name="T45" fmla="*/ 66230075 h 13"/>
                <a:gd name="T46" fmla="*/ 127093826 w 12"/>
                <a:gd name="T47" fmla="*/ 57617962 h 13"/>
                <a:gd name="T48" fmla="*/ 127093826 w 12"/>
                <a:gd name="T49" fmla="*/ 51097093 h 13"/>
                <a:gd name="T50" fmla="*/ 127093826 w 12"/>
                <a:gd name="T51" fmla="*/ 51097093 h 13"/>
                <a:gd name="T52" fmla="*/ 115516192 w 12"/>
                <a:gd name="T53" fmla="*/ 51097093 h 13"/>
                <a:gd name="T54" fmla="*/ 104284469 w 12"/>
                <a:gd name="T55" fmla="*/ 42470289 h 13"/>
                <a:gd name="T56" fmla="*/ 104284469 w 12"/>
                <a:gd name="T57" fmla="*/ 42470289 h 13"/>
                <a:gd name="T58" fmla="*/ 81559963 w 12"/>
                <a:gd name="T59" fmla="*/ 33782922 h 13"/>
                <a:gd name="T60" fmla="*/ 70430395 w 12"/>
                <a:gd name="T61" fmla="*/ 16885918 h 13"/>
                <a:gd name="T62" fmla="*/ 70430395 w 12"/>
                <a:gd name="T63" fmla="*/ 16885918 h 13"/>
                <a:gd name="T64" fmla="*/ 56663390 w 12"/>
                <a:gd name="T65" fmla="*/ 0 h 13"/>
                <a:gd name="T66" fmla="*/ 0 w 12"/>
                <a:gd name="T67" fmla="*/ 16885918 h 13"/>
                <a:gd name="T68" fmla="*/ 0 w 12"/>
                <a:gd name="T69" fmla="*/ 16885918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a:solidFill>
                <a:schemeClr val="tx1"/>
              </a:solidFill>
              <a:round/>
              <a:headEnd/>
              <a:tailEnd/>
            </a:ln>
          </p:spPr>
          <p:txBody>
            <a:bodyPr/>
            <a:lstStyle/>
            <a:p>
              <a:endParaRPr lang="en-US"/>
            </a:p>
          </p:txBody>
        </p:sp>
        <p:sp>
          <p:nvSpPr>
            <p:cNvPr id="13370" name="Freeform 67"/>
            <p:cNvSpPr>
              <a:spLocks/>
            </p:cNvSpPr>
            <p:nvPr/>
          </p:nvSpPr>
          <p:spPr bwMode="auto">
            <a:xfrm>
              <a:off x="4812" y="1394"/>
              <a:ext cx="108" cy="229"/>
            </a:xfrm>
            <a:custGeom>
              <a:avLst/>
              <a:gdLst>
                <a:gd name="T0" fmla="*/ 271577894 w 21"/>
                <a:gd name="T1" fmla="*/ 301751584 h 47"/>
                <a:gd name="T2" fmla="*/ 259385460 w 21"/>
                <a:gd name="T3" fmla="*/ 301751584 h 47"/>
                <a:gd name="T4" fmla="*/ 246634800 w 21"/>
                <a:gd name="T5" fmla="*/ 301751584 h 47"/>
                <a:gd name="T6" fmla="*/ 233888253 w 21"/>
                <a:gd name="T7" fmla="*/ 317271816 h 47"/>
                <a:gd name="T8" fmla="*/ 218752789 w 21"/>
                <a:gd name="T9" fmla="*/ 317271816 h 47"/>
                <a:gd name="T10" fmla="*/ 218752789 w 21"/>
                <a:gd name="T11" fmla="*/ 324897143 h 47"/>
                <a:gd name="T12" fmla="*/ 218752789 w 21"/>
                <a:gd name="T13" fmla="*/ 324897143 h 47"/>
                <a:gd name="T14" fmla="*/ 218752789 w 21"/>
                <a:gd name="T15" fmla="*/ 324897143 h 47"/>
                <a:gd name="T16" fmla="*/ 206484816 w 21"/>
                <a:gd name="T17" fmla="*/ 324897143 h 47"/>
                <a:gd name="T18" fmla="*/ 206484816 w 21"/>
                <a:gd name="T19" fmla="*/ 331278971 h 47"/>
                <a:gd name="T20" fmla="*/ 24921361 w 21"/>
                <a:gd name="T21" fmla="*/ 354492509 h 47"/>
                <a:gd name="T22" fmla="*/ 12746469 w 21"/>
                <a:gd name="T23" fmla="*/ 346529938 h 47"/>
                <a:gd name="T24" fmla="*/ 0 w 21"/>
                <a:gd name="T25" fmla="*/ 338904143 h 47"/>
                <a:gd name="T26" fmla="*/ 0 w 21"/>
                <a:gd name="T27" fmla="*/ 331278971 h 47"/>
                <a:gd name="T28" fmla="*/ 12746469 w 21"/>
                <a:gd name="T29" fmla="*/ 324897143 h 47"/>
                <a:gd name="T30" fmla="*/ 0 w 21"/>
                <a:gd name="T31" fmla="*/ 309377379 h 47"/>
                <a:gd name="T32" fmla="*/ 0 w 21"/>
                <a:gd name="T33" fmla="*/ 256971126 h 47"/>
                <a:gd name="T34" fmla="*/ 0 w 21"/>
                <a:gd name="T35" fmla="*/ 241385567 h 47"/>
                <a:gd name="T36" fmla="*/ 12746469 w 21"/>
                <a:gd name="T37" fmla="*/ 210559955 h 47"/>
                <a:gd name="T38" fmla="*/ 12746469 w 21"/>
                <a:gd name="T39" fmla="*/ 196605265 h 47"/>
                <a:gd name="T40" fmla="*/ 12746469 w 21"/>
                <a:gd name="T41" fmla="*/ 181019082 h 47"/>
                <a:gd name="T42" fmla="*/ 12746469 w 21"/>
                <a:gd name="T43" fmla="*/ 165444124 h 47"/>
                <a:gd name="T44" fmla="*/ 12746469 w 21"/>
                <a:gd name="T45" fmla="*/ 157885022 h 47"/>
                <a:gd name="T46" fmla="*/ 12746469 w 21"/>
                <a:gd name="T47" fmla="*/ 150259383 h 47"/>
                <a:gd name="T48" fmla="*/ 52806817 w 21"/>
                <a:gd name="T49" fmla="*/ 136238663 h 47"/>
                <a:gd name="T50" fmla="*/ 65553240 w 21"/>
                <a:gd name="T51" fmla="*/ 105146904 h 47"/>
                <a:gd name="T52" fmla="*/ 52806817 w 21"/>
                <a:gd name="T53" fmla="*/ 89893365 h 47"/>
                <a:gd name="T54" fmla="*/ 52806817 w 21"/>
                <a:gd name="T55" fmla="*/ 75872782 h 47"/>
                <a:gd name="T56" fmla="*/ 52806817 w 21"/>
                <a:gd name="T57" fmla="*/ 75872782 h 47"/>
                <a:gd name="T58" fmla="*/ 52806817 w 21"/>
                <a:gd name="T59" fmla="*/ 67991754 h 47"/>
                <a:gd name="T60" fmla="*/ 37689590 w 21"/>
                <a:gd name="T61" fmla="*/ 52740827 h 47"/>
                <a:gd name="T62" fmla="*/ 52806817 w 21"/>
                <a:gd name="T63" fmla="*/ 29526773 h 47"/>
                <a:gd name="T64" fmla="*/ 37689590 w 21"/>
                <a:gd name="T65" fmla="*/ 23214190 h 47"/>
                <a:gd name="T66" fmla="*/ 37689590 w 21"/>
                <a:gd name="T67" fmla="*/ 15572146 h 47"/>
                <a:gd name="T68" fmla="*/ 52806817 w 21"/>
                <a:gd name="T69" fmla="*/ 15572146 h 47"/>
                <a:gd name="T70" fmla="*/ 65553240 w 21"/>
                <a:gd name="T71" fmla="*/ 7625169 h 47"/>
                <a:gd name="T72" fmla="*/ 77839439 w 21"/>
                <a:gd name="T73" fmla="*/ 7625169 h 47"/>
                <a:gd name="T74" fmla="*/ 77839439 w 21"/>
                <a:gd name="T75" fmla="*/ 7625169 h 47"/>
                <a:gd name="T76" fmla="*/ 90495533 w 21"/>
                <a:gd name="T77" fmla="*/ 0 h 47"/>
                <a:gd name="T78" fmla="*/ 218752789 w 21"/>
                <a:gd name="T79" fmla="*/ 218185126 h 47"/>
                <a:gd name="T80" fmla="*/ 218752789 w 21"/>
                <a:gd name="T81" fmla="*/ 225810921 h 47"/>
                <a:gd name="T82" fmla="*/ 218752789 w 21"/>
                <a:gd name="T83" fmla="*/ 233759772 h 47"/>
                <a:gd name="T84" fmla="*/ 218752789 w 21"/>
                <a:gd name="T85" fmla="*/ 233759772 h 47"/>
                <a:gd name="T86" fmla="*/ 246634800 w 21"/>
                <a:gd name="T87" fmla="*/ 249010582 h 47"/>
                <a:gd name="T88" fmla="*/ 259385460 w 21"/>
                <a:gd name="T89" fmla="*/ 249010582 h 47"/>
                <a:gd name="T90" fmla="*/ 259385460 w 21"/>
                <a:gd name="T91" fmla="*/ 256971126 h 47"/>
                <a:gd name="T92" fmla="*/ 259385460 w 21"/>
                <a:gd name="T93" fmla="*/ 264596921 h 47"/>
                <a:gd name="T94" fmla="*/ 271577894 w 21"/>
                <a:gd name="T95" fmla="*/ 278551456 h 47"/>
                <a:gd name="T96" fmla="*/ 271577894 w 21"/>
                <a:gd name="T97" fmla="*/ 286176939 h 47"/>
                <a:gd name="T98" fmla="*/ 271577894 w 21"/>
                <a:gd name="T99" fmla="*/ 294126413 h 47"/>
                <a:gd name="T100" fmla="*/ 271577894 w 21"/>
                <a:gd name="T101" fmla="*/ 301751584 h 47"/>
                <a:gd name="T102" fmla="*/ 271577894 w 21"/>
                <a:gd name="T103" fmla="*/ 30175158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a:solidFill>
                <a:schemeClr val="tx1"/>
              </a:solidFill>
              <a:round/>
              <a:headEnd/>
              <a:tailEnd/>
            </a:ln>
          </p:spPr>
          <p:txBody>
            <a:bodyPr/>
            <a:lstStyle/>
            <a:p>
              <a:endParaRPr lang="en-US"/>
            </a:p>
          </p:txBody>
        </p:sp>
        <p:sp>
          <p:nvSpPr>
            <p:cNvPr id="13371" name="Freeform 68"/>
            <p:cNvSpPr>
              <a:spLocks/>
            </p:cNvSpPr>
            <p:nvPr/>
          </p:nvSpPr>
          <p:spPr bwMode="auto">
            <a:xfrm>
              <a:off x="4848" y="1189"/>
              <a:ext cx="251" cy="385"/>
            </a:xfrm>
            <a:custGeom>
              <a:avLst/>
              <a:gdLst>
                <a:gd name="T0" fmla="*/ 123736241 w 49"/>
                <a:gd name="T1" fmla="*/ 536475128 h 79"/>
                <a:gd name="T2" fmla="*/ 123736241 w 49"/>
                <a:gd name="T3" fmla="*/ 552014853 h 79"/>
                <a:gd name="T4" fmla="*/ 147888539 w 49"/>
                <a:gd name="T5" fmla="*/ 567609784 h 79"/>
                <a:gd name="T6" fmla="*/ 162595127 w 49"/>
                <a:gd name="T7" fmla="*/ 573690247 h 79"/>
                <a:gd name="T8" fmla="*/ 174896827 w 49"/>
                <a:gd name="T9" fmla="*/ 596935739 h 79"/>
                <a:gd name="T10" fmla="*/ 186750908 w 49"/>
                <a:gd name="T11" fmla="*/ 581648340 h 79"/>
                <a:gd name="T12" fmla="*/ 199052486 w 49"/>
                <a:gd name="T13" fmla="*/ 552014853 h 79"/>
                <a:gd name="T14" fmla="*/ 223296333 w 49"/>
                <a:gd name="T15" fmla="*/ 513232756 h 79"/>
                <a:gd name="T16" fmla="*/ 223296333 w 49"/>
                <a:gd name="T17" fmla="*/ 507162585 h 79"/>
                <a:gd name="T18" fmla="*/ 247451008 w 49"/>
                <a:gd name="T19" fmla="*/ 476014518 h 79"/>
                <a:gd name="T20" fmla="*/ 262176282 w 49"/>
                <a:gd name="T21" fmla="*/ 483920524 h 79"/>
                <a:gd name="T22" fmla="*/ 274478024 w 49"/>
                <a:gd name="T23" fmla="*/ 483920524 h 79"/>
                <a:gd name="T24" fmla="*/ 274478024 w 49"/>
                <a:gd name="T25" fmla="*/ 468377680 h 79"/>
                <a:gd name="T26" fmla="*/ 322788522 w 49"/>
                <a:gd name="T27" fmla="*/ 460408671 h 79"/>
                <a:gd name="T28" fmla="*/ 322788522 w 49"/>
                <a:gd name="T29" fmla="*/ 446702598 h 79"/>
                <a:gd name="T30" fmla="*/ 347501421 w 49"/>
                <a:gd name="T31" fmla="*/ 438732965 h 79"/>
                <a:gd name="T32" fmla="*/ 361665275 w 49"/>
                <a:gd name="T33" fmla="*/ 423190433 h 79"/>
                <a:gd name="T34" fmla="*/ 385912072 w 49"/>
                <a:gd name="T35" fmla="*/ 392311535 h 79"/>
                <a:gd name="T36" fmla="*/ 385912072 w 49"/>
                <a:gd name="T37" fmla="*/ 385923227 h 79"/>
                <a:gd name="T38" fmla="*/ 422369145 w 49"/>
                <a:gd name="T39" fmla="*/ 385923227 h 79"/>
                <a:gd name="T40" fmla="*/ 434670887 w 49"/>
                <a:gd name="T41" fmla="*/ 370701951 h 79"/>
                <a:gd name="T42" fmla="*/ 461227949 w 49"/>
                <a:gd name="T43" fmla="*/ 355110139 h 79"/>
                <a:gd name="T44" fmla="*/ 497794847 w 49"/>
                <a:gd name="T45" fmla="*/ 362746977 h 79"/>
                <a:gd name="T46" fmla="*/ 534252248 w 49"/>
                <a:gd name="T47" fmla="*/ 331864647 h 79"/>
                <a:gd name="T48" fmla="*/ 573111052 w 49"/>
                <a:gd name="T49" fmla="*/ 310244537 h 79"/>
                <a:gd name="T50" fmla="*/ 597266382 w 49"/>
                <a:gd name="T51" fmla="*/ 302285976 h 79"/>
                <a:gd name="T52" fmla="*/ 609588450 w 49"/>
                <a:gd name="T53" fmla="*/ 287013237 h 79"/>
                <a:gd name="T54" fmla="*/ 597266382 w 49"/>
                <a:gd name="T55" fmla="*/ 279041108 h 79"/>
                <a:gd name="T56" fmla="*/ 585433775 w 49"/>
                <a:gd name="T57" fmla="*/ 271406922 h 79"/>
                <a:gd name="T58" fmla="*/ 597266382 w 49"/>
                <a:gd name="T59" fmla="*/ 265067739 h 79"/>
                <a:gd name="T60" fmla="*/ 585433775 w 49"/>
                <a:gd name="T61" fmla="*/ 241825990 h 79"/>
                <a:gd name="T62" fmla="*/ 560809310 w 49"/>
                <a:gd name="T63" fmla="*/ 234188840 h 79"/>
                <a:gd name="T64" fmla="*/ 534252248 w 49"/>
                <a:gd name="T65" fmla="*/ 241825990 h 79"/>
                <a:gd name="T66" fmla="*/ 510096261 w 49"/>
                <a:gd name="T67" fmla="*/ 210946311 h 79"/>
                <a:gd name="T68" fmla="*/ 510096261 w 49"/>
                <a:gd name="T69" fmla="*/ 196973721 h 79"/>
                <a:gd name="T70" fmla="*/ 497794847 w 49"/>
                <a:gd name="T71" fmla="*/ 196973721 h 79"/>
                <a:gd name="T72" fmla="*/ 473550672 w 49"/>
                <a:gd name="T73" fmla="*/ 196973721 h 79"/>
                <a:gd name="T74" fmla="*/ 446976235 w 49"/>
                <a:gd name="T75" fmla="*/ 189337352 h 79"/>
                <a:gd name="T76" fmla="*/ 434670887 w 49"/>
                <a:gd name="T77" fmla="*/ 165773255 h 79"/>
                <a:gd name="T78" fmla="*/ 298633027 w 49"/>
                <a:gd name="T79" fmla="*/ 0 h 79"/>
                <a:gd name="T80" fmla="*/ 274478024 w 49"/>
                <a:gd name="T81" fmla="*/ 0 h 79"/>
                <a:gd name="T82" fmla="*/ 262176282 w 49"/>
                <a:gd name="T83" fmla="*/ 15608386 h 79"/>
                <a:gd name="T84" fmla="*/ 223296333 w 49"/>
                <a:gd name="T85" fmla="*/ 15608386 h 79"/>
                <a:gd name="T86" fmla="*/ 186750908 w 49"/>
                <a:gd name="T87" fmla="*/ 37215245 h 79"/>
                <a:gd name="T88" fmla="*/ 174896827 w 49"/>
                <a:gd name="T89" fmla="*/ 15608386 h 79"/>
                <a:gd name="T90" fmla="*/ 162595127 w 49"/>
                <a:gd name="T91" fmla="*/ 7636377 h 79"/>
                <a:gd name="T92" fmla="*/ 75337411 w 49"/>
                <a:gd name="T93" fmla="*/ 120918297 h 79"/>
                <a:gd name="T94" fmla="*/ 87258350 w 49"/>
                <a:gd name="T95" fmla="*/ 144163633 h 79"/>
                <a:gd name="T96" fmla="*/ 87258350 w 49"/>
                <a:gd name="T97" fmla="*/ 165773255 h 79"/>
                <a:gd name="T98" fmla="*/ 63014524 w 49"/>
                <a:gd name="T99" fmla="*/ 181365379 h 79"/>
                <a:gd name="T100" fmla="*/ 75337411 w 49"/>
                <a:gd name="T101" fmla="*/ 241825990 h 79"/>
                <a:gd name="T102" fmla="*/ 48307199 w 49"/>
                <a:gd name="T103" fmla="*/ 271406922 h 79"/>
                <a:gd name="T104" fmla="*/ 48307199 w 49"/>
                <a:gd name="T105" fmla="*/ 294649607 h 79"/>
                <a:gd name="T106" fmla="*/ 36457349 w 49"/>
                <a:gd name="T107" fmla="*/ 302285976 h 79"/>
                <a:gd name="T108" fmla="*/ 36457349 w 49"/>
                <a:gd name="T109" fmla="*/ 317892291 h 79"/>
                <a:gd name="T110" fmla="*/ 12301644 w 49"/>
                <a:gd name="T111" fmla="*/ 310244537 h 79"/>
                <a:gd name="T112" fmla="*/ 0 w 49"/>
                <a:gd name="T113" fmla="*/ 317892291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a:solidFill>
                <a:schemeClr val="tx1"/>
              </a:solidFill>
              <a:round/>
              <a:headEnd/>
              <a:tailEnd/>
            </a:ln>
          </p:spPr>
          <p:txBody>
            <a:bodyPr/>
            <a:lstStyle/>
            <a:p>
              <a:endParaRPr lang="en-US"/>
            </a:p>
          </p:txBody>
        </p:sp>
        <p:grpSp>
          <p:nvGrpSpPr>
            <p:cNvPr id="13372" name="Group 69"/>
            <p:cNvGrpSpPr>
              <a:grpSpLocks/>
            </p:cNvGrpSpPr>
            <p:nvPr/>
          </p:nvGrpSpPr>
          <p:grpSpPr bwMode="auto">
            <a:xfrm>
              <a:off x="2038" y="2920"/>
              <a:ext cx="609" cy="371"/>
              <a:chOff x="1991" y="3321"/>
              <a:chExt cx="361" cy="231"/>
            </a:xfrm>
          </p:grpSpPr>
          <p:sp>
            <p:nvSpPr>
              <p:cNvPr id="13373" name="Freeform 70"/>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a:solidFill>
                  <a:schemeClr val="tx1"/>
                </a:solidFill>
                <a:round/>
                <a:headEnd/>
                <a:tailEnd/>
              </a:ln>
            </p:spPr>
            <p:txBody>
              <a:bodyPr/>
              <a:lstStyle/>
              <a:p>
                <a:endParaRPr lang="en-US"/>
              </a:p>
            </p:txBody>
          </p:sp>
          <p:sp>
            <p:nvSpPr>
              <p:cNvPr id="13374" name="Freeform 71"/>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a:solidFill>
                  <a:schemeClr val="tx1"/>
                </a:solidFill>
                <a:round/>
                <a:headEnd/>
                <a:tailEnd/>
              </a:ln>
            </p:spPr>
            <p:txBody>
              <a:bodyPr/>
              <a:lstStyle/>
              <a:p>
                <a:endParaRPr lang="en-US"/>
              </a:p>
            </p:txBody>
          </p:sp>
          <p:sp>
            <p:nvSpPr>
              <p:cNvPr id="13375" name="Freeform 72"/>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a:solidFill>
                  <a:schemeClr val="tx1"/>
                </a:solidFill>
                <a:round/>
                <a:headEnd/>
                <a:tailEnd/>
              </a:ln>
            </p:spPr>
            <p:txBody>
              <a:bodyPr/>
              <a:lstStyle/>
              <a:p>
                <a:endParaRPr lang="en-US"/>
              </a:p>
            </p:txBody>
          </p:sp>
          <p:sp>
            <p:nvSpPr>
              <p:cNvPr id="13376" name="Freeform 73"/>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a:solidFill>
                  <a:schemeClr val="tx1"/>
                </a:solidFill>
                <a:round/>
                <a:headEnd/>
                <a:tailEnd/>
              </a:ln>
            </p:spPr>
            <p:txBody>
              <a:bodyPr/>
              <a:lstStyle/>
              <a:p>
                <a:endParaRPr lang="en-US"/>
              </a:p>
            </p:txBody>
          </p:sp>
          <p:sp>
            <p:nvSpPr>
              <p:cNvPr id="13377" name="Freeform 74"/>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a:solidFill>
                  <a:schemeClr val="tx1"/>
                </a:solidFill>
                <a:round/>
                <a:headEnd/>
                <a:tailEnd/>
              </a:ln>
            </p:spPr>
            <p:txBody>
              <a:bodyPr/>
              <a:lstStyle/>
              <a:p>
                <a:endParaRPr lang="en-US"/>
              </a:p>
            </p:txBody>
          </p:sp>
          <p:sp>
            <p:nvSpPr>
              <p:cNvPr id="13378" name="Freeform 75"/>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a:solidFill>
                  <a:schemeClr val="tx1"/>
                </a:solidFill>
                <a:round/>
                <a:headEnd/>
                <a:tailEnd/>
              </a:ln>
            </p:spPr>
            <p:txBody>
              <a:bodyPr/>
              <a:lstStyle/>
              <a:p>
                <a:endParaRPr lang="en-US"/>
              </a:p>
            </p:txBody>
          </p:sp>
          <p:sp>
            <p:nvSpPr>
              <p:cNvPr id="13379" name="Freeform 76"/>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a:solidFill>
                  <a:schemeClr val="tx1"/>
                </a:solidFill>
                <a:round/>
                <a:headEnd/>
                <a:tailEnd/>
              </a:ln>
            </p:spPr>
            <p:txBody>
              <a:bodyPr/>
              <a:lstStyle/>
              <a:p>
                <a:endParaRPr lang="en-US"/>
              </a:p>
            </p:txBody>
          </p:sp>
          <p:sp>
            <p:nvSpPr>
              <p:cNvPr id="13380" name="Freeform 77"/>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a:solidFill>
                  <a:schemeClr val="tx1"/>
                </a:solidFill>
                <a:round/>
                <a:headEnd/>
                <a:tailEnd/>
              </a:ln>
            </p:spPr>
            <p:txBody>
              <a:bodyPr/>
              <a:lstStyle/>
              <a:p>
                <a:endParaRPr lang="en-US"/>
              </a:p>
            </p:txBody>
          </p:sp>
        </p:grpSp>
      </p:grpSp>
      <p:sp>
        <p:nvSpPr>
          <p:cNvPr id="110670" name="Rectangle 78"/>
          <p:cNvSpPr>
            <a:spLocks noGrp="1" noChangeArrowheads="1"/>
          </p:cNvSpPr>
          <p:nvPr>
            <p:ph type="title" idx="4294967295"/>
          </p:nvPr>
        </p:nvSpPr>
        <p:spPr>
          <a:xfrm>
            <a:off x="0" y="487418"/>
            <a:ext cx="9144000" cy="1143000"/>
          </a:xfrm>
        </p:spPr>
        <p:txBody>
          <a:bodyPr rtlCol="0">
            <a:normAutofit/>
          </a:bodyPr>
          <a:lstStyle/>
          <a:p>
            <a:pPr algn="ctr" eaLnBrk="1" fontAlgn="auto" hangingPunct="1">
              <a:spcAft>
                <a:spcPts val="0"/>
              </a:spcAft>
              <a:defRPr/>
            </a:pPr>
            <a:r>
              <a:rPr lang="en-US" sz="3000" dirty="0" smtClean="0"/>
              <a:t>Obesity Trends* Among U.S. Adults</a:t>
            </a:r>
            <a:br>
              <a:rPr lang="en-US" sz="3000" dirty="0" smtClean="0"/>
            </a:br>
            <a:r>
              <a:rPr lang="en-US" sz="3000" dirty="0" smtClean="0">
                <a:solidFill>
                  <a:srgbClr val="DE3021"/>
                </a:solidFill>
              </a:rPr>
              <a:t>BRFSS, 1995</a:t>
            </a:r>
          </a:p>
        </p:txBody>
      </p:sp>
      <p:sp>
        <p:nvSpPr>
          <p:cNvPr id="13316" name="Text Box 79"/>
          <p:cNvSpPr txBox="1">
            <a:spLocks noChangeArrowheads="1"/>
          </p:cNvSpPr>
          <p:nvPr/>
        </p:nvSpPr>
        <p:spPr bwMode="auto">
          <a:xfrm>
            <a:off x="2119313" y="1354521"/>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4” person)</a:t>
            </a:r>
          </a:p>
        </p:txBody>
      </p:sp>
      <p:sp>
        <p:nvSpPr>
          <p:cNvPr id="13317" name="Text Box 80"/>
          <p:cNvSpPr txBox="1">
            <a:spLocks noChangeArrowheads="1"/>
          </p:cNvSpPr>
          <p:nvPr/>
        </p:nvSpPr>
        <p:spPr bwMode="auto">
          <a:xfrm>
            <a:off x="654050" y="5894388"/>
            <a:ext cx="7251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No Data           &lt;10%          10%–14%	    15%–19% </a:t>
            </a:r>
          </a:p>
        </p:txBody>
      </p:sp>
      <p:sp>
        <p:nvSpPr>
          <p:cNvPr id="13318" name="Rectangle 81"/>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3319" name="Rectangle 82"/>
          <p:cNvSpPr>
            <a:spLocks noChangeArrowheads="1"/>
          </p:cNvSpPr>
          <p:nvPr/>
        </p:nvSpPr>
        <p:spPr bwMode="auto">
          <a:xfrm>
            <a:off x="1349375" y="5953125"/>
            <a:ext cx="207963"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3320" name="Rectangle 83"/>
          <p:cNvSpPr>
            <a:spLocks noChangeArrowheads="1"/>
          </p:cNvSpPr>
          <p:nvPr/>
        </p:nvSpPr>
        <p:spPr bwMode="auto">
          <a:xfrm>
            <a:off x="2066925" y="5951538"/>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13321" name="Rectangle 84"/>
          <p:cNvSpPr>
            <a:spLocks noChangeArrowheads="1"/>
          </p:cNvSpPr>
          <p:nvPr/>
        </p:nvSpPr>
        <p:spPr bwMode="auto">
          <a:xfrm>
            <a:off x="3065463" y="5961063"/>
            <a:ext cx="207962" cy="234950"/>
          </a:xfrm>
          <a:prstGeom prst="rect">
            <a:avLst/>
          </a:prstGeom>
          <a:solidFill>
            <a:srgbClr val="0000A0"/>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3322" name="Rectangle 85"/>
          <p:cNvSpPr>
            <a:spLocks noChangeArrowheads="1"/>
          </p:cNvSpPr>
          <p:nvPr/>
        </p:nvSpPr>
        <p:spPr bwMode="auto">
          <a:xfrm>
            <a:off x="395288" y="5562600"/>
            <a:ext cx="4405312" cy="681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3453529673"/>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2"/>
          <p:cNvSpPr>
            <a:spLocks/>
          </p:cNvSpPr>
          <p:nvPr/>
        </p:nvSpPr>
        <p:spPr bwMode="auto">
          <a:xfrm>
            <a:off x="4011613" y="2003425"/>
            <a:ext cx="644525"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a:solidFill>
              <a:schemeClr val="tx1"/>
            </a:solidFill>
            <a:round/>
            <a:headEnd/>
            <a:tailEnd/>
          </a:ln>
        </p:spPr>
        <p:txBody>
          <a:bodyPr/>
          <a:lstStyle/>
          <a:p>
            <a:endParaRPr lang="en-US"/>
          </a:p>
        </p:txBody>
      </p:sp>
      <p:sp>
        <p:nvSpPr>
          <p:cNvPr id="14339" name="Freeform 3"/>
          <p:cNvSpPr>
            <a:spLocks/>
          </p:cNvSpPr>
          <p:nvPr/>
        </p:nvSpPr>
        <p:spPr bwMode="auto">
          <a:xfrm>
            <a:off x="3983038" y="2398713"/>
            <a:ext cx="682625"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a:solidFill>
              <a:schemeClr val="tx1"/>
            </a:solidFill>
            <a:round/>
            <a:headEnd/>
            <a:tailEnd/>
          </a:ln>
        </p:spPr>
        <p:txBody>
          <a:bodyPr/>
          <a:lstStyle/>
          <a:p>
            <a:endParaRPr lang="en-US"/>
          </a:p>
        </p:txBody>
      </p:sp>
      <p:sp>
        <p:nvSpPr>
          <p:cNvPr id="14340" name="Freeform 4"/>
          <p:cNvSpPr>
            <a:spLocks/>
          </p:cNvSpPr>
          <p:nvPr/>
        </p:nvSpPr>
        <p:spPr bwMode="auto">
          <a:xfrm>
            <a:off x="3960813" y="2794000"/>
            <a:ext cx="806450"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0000A0"/>
          </a:solidFill>
          <a:ln w="12700">
            <a:solidFill>
              <a:schemeClr val="tx1"/>
            </a:solidFill>
            <a:round/>
            <a:headEnd/>
            <a:tailEnd/>
          </a:ln>
        </p:spPr>
        <p:txBody>
          <a:bodyPr/>
          <a:lstStyle/>
          <a:p>
            <a:endParaRPr lang="en-US"/>
          </a:p>
        </p:txBody>
      </p:sp>
      <p:sp>
        <p:nvSpPr>
          <p:cNvPr id="14341" name="Freeform 5"/>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6987EB"/>
          </a:solidFill>
          <a:ln w="12700">
            <a:solidFill>
              <a:schemeClr val="tx1"/>
            </a:solidFill>
            <a:round/>
            <a:headEnd/>
            <a:tailEnd/>
          </a:ln>
        </p:spPr>
        <p:txBody>
          <a:bodyPr/>
          <a:lstStyle/>
          <a:p>
            <a:endParaRPr lang="en-US"/>
          </a:p>
        </p:txBody>
      </p:sp>
      <p:sp>
        <p:nvSpPr>
          <p:cNvPr id="14342" name="Freeform 6"/>
          <p:cNvSpPr>
            <a:spLocks/>
          </p:cNvSpPr>
          <p:nvPr/>
        </p:nvSpPr>
        <p:spPr bwMode="auto">
          <a:xfrm>
            <a:off x="4019550" y="3590925"/>
            <a:ext cx="838200"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0000A0"/>
          </a:solidFill>
          <a:ln w="12700">
            <a:solidFill>
              <a:schemeClr val="tx1"/>
            </a:solidFill>
            <a:round/>
            <a:headEnd/>
            <a:tailEnd/>
          </a:ln>
        </p:spPr>
        <p:txBody>
          <a:bodyPr/>
          <a:lstStyle/>
          <a:p>
            <a:endParaRPr lang="en-US"/>
          </a:p>
        </p:txBody>
      </p:sp>
      <p:sp>
        <p:nvSpPr>
          <p:cNvPr id="14343" name="Freeform 7"/>
          <p:cNvSpPr>
            <a:spLocks/>
          </p:cNvSpPr>
          <p:nvPr/>
        </p:nvSpPr>
        <p:spPr bwMode="auto">
          <a:xfrm>
            <a:off x="4651375" y="2740025"/>
            <a:ext cx="592138"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0000A0"/>
          </a:solidFill>
          <a:ln w="12700">
            <a:solidFill>
              <a:schemeClr val="tx1"/>
            </a:solidFill>
            <a:round/>
            <a:headEnd/>
            <a:tailEnd/>
          </a:ln>
        </p:spPr>
        <p:txBody>
          <a:bodyPr/>
          <a:lstStyle/>
          <a:p>
            <a:endParaRPr lang="en-US"/>
          </a:p>
        </p:txBody>
      </p:sp>
      <p:sp>
        <p:nvSpPr>
          <p:cNvPr id="14344" name="Freeform 8"/>
          <p:cNvSpPr>
            <a:spLocks/>
          </p:cNvSpPr>
          <p:nvPr/>
        </p:nvSpPr>
        <p:spPr bwMode="auto">
          <a:xfrm>
            <a:off x="4730750" y="3127375"/>
            <a:ext cx="649288"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0000A0"/>
          </a:solidFill>
          <a:ln w="12700">
            <a:solidFill>
              <a:schemeClr val="tx1"/>
            </a:solidFill>
            <a:round/>
            <a:headEnd/>
            <a:tailEnd/>
          </a:ln>
        </p:spPr>
        <p:txBody>
          <a:bodyPr/>
          <a:lstStyle/>
          <a:p>
            <a:endParaRPr lang="en-US"/>
          </a:p>
        </p:txBody>
      </p:sp>
      <p:sp>
        <p:nvSpPr>
          <p:cNvPr id="14345" name="Freeform 9"/>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a:solidFill>
              <a:schemeClr val="tx1"/>
            </a:solidFill>
            <a:round/>
            <a:headEnd/>
            <a:tailEnd/>
          </a:ln>
        </p:spPr>
        <p:txBody>
          <a:bodyPr/>
          <a:lstStyle/>
          <a:p>
            <a:endParaRPr lang="en-US"/>
          </a:p>
        </p:txBody>
      </p:sp>
      <p:sp>
        <p:nvSpPr>
          <p:cNvPr id="14346" name="Freeform 10"/>
          <p:cNvSpPr>
            <a:spLocks/>
          </p:cNvSpPr>
          <p:nvPr/>
        </p:nvSpPr>
        <p:spPr bwMode="auto">
          <a:xfrm>
            <a:off x="5343525" y="3265488"/>
            <a:ext cx="719138"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0000A0"/>
          </a:solidFill>
          <a:ln w="12700">
            <a:solidFill>
              <a:schemeClr val="tx1"/>
            </a:solidFill>
            <a:round/>
            <a:headEnd/>
            <a:tailEnd/>
          </a:ln>
        </p:spPr>
        <p:txBody>
          <a:bodyPr/>
          <a:lstStyle/>
          <a:p>
            <a:endParaRPr lang="en-US"/>
          </a:p>
        </p:txBody>
      </p:sp>
      <p:sp>
        <p:nvSpPr>
          <p:cNvPr id="14347" name="Freeform 11"/>
          <p:cNvSpPr>
            <a:spLocks/>
          </p:cNvSpPr>
          <p:nvPr/>
        </p:nvSpPr>
        <p:spPr bwMode="auto">
          <a:xfrm>
            <a:off x="5280025" y="3560763"/>
            <a:ext cx="801688"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0000A0"/>
          </a:solidFill>
          <a:ln w="12700">
            <a:solidFill>
              <a:schemeClr val="tx1"/>
            </a:solidFill>
            <a:round/>
            <a:headEnd/>
            <a:tailEnd/>
          </a:ln>
        </p:spPr>
        <p:txBody>
          <a:bodyPr/>
          <a:lstStyle/>
          <a:p>
            <a:endParaRPr lang="en-US"/>
          </a:p>
        </p:txBody>
      </p:sp>
      <p:sp>
        <p:nvSpPr>
          <p:cNvPr id="14348" name="Freeform 12"/>
          <p:cNvSpPr>
            <a:spLocks/>
          </p:cNvSpPr>
          <p:nvPr/>
        </p:nvSpPr>
        <p:spPr bwMode="auto">
          <a:xfrm>
            <a:off x="5489575" y="3824288"/>
            <a:ext cx="374650"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0000A0"/>
          </a:solidFill>
          <a:ln w="12700">
            <a:solidFill>
              <a:schemeClr val="tx1"/>
            </a:solidFill>
            <a:round/>
            <a:headEnd/>
            <a:tailEnd/>
          </a:ln>
        </p:spPr>
        <p:txBody>
          <a:bodyPr/>
          <a:lstStyle/>
          <a:p>
            <a:endParaRPr lang="en-US"/>
          </a:p>
        </p:txBody>
      </p:sp>
      <p:sp>
        <p:nvSpPr>
          <p:cNvPr id="14349" name="Freeform 13"/>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0000A0"/>
          </a:solidFill>
          <a:ln w="12700">
            <a:solidFill>
              <a:schemeClr val="tx1"/>
            </a:solidFill>
            <a:round/>
            <a:headEnd/>
            <a:tailEnd/>
          </a:ln>
        </p:spPr>
        <p:txBody>
          <a:bodyPr/>
          <a:lstStyle/>
          <a:p>
            <a:endParaRPr lang="en-US"/>
          </a:p>
        </p:txBody>
      </p:sp>
      <p:sp>
        <p:nvSpPr>
          <p:cNvPr id="14350" name="Freeform 14"/>
          <p:cNvSpPr>
            <a:spLocks/>
          </p:cNvSpPr>
          <p:nvPr/>
        </p:nvSpPr>
        <p:spPr bwMode="auto">
          <a:xfrm>
            <a:off x="5843588"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0000A0"/>
          </a:solidFill>
          <a:ln w="12700">
            <a:solidFill>
              <a:schemeClr val="tx1"/>
            </a:solidFill>
            <a:round/>
            <a:headEnd/>
            <a:tailEnd/>
          </a:ln>
        </p:spPr>
        <p:txBody>
          <a:bodyPr/>
          <a:lstStyle/>
          <a:p>
            <a:endParaRPr lang="en-US"/>
          </a:p>
        </p:txBody>
      </p:sp>
      <p:sp>
        <p:nvSpPr>
          <p:cNvPr id="14351" name="Freeform 15"/>
          <p:cNvSpPr>
            <a:spLocks/>
          </p:cNvSpPr>
          <p:nvPr/>
        </p:nvSpPr>
        <p:spPr bwMode="auto">
          <a:xfrm>
            <a:off x="5591175" y="4311650"/>
            <a:ext cx="8890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a:solidFill>
              <a:schemeClr val="tx1"/>
            </a:solidFill>
            <a:round/>
            <a:headEnd/>
            <a:tailEnd/>
          </a:ln>
        </p:spPr>
        <p:txBody>
          <a:bodyPr/>
          <a:lstStyle/>
          <a:p>
            <a:endParaRPr lang="en-US"/>
          </a:p>
        </p:txBody>
      </p:sp>
      <p:sp>
        <p:nvSpPr>
          <p:cNvPr id="14352" name="Freeform 16"/>
          <p:cNvSpPr>
            <a:spLocks/>
          </p:cNvSpPr>
          <p:nvPr/>
        </p:nvSpPr>
        <p:spPr bwMode="auto">
          <a:xfrm>
            <a:off x="5988050" y="3009900"/>
            <a:ext cx="441325"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0000A0"/>
          </a:solidFill>
          <a:ln w="12700">
            <a:solidFill>
              <a:schemeClr val="tx1"/>
            </a:solidFill>
            <a:round/>
            <a:headEnd/>
            <a:tailEnd/>
          </a:ln>
        </p:spPr>
        <p:txBody>
          <a:bodyPr/>
          <a:lstStyle/>
          <a:p>
            <a:endParaRPr lang="en-US"/>
          </a:p>
        </p:txBody>
      </p:sp>
      <p:sp>
        <p:nvSpPr>
          <p:cNvPr id="14353" name="Freeform 17"/>
          <p:cNvSpPr>
            <a:spLocks/>
          </p:cNvSpPr>
          <p:nvPr/>
        </p:nvSpPr>
        <p:spPr bwMode="auto">
          <a:xfrm>
            <a:off x="4845050" y="3660775"/>
            <a:ext cx="484188"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0000A0"/>
          </a:solidFill>
          <a:ln w="12700">
            <a:solidFill>
              <a:schemeClr val="tx1"/>
            </a:solidFill>
            <a:round/>
            <a:headEnd/>
            <a:tailEnd/>
          </a:ln>
        </p:spPr>
        <p:txBody>
          <a:bodyPr/>
          <a:lstStyle/>
          <a:p>
            <a:endParaRPr lang="en-US"/>
          </a:p>
        </p:txBody>
      </p:sp>
      <p:sp>
        <p:nvSpPr>
          <p:cNvPr id="14354" name="Freeform 18"/>
          <p:cNvSpPr>
            <a:spLocks/>
          </p:cNvSpPr>
          <p:nvPr/>
        </p:nvSpPr>
        <p:spPr bwMode="auto">
          <a:xfrm>
            <a:off x="2103438"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6987EB"/>
          </a:solidFill>
          <a:ln w="12700">
            <a:solidFill>
              <a:schemeClr val="tx1"/>
            </a:solidFill>
            <a:round/>
            <a:headEnd/>
            <a:tailEnd/>
          </a:ln>
        </p:spPr>
        <p:txBody>
          <a:bodyPr/>
          <a:lstStyle/>
          <a:p>
            <a:endParaRPr lang="en-US"/>
          </a:p>
        </p:txBody>
      </p:sp>
      <p:sp>
        <p:nvSpPr>
          <p:cNvPr id="14355" name="Freeform 19"/>
          <p:cNvSpPr>
            <a:spLocks/>
          </p:cNvSpPr>
          <p:nvPr/>
        </p:nvSpPr>
        <p:spPr bwMode="auto">
          <a:xfrm>
            <a:off x="3324225" y="2452688"/>
            <a:ext cx="682625"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6987EB"/>
          </a:solidFill>
          <a:ln w="12700">
            <a:solidFill>
              <a:schemeClr val="tx1"/>
            </a:solidFill>
            <a:round/>
            <a:headEnd/>
            <a:tailEnd/>
          </a:ln>
        </p:spPr>
        <p:txBody>
          <a:bodyPr/>
          <a:lstStyle/>
          <a:p>
            <a:endParaRPr lang="en-US"/>
          </a:p>
        </p:txBody>
      </p:sp>
      <p:sp>
        <p:nvSpPr>
          <p:cNvPr id="14356" name="Freeform 20"/>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a:solidFill>
              <a:schemeClr val="tx1"/>
            </a:solidFill>
            <a:round/>
            <a:headEnd/>
            <a:tailEnd/>
          </a:ln>
        </p:spPr>
        <p:txBody>
          <a:bodyPr/>
          <a:lstStyle/>
          <a:p>
            <a:endParaRPr lang="en-US"/>
          </a:p>
        </p:txBody>
      </p:sp>
      <p:sp>
        <p:nvSpPr>
          <p:cNvPr id="14357" name="Freeform 21"/>
          <p:cNvSpPr>
            <a:spLocks/>
          </p:cNvSpPr>
          <p:nvPr/>
        </p:nvSpPr>
        <p:spPr bwMode="auto">
          <a:xfrm>
            <a:off x="3341688" y="3521075"/>
            <a:ext cx="684212"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6987EB"/>
          </a:solidFill>
          <a:ln w="12700">
            <a:solidFill>
              <a:schemeClr val="tx1"/>
            </a:solidFill>
            <a:round/>
            <a:headEnd/>
            <a:tailEnd/>
          </a:ln>
        </p:spPr>
        <p:txBody>
          <a:bodyPr/>
          <a:lstStyle/>
          <a:p>
            <a:endParaRPr lang="en-US"/>
          </a:p>
        </p:txBody>
      </p:sp>
      <p:sp>
        <p:nvSpPr>
          <p:cNvPr id="14358" name="Freeform 22"/>
          <p:cNvSpPr>
            <a:spLocks/>
          </p:cNvSpPr>
          <p:nvPr/>
        </p:nvSpPr>
        <p:spPr bwMode="auto">
          <a:xfrm>
            <a:off x="3600450" y="3660775"/>
            <a:ext cx="1368425"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0000A0"/>
          </a:solidFill>
          <a:ln w="12700">
            <a:solidFill>
              <a:schemeClr val="tx1"/>
            </a:solidFill>
            <a:round/>
            <a:headEnd/>
            <a:tailEnd/>
          </a:ln>
        </p:spPr>
        <p:txBody>
          <a:bodyPr/>
          <a:lstStyle/>
          <a:p>
            <a:endParaRPr lang="en-US"/>
          </a:p>
        </p:txBody>
      </p:sp>
      <p:sp>
        <p:nvSpPr>
          <p:cNvPr id="14359" name="Freeform 23"/>
          <p:cNvSpPr>
            <a:spLocks/>
          </p:cNvSpPr>
          <p:nvPr/>
        </p:nvSpPr>
        <p:spPr bwMode="auto">
          <a:xfrm>
            <a:off x="6169025"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6987EB"/>
          </a:solidFill>
          <a:ln w="12700">
            <a:solidFill>
              <a:schemeClr val="tx1"/>
            </a:solidFill>
            <a:round/>
            <a:headEnd/>
            <a:tailEnd/>
          </a:ln>
        </p:spPr>
        <p:txBody>
          <a:bodyPr/>
          <a:lstStyle/>
          <a:p>
            <a:endParaRPr lang="en-US"/>
          </a:p>
        </p:txBody>
      </p:sp>
      <p:sp>
        <p:nvSpPr>
          <p:cNvPr id="14360" name="Freeform 24"/>
          <p:cNvSpPr>
            <a:spLocks/>
          </p:cNvSpPr>
          <p:nvPr/>
        </p:nvSpPr>
        <p:spPr bwMode="auto">
          <a:xfrm>
            <a:off x="6661150" y="2266950"/>
            <a:ext cx="165100"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a:solidFill>
              <a:schemeClr val="tx1"/>
            </a:solidFill>
            <a:round/>
            <a:headEnd/>
            <a:tailEnd/>
          </a:ln>
        </p:spPr>
        <p:txBody>
          <a:bodyPr/>
          <a:lstStyle/>
          <a:p>
            <a:endParaRPr lang="en-US"/>
          </a:p>
        </p:txBody>
      </p:sp>
      <p:grpSp>
        <p:nvGrpSpPr>
          <p:cNvPr id="14361" name="Group 25"/>
          <p:cNvGrpSpPr>
            <a:grpSpLocks/>
          </p:cNvGrpSpPr>
          <p:nvPr/>
        </p:nvGrpSpPr>
        <p:grpSpPr bwMode="auto">
          <a:xfrm>
            <a:off x="1027113" y="3886200"/>
            <a:ext cx="1785937" cy="1390650"/>
            <a:chOff x="768" y="2832"/>
            <a:chExt cx="1203" cy="876"/>
          </a:xfrm>
        </p:grpSpPr>
        <p:sp>
          <p:nvSpPr>
            <p:cNvPr id="14406" name="Freeform 26"/>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0000A0"/>
            </a:solidFill>
            <a:ln w="12700">
              <a:solidFill>
                <a:schemeClr val="tx1"/>
              </a:solidFill>
              <a:round/>
              <a:headEnd/>
              <a:tailEnd/>
            </a:ln>
          </p:spPr>
          <p:txBody>
            <a:bodyPr/>
            <a:lstStyle/>
            <a:p>
              <a:endParaRPr lang="en-US"/>
            </a:p>
          </p:txBody>
        </p:sp>
        <p:sp>
          <p:nvSpPr>
            <p:cNvPr id="14407" name="Freeform 27"/>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0000A0"/>
            </a:solidFill>
            <a:ln w="12700">
              <a:solidFill>
                <a:schemeClr val="tx1"/>
              </a:solidFill>
              <a:round/>
              <a:headEnd/>
              <a:tailEnd/>
            </a:ln>
          </p:spPr>
          <p:txBody>
            <a:bodyPr/>
            <a:lstStyle/>
            <a:p>
              <a:endParaRPr lang="en-US"/>
            </a:p>
          </p:txBody>
        </p:sp>
        <p:sp>
          <p:nvSpPr>
            <p:cNvPr id="14408" name="Freeform 28"/>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0000A0"/>
            </a:solidFill>
            <a:ln w="12700">
              <a:solidFill>
                <a:schemeClr val="tx1"/>
              </a:solidFill>
              <a:round/>
              <a:headEnd/>
              <a:tailEnd/>
            </a:ln>
          </p:spPr>
          <p:txBody>
            <a:bodyPr/>
            <a:lstStyle/>
            <a:p>
              <a:endParaRPr lang="en-US"/>
            </a:p>
          </p:txBody>
        </p:sp>
        <p:sp>
          <p:nvSpPr>
            <p:cNvPr id="14409" name="Freeform 29"/>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a:solidFill>
                <a:schemeClr val="tx1"/>
              </a:solidFill>
              <a:round/>
              <a:headEnd/>
              <a:tailEnd/>
            </a:ln>
          </p:spPr>
          <p:txBody>
            <a:bodyPr/>
            <a:lstStyle/>
            <a:p>
              <a:endParaRPr lang="en-US"/>
            </a:p>
          </p:txBody>
        </p:sp>
        <p:sp>
          <p:nvSpPr>
            <p:cNvPr id="14410" name="Freeform 30"/>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0000A0"/>
            </a:solidFill>
            <a:ln w="12700">
              <a:solidFill>
                <a:schemeClr val="tx1"/>
              </a:solidFill>
              <a:round/>
              <a:headEnd/>
              <a:tailEnd/>
            </a:ln>
          </p:spPr>
          <p:txBody>
            <a:bodyPr/>
            <a:lstStyle/>
            <a:p>
              <a:endParaRPr lang="en-US"/>
            </a:p>
          </p:txBody>
        </p:sp>
        <p:sp>
          <p:nvSpPr>
            <p:cNvPr id="14411" name="Freeform 31"/>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a:solidFill>
                <a:schemeClr val="tx1"/>
              </a:solidFill>
              <a:round/>
              <a:headEnd/>
              <a:tailEnd/>
            </a:ln>
          </p:spPr>
          <p:txBody>
            <a:bodyPr/>
            <a:lstStyle/>
            <a:p>
              <a:endParaRPr lang="en-US"/>
            </a:p>
          </p:txBody>
        </p:sp>
        <p:sp>
          <p:nvSpPr>
            <p:cNvPr id="14412" name="Freeform 32"/>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0000A0"/>
            </a:solidFill>
            <a:ln w="12700">
              <a:solidFill>
                <a:schemeClr val="tx1"/>
              </a:solidFill>
              <a:round/>
              <a:headEnd/>
              <a:tailEnd/>
            </a:ln>
          </p:spPr>
          <p:txBody>
            <a:bodyPr/>
            <a:lstStyle/>
            <a:p>
              <a:endParaRPr lang="en-US"/>
            </a:p>
          </p:txBody>
        </p:sp>
        <p:sp>
          <p:nvSpPr>
            <p:cNvPr id="14413" name="Freeform 33"/>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a:solidFill>
                <a:schemeClr val="tx1"/>
              </a:solidFill>
              <a:round/>
              <a:headEnd/>
              <a:tailEnd/>
            </a:ln>
          </p:spPr>
          <p:txBody>
            <a:bodyPr/>
            <a:lstStyle/>
            <a:p>
              <a:endParaRPr lang="en-US"/>
            </a:p>
          </p:txBody>
        </p:sp>
        <p:sp>
          <p:nvSpPr>
            <p:cNvPr id="14414" name="Freeform 34"/>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0000A0"/>
            </a:solidFill>
            <a:ln w="12700">
              <a:solidFill>
                <a:schemeClr val="tx1"/>
              </a:solidFill>
              <a:round/>
              <a:headEnd/>
              <a:tailEnd/>
            </a:ln>
          </p:spPr>
          <p:txBody>
            <a:bodyPr/>
            <a:lstStyle/>
            <a:p>
              <a:endParaRPr lang="en-US"/>
            </a:p>
          </p:txBody>
        </p:sp>
        <p:sp>
          <p:nvSpPr>
            <p:cNvPr id="14415" name="Freeform 35"/>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a:solidFill>
                <a:schemeClr val="tx1"/>
              </a:solidFill>
              <a:round/>
              <a:headEnd/>
              <a:tailEnd/>
            </a:ln>
          </p:spPr>
          <p:txBody>
            <a:bodyPr/>
            <a:lstStyle/>
            <a:p>
              <a:endParaRPr lang="en-US"/>
            </a:p>
          </p:txBody>
        </p:sp>
        <p:sp>
          <p:nvSpPr>
            <p:cNvPr id="14416" name="Freeform 36"/>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0000A0"/>
            </a:solidFill>
            <a:ln w="12700">
              <a:solidFill>
                <a:schemeClr val="tx1"/>
              </a:solidFill>
              <a:round/>
              <a:headEnd/>
              <a:tailEnd/>
            </a:ln>
          </p:spPr>
          <p:txBody>
            <a:bodyPr/>
            <a:lstStyle/>
            <a:p>
              <a:endParaRPr lang="en-US"/>
            </a:p>
          </p:txBody>
        </p:sp>
        <p:sp>
          <p:nvSpPr>
            <p:cNvPr id="14417" name="Freeform 37"/>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a:solidFill>
                <a:schemeClr val="tx1"/>
              </a:solidFill>
              <a:round/>
              <a:headEnd/>
              <a:tailEnd/>
            </a:ln>
          </p:spPr>
          <p:txBody>
            <a:bodyPr/>
            <a:lstStyle/>
            <a:p>
              <a:endParaRPr lang="en-US"/>
            </a:p>
          </p:txBody>
        </p:sp>
        <p:sp>
          <p:nvSpPr>
            <p:cNvPr id="14418" name="Freeform 38"/>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0000A0"/>
            </a:solidFill>
            <a:ln w="12700">
              <a:solidFill>
                <a:schemeClr val="tx1"/>
              </a:solidFill>
              <a:round/>
              <a:headEnd/>
              <a:tailEnd/>
            </a:ln>
          </p:spPr>
          <p:txBody>
            <a:bodyPr/>
            <a:lstStyle/>
            <a:p>
              <a:endParaRPr lang="en-US"/>
            </a:p>
          </p:txBody>
        </p:sp>
        <p:sp>
          <p:nvSpPr>
            <p:cNvPr id="14419" name="Freeform 39"/>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0000A0"/>
            </a:solidFill>
            <a:ln w="12700">
              <a:solidFill>
                <a:schemeClr val="tx1"/>
              </a:solidFill>
              <a:round/>
              <a:headEnd/>
              <a:tailEnd/>
            </a:ln>
          </p:spPr>
          <p:txBody>
            <a:bodyPr/>
            <a:lstStyle/>
            <a:p>
              <a:endParaRPr lang="en-US"/>
            </a:p>
          </p:txBody>
        </p:sp>
        <p:sp>
          <p:nvSpPr>
            <p:cNvPr id="14420" name="Freeform 40"/>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0000A0"/>
            </a:solidFill>
            <a:ln w="12700">
              <a:solidFill>
                <a:schemeClr val="tx1"/>
              </a:solidFill>
              <a:round/>
              <a:headEnd/>
              <a:tailEnd/>
            </a:ln>
          </p:spPr>
          <p:txBody>
            <a:bodyPr/>
            <a:lstStyle/>
            <a:p>
              <a:endParaRPr lang="en-US"/>
            </a:p>
          </p:txBody>
        </p:sp>
      </p:grpSp>
      <p:sp>
        <p:nvSpPr>
          <p:cNvPr id="14362" name="Freeform 41"/>
          <p:cNvSpPr>
            <a:spLocks/>
          </p:cNvSpPr>
          <p:nvPr/>
        </p:nvSpPr>
        <p:spPr bwMode="auto">
          <a:xfrm>
            <a:off x="2955925" y="2794000"/>
            <a:ext cx="552450"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6987EB"/>
          </a:solidFill>
          <a:ln w="12700">
            <a:solidFill>
              <a:schemeClr val="tx1"/>
            </a:solidFill>
            <a:round/>
            <a:headEnd/>
            <a:tailEnd/>
          </a:ln>
        </p:spPr>
        <p:txBody>
          <a:bodyPr/>
          <a:lstStyle/>
          <a:p>
            <a:endParaRPr lang="en-US"/>
          </a:p>
        </p:txBody>
      </p:sp>
      <p:sp>
        <p:nvSpPr>
          <p:cNvPr id="14363" name="Freeform 42"/>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6987EB"/>
          </a:solidFill>
          <a:ln w="12700">
            <a:solidFill>
              <a:schemeClr val="tx1"/>
            </a:solidFill>
            <a:round/>
            <a:headEnd/>
            <a:tailEnd/>
          </a:ln>
        </p:spPr>
        <p:txBody>
          <a:bodyPr/>
          <a:lstStyle/>
          <a:p>
            <a:endParaRPr lang="en-US"/>
          </a:p>
        </p:txBody>
      </p:sp>
      <p:sp>
        <p:nvSpPr>
          <p:cNvPr id="14364" name="Freeform 43"/>
          <p:cNvSpPr>
            <a:spLocks/>
          </p:cNvSpPr>
          <p:nvPr/>
        </p:nvSpPr>
        <p:spPr bwMode="auto">
          <a:xfrm>
            <a:off x="2168525" y="2035175"/>
            <a:ext cx="782638"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0000A0"/>
          </a:solidFill>
          <a:ln w="12700">
            <a:solidFill>
              <a:schemeClr val="tx1"/>
            </a:solidFill>
            <a:round/>
            <a:headEnd/>
            <a:tailEnd/>
          </a:ln>
        </p:spPr>
        <p:txBody>
          <a:bodyPr/>
          <a:lstStyle/>
          <a:p>
            <a:endParaRPr lang="en-US"/>
          </a:p>
        </p:txBody>
      </p:sp>
      <p:sp>
        <p:nvSpPr>
          <p:cNvPr id="14365" name="Freeform 44"/>
          <p:cNvSpPr>
            <a:spLocks/>
          </p:cNvSpPr>
          <p:nvPr/>
        </p:nvSpPr>
        <p:spPr bwMode="auto">
          <a:xfrm>
            <a:off x="2805113" y="1833563"/>
            <a:ext cx="585787"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a:solidFill>
              <a:schemeClr val="tx1"/>
            </a:solidFill>
            <a:round/>
            <a:headEnd/>
            <a:tailEnd/>
          </a:ln>
        </p:spPr>
        <p:txBody>
          <a:bodyPr/>
          <a:lstStyle/>
          <a:p>
            <a:endParaRPr lang="en-US"/>
          </a:p>
        </p:txBody>
      </p:sp>
      <p:sp>
        <p:nvSpPr>
          <p:cNvPr id="14366" name="Freeform 45"/>
          <p:cNvSpPr>
            <a:spLocks/>
          </p:cNvSpPr>
          <p:nvPr/>
        </p:nvSpPr>
        <p:spPr bwMode="auto">
          <a:xfrm>
            <a:off x="3051175"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a:solidFill>
              <a:schemeClr val="tx1"/>
            </a:solidFill>
            <a:round/>
            <a:headEnd/>
            <a:tailEnd/>
          </a:ln>
        </p:spPr>
        <p:txBody>
          <a:bodyPr/>
          <a:lstStyle/>
          <a:p>
            <a:endParaRPr lang="en-US"/>
          </a:p>
        </p:txBody>
      </p:sp>
      <p:sp>
        <p:nvSpPr>
          <p:cNvPr id="14367" name="Freeform 46"/>
          <p:cNvSpPr>
            <a:spLocks/>
          </p:cNvSpPr>
          <p:nvPr/>
        </p:nvSpPr>
        <p:spPr bwMode="auto">
          <a:xfrm>
            <a:off x="2451100" y="2662238"/>
            <a:ext cx="620713"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a:solidFill>
              <a:schemeClr val="tx1"/>
            </a:solidFill>
            <a:round/>
            <a:headEnd/>
            <a:tailEnd/>
          </a:ln>
        </p:spPr>
        <p:txBody>
          <a:bodyPr/>
          <a:lstStyle/>
          <a:p>
            <a:endParaRPr lang="en-US"/>
          </a:p>
        </p:txBody>
      </p:sp>
      <p:sp>
        <p:nvSpPr>
          <p:cNvPr id="14368" name="Freeform 47"/>
          <p:cNvSpPr>
            <a:spLocks/>
          </p:cNvSpPr>
          <p:nvPr/>
        </p:nvSpPr>
        <p:spPr bwMode="auto">
          <a:xfrm>
            <a:off x="2774950" y="3444875"/>
            <a:ext cx="660400"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a:solidFill>
              <a:schemeClr val="tx1"/>
            </a:solidFill>
            <a:round/>
            <a:headEnd/>
            <a:tailEnd/>
          </a:ln>
        </p:spPr>
        <p:txBody>
          <a:bodyPr/>
          <a:lstStyle/>
          <a:p>
            <a:endParaRPr lang="en-US"/>
          </a:p>
        </p:txBody>
      </p:sp>
      <p:sp>
        <p:nvSpPr>
          <p:cNvPr id="14369" name="Freeform 48"/>
          <p:cNvSpPr>
            <a:spLocks/>
          </p:cNvSpPr>
          <p:nvPr/>
        </p:nvSpPr>
        <p:spPr bwMode="auto">
          <a:xfrm>
            <a:off x="4606925" y="1981200"/>
            <a:ext cx="642938"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6987EB"/>
          </a:solidFill>
          <a:ln w="12700">
            <a:solidFill>
              <a:schemeClr val="tx1"/>
            </a:solidFill>
            <a:round/>
            <a:headEnd/>
            <a:tailEnd/>
          </a:ln>
        </p:spPr>
        <p:txBody>
          <a:bodyPr/>
          <a:lstStyle/>
          <a:p>
            <a:endParaRPr lang="en-US"/>
          </a:p>
        </p:txBody>
      </p:sp>
      <p:sp>
        <p:nvSpPr>
          <p:cNvPr id="14370" name="Freeform 49"/>
          <p:cNvSpPr>
            <a:spLocks/>
          </p:cNvSpPr>
          <p:nvPr/>
        </p:nvSpPr>
        <p:spPr bwMode="auto">
          <a:xfrm>
            <a:off x="4902200" y="4133850"/>
            <a:ext cx="557213"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0000A0"/>
          </a:solidFill>
          <a:ln w="12700">
            <a:solidFill>
              <a:schemeClr val="tx1"/>
            </a:solidFill>
            <a:round/>
            <a:headEnd/>
            <a:tailEnd/>
          </a:ln>
        </p:spPr>
        <p:txBody>
          <a:bodyPr/>
          <a:lstStyle/>
          <a:p>
            <a:endParaRPr lang="en-US"/>
          </a:p>
        </p:txBody>
      </p:sp>
      <p:sp>
        <p:nvSpPr>
          <p:cNvPr id="14371" name="Freeform 50"/>
          <p:cNvSpPr>
            <a:spLocks/>
          </p:cNvSpPr>
          <p:nvPr/>
        </p:nvSpPr>
        <p:spPr bwMode="auto">
          <a:xfrm>
            <a:off x="5126038" y="2855913"/>
            <a:ext cx="392112"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0000A0"/>
          </a:solidFill>
          <a:ln w="12700">
            <a:solidFill>
              <a:schemeClr val="tx1"/>
            </a:solidFill>
            <a:round/>
            <a:headEnd/>
            <a:tailEnd/>
          </a:ln>
        </p:spPr>
        <p:txBody>
          <a:bodyPr/>
          <a:lstStyle/>
          <a:p>
            <a:endParaRPr lang="en-US"/>
          </a:p>
        </p:txBody>
      </p:sp>
      <p:grpSp>
        <p:nvGrpSpPr>
          <p:cNvPr id="14372" name="Group 51"/>
          <p:cNvGrpSpPr>
            <a:grpSpLocks/>
          </p:cNvGrpSpPr>
          <p:nvPr/>
        </p:nvGrpSpPr>
        <p:grpSpPr bwMode="auto">
          <a:xfrm>
            <a:off x="5176838" y="2197100"/>
            <a:ext cx="738187" cy="742950"/>
            <a:chOff x="3562" y="1636"/>
            <a:chExt cx="497" cy="468"/>
          </a:xfrm>
        </p:grpSpPr>
        <p:sp>
          <p:nvSpPr>
            <p:cNvPr id="14404" name="Freeform 52"/>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0000A0"/>
            </a:solidFill>
            <a:ln w="12700">
              <a:solidFill>
                <a:schemeClr val="tx1"/>
              </a:solidFill>
              <a:round/>
              <a:headEnd/>
              <a:tailEnd/>
            </a:ln>
          </p:spPr>
          <p:txBody>
            <a:bodyPr/>
            <a:lstStyle/>
            <a:p>
              <a:endParaRPr lang="en-US"/>
            </a:p>
          </p:txBody>
        </p:sp>
        <p:sp>
          <p:nvSpPr>
            <p:cNvPr id="14405" name="Freeform 53"/>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0000A0"/>
            </a:solidFill>
            <a:ln w="12700">
              <a:solidFill>
                <a:schemeClr val="tx1"/>
              </a:solidFill>
              <a:round/>
              <a:headEnd/>
              <a:tailEnd/>
            </a:ln>
          </p:spPr>
          <p:txBody>
            <a:bodyPr/>
            <a:lstStyle/>
            <a:p>
              <a:endParaRPr lang="en-US"/>
            </a:p>
          </p:txBody>
        </p:sp>
      </p:grpSp>
      <p:sp>
        <p:nvSpPr>
          <p:cNvPr id="14373" name="Freeform 54"/>
          <p:cNvSpPr>
            <a:spLocks/>
          </p:cNvSpPr>
          <p:nvPr/>
        </p:nvSpPr>
        <p:spPr bwMode="auto">
          <a:xfrm>
            <a:off x="5473700" y="2917825"/>
            <a:ext cx="290513"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0000A0"/>
          </a:solidFill>
          <a:ln w="12700">
            <a:solidFill>
              <a:schemeClr val="tx1"/>
            </a:solidFill>
            <a:round/>
            <a:headEnd/>
            <a:tailEnd/>
          </a:ln>
        </p:spPr>
        <p:txBody>
          <a:bodyPr/>
          <a:lstStyle/>
          <a:p>
            <a:endParaRPr lang="en-US"/>
          </a:p>
        </p:txBody>
      </p:sp>
      <p:sp>
        <p:nvSpPr>
          <p:cNvPr id="14374" name="Freeform 55"/>
          <p:cNvSpPr>
            <a:spLocks/>
          </p:cNvSpPr>
          <p:nvPr/>
        </p:nvSpPr>
        <p:spPr bwMode="auto">
          <a:xfrm>
            <a:off x="5172075" y="3846513"/>
            <a:ext cx="338138"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0000A0"/>
          </a:solidFill>
          <a:ln w="12700">
            <a:solidFill>
              <a:schemeClr val="tx1"/>
            </a:solidFill>
            <a:round/>
            <a:headEnd/>
            <a:tailEnd/>
          </a:ln>
        </p:spPr>
        <p:txBody>
          <a:bodyPr/>
          <a:lstStyle/>
          <a:p>
            <a:endParaRPr lang="en-US"/>
          </a:p>
        </p:txBody>
      </p:sp>
      <p:sp>
        <p:nvSpPr>
          <p:cNvPr id="14375" name="Freeform 56"/>
          <p:cNvSpPr>
            <a:spLocks/>
          </p:cNvSpPr>
          <p:nvPr/>
        </p:nvSpPr>
        <p:spPr bwMode="auto">
          <a:xfrm>
            <a:off x="6111875" y="2732088"/>
            <a:ext cx="569913"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0000A0"/>
          </a:solidFill>
          <a:ln w="12700">
            <a:solidFill>
              <a:schemeClr val="tx1"/>
            </a:solidFill>
            <a:round/>
            <a:headEnd/>
            <a:tailEnd/>
          </a:ln>
        </p:spPr>
        <p:txBody>
          <a:bodyPr/>
          <a:lstStyle/>
          <a:p>
            <a:endParaRPr lang="en-US"/>
          </a:p>
        </p:txBody>
      </p:sp>
      <p:sp>
        <p:nvSpPr>
          <p:cNvPr id="14376" name="Freeform 57"/>
          <p:cNvSpPr>
            <a:spLocks/>
          </p:cNvSpPr>
          <p:nvPr/>
        </p:nvSpPr>
        <p:spPr bwMode="auto">
          <a:xfrm>
            <a:off x="5922963" y="3127375"/>
            <a:ext cx="738187"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a:solidFill>
              <a:schemeClr val="tx1"/>
            </a:solidFill>
            <a:round/>
            <a:headEnd/>
            <a:tailEnd/>
          </a:ln>
        </p:spPr>
        <p:txBody>
          <a:bodyPr/>
          <a:lstStyle/>
          <a:p>
            <a:endParaRPr lang="en-US"/>
          </a:p>
        </p:txBody>
      </p:sp>
      <p:sp>
        <p:nvSpPr>
          <p:cNvPr id="14377" name="Freeform 58"/>
          <p:cNvSpPr>
            <a:spLocks/>
          </p:cNvSpPr>
          <p:nvPr/>
        </p:nvSpPr>
        <p:spPr bwMode="auto">
          <a:xfrm>
            <a:off x="5973763" y="3730625"/>
            <a:ext cx="496887"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0000A0"/>
          </a:solidFill>
          <a:ln w="12700">
            <a:solidFill>
              <a:schemeClr val="tx1"/>
            </a:solidFill>
            <a:round/>
            <a:headEnd/>
            <a:tailEnd/>
          </a:ln>
        </p:spPr>
        <p:txBody>
          <a:bodyPr/>
          <a:lstStyle/>
          <a:p>
            <a:endParaRPr lang="en-US"/>
          </a:p>
        </p:txBody>
      </p:sp>
      <p:sp>
        <p:nvSpPr>
          <p:cNvPr id="14378" name="Freeform 59"/>
          <p:cNvSpPr>
            <a:spLocks/>
          </p:cNvSpPr>
          <p:nvPr/>
        </p:nvSpPr>
        <p:spPr bwMode="auto">
          <a:xfrm>
            <a:off x="5748338" y="3784600"/>
            <a:ext cx="530225"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a:solidFill>
              <a:schemeClr val="tx1"/>
            </a:solidFill>
            <a:round/>
            <a:headEnd/>
            <a:tailEnd/>
          </a:ln>
        </p:spPr>
        <p:txBody>
          <a:bodyPr/>
          <a:lstStyle/>
          <a:p>
            <a:endParaRPr lang="en-US"/>
          </a:p>
        </p:txBody>
      </p:sp>
      <p:sp>
        <p:nvSpPr>
          <p:cNvPr id="14379" name="Freeform 60"/>
          <p:cNvSpPr>
            <a:spLocks/>
          </p:cNvSpPr>
          <p:nvPr/>
        </p:nvSpPr>
        <p:spPr bwMode="auto">
          <a:xfrm>
            <a:off x="6246813" y="3041650"/>
            <a:ext cx="449262"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a:solidFill>
              <a:schemeClr val="tx1"/>
            </a:solidFill>
            <a:round/>
            <a:headEnd/>
            <a:tailEnd/>
          </a:ln>
        </p:spPr>
        <p:txBody>
          <a:bodyPr/>
          <a:lstStyle/>
          <a:p>
            <a:endParaRPr lang="en-US"/>
          </a:p>
        </p:txBody>
      </p:sp>
      <p:sp>
        <p:nvSpPr>
          <p:cNvPr id="14380" name="Freeform 61"/>
          <p:cNvSpPr>
            <a:spLocks/>
          </p:cNvSpPr>
          <p:nvPr/>
        </p:nvSpPr>
        <p:spPr bwMode="auto">
          <a:xfrm>
            <a:off x="6588125"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a:solidFill>
              <a:schemeClr val="tx1"/>
            </a:solidFill>
            <a:round/>
            <a:headEnd/>
            <a:tailEnd/>
          </a:ln>
        </p:spPr>
        <p:txBody>
          <a:bodyPr/>
          <a:lstStyle/>
          <a:p>
            <a:endParaRPr lang="en-US"/>
          </a:p>
        </p:txBody>
      </p:sp>
      <p:sp>
        <p:nvSpPr>
          <p:cNvPr id="14381" name="Freeform 62"/>
          <p:cNvSpPr>
            <a:spLocks/>
          </p:cNvSpPr>
          <p:nvPr/>
        </p:nvSpPr>
        <p:spPr bwMode="auto">
          <a:xfrm>
            <a:off x="6616700" y="2801938"/>
            <a:ext cx="138113"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6987EB"/>
          </a:solidFill>
          <a:ln w="12700">
            <a:solidFill>
              <a:schemeClr val="tx1"/>
            </a:solidFill>
            <a:round/>
            <a:headEnd/>
            <a:tailEnd/>
          </a:ln>
        </p:spPr>
        <p:txBody>
          <a:bodyPr/>
          <a:lstStyle/>
          <a:p>
            <a:endParaRPr lang="en-US"/>
          </a:p>
        </p:txBody>
      </p:sp>
      <p:sp>
        <p:nvSpPr>
          <p:cNvPr id="14382" name="Freeform 63"/>
          <p:cNvSpPr>
            <a:spLocks/>
          </p:cNvSpPr>
          <p:nvPr/>
        </p:nvSpPr>
        <p:spPr bwMode="auto">
          <a:xfrm>
            <a:off x="6738938" y="2654300"/>
            <a:ext cx="166687"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a:solidFill>
              <a:schemeClr val="tx1"/>
            </a:solidFill>
            <a:round/>
            <a:headEnd/>
            <a:tailEnd/>
          </a:ln>
        </p:spPr>
        <p:txBody>
          <a:bodyPr/>
          <a:lstStyle/>
          <a:p>
            <a:endParaRPr lang="en-US"/>
          </a:p>
        </p:txBody>
      </p:sp>
      <p:sp>
        <p:nvSpPr>
          <p:cNvPr id="14383" name="Freeform 64"/>
          <p:cNvSpPr>
            <a:spLocks/>
          </p:cNvSpPr>
          <p:nvPr/>
        </p:nvSpPr>
        <p:spPr bwMode="auto">
          <a:xfrm>
            <a:off x="6732588"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987EB"/>
          </a:solidFill>
          <a:ln w="12700">
            <a:solidFill>
              <a:schemeClr val="tx1"/>
            </a:solidFill>
            <a:round/>
            <a:headEnd/>
            <a:tailEnd/>
          </a:ln>
        </p:spPr>
        <p:txBody>
          <a:bodyPr/>
          <a:lstStyle/>
          <a:p>
            <a:endParaRPr lang="en-US"/>
          </a:p>
        </p:txBody>
      </p:sp>
      <p:sp>
        <p:nvSpPr>
          <p:cNvPr id="14384" name="Freeform 65"/>
          <p:cNvSpPr>
            <a:spLocks/>
          </p:cNvSpPr>
          <p:nvPr/>
        </p:nvSpPr>
        <p:spPr bwMode="auto">
          <a:xfrm>
            <a:off x="6884988"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a:solidFill>
              <a:schemeClr val="tx1"/>
            </a:solidFill>
            <a:round/>
            <a:headEnd/>
            <a:tailEnd/>
          </a:ln>
        </p:spPr>
        <p:txBody>
          <a:bodyPr/>
          <a:lstStyle/>
          <a:p>
            <a:endParaRPr lang="en-US"/>
          </a:p>
        </p:txBody>
      </p:sp>
      <p:sp>
        <p:nvSpPr>
          <p:cNvPr id="14385" name="Freeform 66"/>
          <p:cNvSpPr>
            <a:spLocks/>
          </p:cNvSpPr>
          <p:nvPr/>
        </p:nvSpPr>
        <p:spPr bwMode="auto">
          <a:xfrm>
            <a:off x="6789738"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a:solidFill>
              <a:schemeClr val="tx1"/>
            </a:solidFill>
            <a:round/>
            <a:headEnd/>
            <a:tailEnd/>
          </a:ln>
        </p:spPr>
        <p:txBody>
          <a:bodyPr/>
          <a:lstStyle/>
          <a:p>
            <a:endParaRPr lang="en-US"/>
          </a:p>
        </p:txBody>
      </p:sp>
      <p:sp>
        <p:nvSpPr>
          <p:cNvPr id="14386" name="Freeform 67"/>
          <p:cNvSpPr>
            <a:spLocks/>
          </p:cNvSpPr>
          <p:nvPr/>
        </p:nvSpPr>
        <p:spPr bwMode="auto">
          <a:xfrm>
            <a:off x="6840538" y="1887538"/>
            <a:ext cx="35401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a:solidFill>
              <a:schemeClr val="tx1"/>
            </a:solidFill>
            <a:round/>
            <a:headEnd/>
            <a:tailEnd/>
          </a:ln>
        </p:spPr>
        <p:txBody>
          <a:bodyPr/>
          <a:lstStyle/>
          <a:p>
            <a:endParaRPr lang="en-US"/>
          </a:p>
        </p:txBody>
      </p:sp>
      <p:grpSp>
        <p:nvGrpSpPr>
          <p:cNvPr id="14387" name="Group 68"/>
          <p:cNvGrpSpPr>
            <a:grpSpLocks/>
          </p:cNvGrpSpPr>
          <p:nvPr/>
        </p:nvGrpSpPr>
        <p:grpSpPr bwMode="auto">
          <a:xfrm>
            <a:off x="2876550" y="4635500"/>
            <a:ext cx="858838" cy="588963"/>
            <a:chOff x="1991" y="3321"/>
            <a:chExt cx="361" cy="231"/>
          </a:xfrm>
        </p:grpSpPr>
        <p:sp>
          <p:nvSpPr>
            <p:cNvPr id="14396" name="Freeform 69"/>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a:solidFill>
                <a:schemeClr val="tx1"/>
              </a:solidFill>
              <a:round/>
              <a:headEnd/>
              <a:tailEnd/>
            </a:ln>
          </p:spPr>
          <p:txBody>
            <a:bodyPr/>
            <a:lstStyle/>
            <a:p>
              <a:endParaRPr lang="en-US"/>
            </a:p>
          </p:txBody>
        </p:sp>
        <p:sp>
          <p:nvSpPr>
            <p:cNvPr id="14397" name="Freeform 70"/>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a:solidFill>
                <a:schemeClr val="tx1"/>
              </a:solidFill>
              <a:round/>
              <a:headEnd/>
              <a:tailEnd/>
            </a:ln>
          </p:spPr>
          <p:txBody>
            <a:bodyPr/>
            <a:lstStyle/>
            <a:p>
              <a:endParaRPr lang="en-US"/>
            </a:p>
          </p:txBody>
        </p:sp>
        <p:sp>
          <p:nvSpPr>
            <p:cNvPr id="14398" name="Freeform 71"/>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a:solidFill>
                <a:schemeClr val="tx1"/>
              </a:solidFill>
              <a:round/>
              <a:headEnd/>
              <a:tailEnd/>
            </a:ln>
          </p:spPr>
          <p:txBody>
            <a:bodyPr/>
            <a:lstStyle/>
            <a:p>
              <a:endParaRPr lang="en-US"/>
            </a:p>
          </p:txBody>
        </p:sp>
        <p:sp>
          <p:nvSpPr>
            <p:cNvPr id="14399" name="Freeform 72"/>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a:solidFill>
                <a:schemeClr val="tx1"/>
              </a:solidFill>
              <a:round/>
              <a:headEnd/>
              <a:tailEnd/>
            </a:ln>
          </p:spPr>
          <p:txBody>
            <a:bodyPr/>
            <a:lstStyle/>
            <a:p>
              <a:endParaRPr lang="en-US"/>
            </a:p>
          </p:txBody>
        </p:sp>
        <p:sp>
          <p:nvSpPr>
            <p:cNvPr id="14400" name="Freeform 73"/>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a:solidFill>
                <a:schemeClr val="tx1"/>
              </a:solidFill>
              <a:round/>
              <a:headEnd/>
              <a:tailEnd/>
            </a:ln>
          </p:spPr>
          <p:txBody>
            <a:bodyPr/>
            <a:lstStyle/>
            <a:p>
              <a:endParaRPr lang="en-US"/>
            </a:p>
          </p:txBody>
        </p:sp>
        <p:sp>
          <p:nvSpPr>
            <p:cNvPr id="14401" name="Freeform 74"/>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a:solidFill>
                <a:schemeClr val="tx1"/>
              </a:solidFill>
              <a:round/>
              <a:headEnd/>
              <a:tailEnd/>
            </a:ln>
          </p:spPr>
          <p:txBody>
            <a:bodyPr/>
            <a:lstStyle/>
            <a:p>
              <a:endParaRPr lang="en-US"/>
            </a:p>
          </p:txBody>
        </p:sp>
        <p:sp>
          <p:nvSpPr>
            <p:cNvPr id="14402" name="Freeform 75"/>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a:solidFill>
                <a:schemeClr val="tx1"/>
              </a:solidFill>
              <a:round/>
              <a:headEnd/>
              <a:tailEnd/>
            </a:ln>
          </p:spPr>
          <p:txBody>
            <a:bodyPr/>
            <a:lstStyle/>
            <a:p>
              <a:endParaRPr lang="en-US"/>
            </a:p>
          </p:txBody>
        </p:sp>
        <p:sp>
          <p:nvSpPr>
            <p:cNvPr id="14403" name="Freeform 76"/>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a:solidFill>
                <a:schemeClr val="tx1"/>
              </a:solidFill>
              <a:round/>
              <a:headEnd/>
              <a:tailEnd/>
            </a:ln>
          </p:spPr>
          <p:txBody>
            <a:bodyPr/>
            <a:lstStyle/>
            <a:p>
              <a:endParaRPr lang="en-US"/>
            </a:p>
          </p:txBody>
        </p:sp>
      </p:grpSp>
      <p:sp>
        <p:nvSpPr>
          <p:cNvPr id="112717" name="Rectangle 77"/>
          <p:cNvSpPr>
            <a:spLocks noGrp="1" noChangeArrowheads="1"/>
          </p:cNvSpPr>
          <p:nvPr>
            <p:ph type="title" idx="4294967295"/>
          </p:nvPr>
        </p:nvSpPr>
        <p:spPr>
          <a:xfrm>
            <a:off x="0" y="514350"/>
            <a:ext cx="9144000" cy="1143000"/>
          </a:xfrm>
        </p:spPr>
        <p:txBody>
          <a:bodyPr rtlCol="0">
            <a:normAutofit/>
          </a:bodyPr>
          <a:lstStyle/>
          <a:p>
            <a:pPr algn="ctr" eaLnBrk="1" fontAlgn="auto" hangingPunct="1">
              <a:spcAft>
                <a:spcPts val="0"/>
              </a:spcAft>
              <a:defRPr/>
            </a:pPr>
            <a:r>
              <a:rPr lang="en-US" sz="3000" dirty="0" smtClean="0"/>
              <a:t>Obesity Trends* Among U.S. Adults</a:t>
            </a:r>
            <a:br>
              <a:rPr lang="en-US" sz="3000" dirty="0" smtClean="0"/>
            </a:br>
            <a:r>
              <a:rPr lang="en-US" sz="3000" dirty="0" smtClean="0">
                <a:solidFill>
                  <a:srgbClr val="DE3021"/>
                </a:solidFill>
              </a:rPr>
              <a:t>BRFSS, 1996</a:t>
            </a:r>
          </a:p>
        </p:txBody>
      </p:sp>
      <p:sp>
        <p:nvSpPr>
          <p:cNvPr id="14389" name="Text Box 78"/>
          <p:cNvSpPr txBox="1">
            <a:spLocks noChangeArrowheads="1"/>
          </p:cNvSpPr>
          <p:nvPr/>
        </p:nvSpPr>
        <p:spPr bwMode="auto">
          <a:xfrm>
            <a:off x="2136941" y="1352550"/>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Verdana" pitchFamily="34" charset="0"/>
              </a:rPr>
              <a:t>(*BMI ≥30, or ~ 30 lbs. overweight for 5’ 4” person)</a:t>
            </a:r>
          </a:p>
        </p:txBody>
      </p:sp>
      <p:sp>
        <p:nvSpPr>
          <p:cNvPr id="14390" name="Text Box 79"/>
          <p:cNvSpPr txBox="1">
            <a:spLocks noChangeArrowheads="1"/>
          </p:cNvSpPr>
          <p:nvPr/>
        </p:nvSpPr>
        <p:spPr bwMode="auto">
          <a:xfrm>
            <a:off x="654050" y="5894388"/>
            <a:ext cx="7251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No Data           &lt;10%          10%–14%	    15%–19% </a:t>
            </a:r>
          </a:p>
        </p:txBody>
      </p:sp>
      <p:sp>
        <p:nvSpPr>
          <p:cNvPr id="14391"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4392" name="Rectangle 81"/>
          <p:cNvSpPr>
            <a:spLocks noChangeArrowheads="1"/>
          </p:cNvSpPr>
          <p:nvPr/>
        </p:nvSpPr>
        <p:spPr bwMode="auto">
          <a:xfrm>
            <a:off x="1349375" y="5953125"/>
            <a:ext cx="207963"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4393" name="Rectangle 82"/>
          <p:cNvSpPr>
            <a:spLocks noChangeArrowheads="1"/>
          </p:cNvSpPr>
          <p:nvPr/>
        </p:nvSpPr>
        <p:spPr bwMode="auto">
          <a:xfrm>
            <a:off x="2066925" y="5951538"/>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14394" name="Rectangle 83"/>
          <p:cNvSpPr>
            <a:spLocks noChangeArrowheads="1"/>
          </p:cNvSpPr>
          <p:nvPr/>
        </p:nvSpPr>
        <p:spPr bwMode="auto">
          <a:xfrm>
            <a:off x="3065463" y="5961063"/>
            <a:ext cx="207962" cy="234950"/>
          </a:xfrm>
          <a:prstGeom prst="rect">
            <a:avLst/>
          </a:prstGeom>
          <a:solidFill>
            <a:srgbClr val="0000A0"/>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4395" name="Rectangle 84"/>
          <p:cNvSpPr>
            <a:spLocks noChangeArrowheads="1"/>
          </p:cNvSpPr>
          <p:nvPr/>
        </p:nvSpPr>
        <p:spPr bwMode="auto">
          <a:xfrm>
            <a:off x="457200" y="5715000"/>
            <a:ext cx="4038600" cy="503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695721337"/>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2"/>
          <p:cNvSpPr>
            <a:spLocks/>
          </p:cNvSpPr>
          <p:nvPr/>
        </p:nvSpPr>
        <p:spPr bwMode="auto">
          <a:xfrm>
            <a:off x="4011613" y="2003425"/>
            <a:ext cx="644525"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a:solidFill>
              <a:schemeClr val="tx1"/>
            </a:solidFill>
            <a:round/>
            <a:headEnd/>
            <a:tailEnd/>
          </a:ln>
        </p:spPr>
        <p:txBody>
          <a:bodyPr/>
          <a:lstStyle/>
          <a:p>
            <a:endParaRPr lang="en-US"/>
          </a:p>
        </p:txBody>
      </p:sp>
      <p:sp>
        <p:nvSpPr>
          <p:cNvPr id="15363" name="Freeform 3"/>
          <p:cNvSpPr>
            <a:spLocks/>
          </p:cNvSpPr>
          <p:nvPr/>
        </p:nvSpPr>
        <p:spPr bwMode="auto">
          <a:xfrm>
            <a:off x="3983038" y="2398713"/>
            <a:ext cx="682625"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a:solidFill>
              <a:schemeClr val="tx1"/>
            </a:solidFill>
            <a:round/>
            <a:headEnd/>
            <a:tailEnd/>
          </a:ln>
        </p:spPr>
        <p:txBody>
          <a:bodyPr/>
          <a:lstStyle/>
          <a:p>
            <a:endParaRPr lang="en-US"/>
          </a:p>
        </p:txBody>
      </p:sp>
      <p:sp>
        <p:nvSpPr>
          <p:cNvPr id="15364" name="Freeform 4"/>
          <p:cNvSpPr>
            <a:spLocks/>
          </p:cNvSpPr>
          <p:nvPr/>
        </p:nvSpPr>
        <p:spPr bwMode="auto">
          <a:xfrm>
            <a:off x="3960813" y="2794000"/>
            <a:ext cx="806450"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0000A0"/>
          </a:solidFill>
          <a:ln w="12700">
            <a:solidFill>
              <a:schemeClr val="tx1"/>
            </a:solidFill>
            <a:round/>
            <a:headEnd/>
            <a:tailEnd/>
          </a:ln>
        </p:spPr>
        <p:txBody>
          <a:bodyPr/>
          <a:lstStyle/>
          <a:p>
            <a:endParaRPr lang="en-US"/>
          </a:p>
        </p:txBody>
      </p:sp>
      <p:sp>
        <p:nvSpPr>
          <p:cNvPr id="15365" name="Freeform 5"/>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6987EB"/>
          </a:solidFill>
          <a:ln w="12700">
            <a:solidFill>
              <a:schemeClr val="tx1"/>
            </a:solidFill>
            <a:round/>
            <a:headEnd/>
            <a:tailEnd/>
          </a:ln>
        </p:spPr>
        <p:txBody>
          <a:bodyPr/>
          <a:lstStyle/>
          <a:p>
            <a:endParaRPr lang="en-US"/>
          </a:p>
        </p:txBody>
      </p:sp>
      <p:sp>
        <p:nvSpPr>
          <p:cNvPr id="15366" name="Freeform 6"/>
          <p:cNvSpPr>
            <a:spLocks/>
          </p:cNvSpPr>
          <p:nvPr/>
        </p:nvSpPr>
        <p:spPr bwMode="auto">
          <a:xfrm>
            <a:off x="4019550" y="3590925"/>
            <a:ext cx="838200"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a:solidFill>
              <a:schemeClr val="tx1"/>
            </a:solidFill>
            <a:round/>
            <a:headEnd/>
            <a:tailEnd/>
          </a:ln>
        </p:spPr>
        <p:txBody>
          <a:bodyPr/>
          <a:lstStyle/>
          <a:p>
            <a:endParaRPr lang="en-US"/>
          </a:p>
        </p:txBody>
      </p:sp>
      <p:sp>
        <p:nvSpPr>
          <p:cNvPr id="15367" name="Freeform 7"/>
          <p:cNvSpPr>
            <a:spLocks/>
          </p:cNvSpPr>
          <p:nvPr/>
        </p:nvSpPr>
        <p:spPr bwMode="auto">
          <a:xfrm>
            <a:off x="4651375" y="2740025"/>
            <a:ext cx="592138"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0000A0"/>
          </a:solidFill>
          <a:ln w="12700">
            <a:solidFill>
              <a:schemeClr val="tx1"/>
            </a:solidFill>
            <a:round/>
            <a:headEnd/>
            <a:tailEnd/>
          </a:ln>
        </p:spPr>
        <p:txBody>
          <a:bodyPr/>
          <a:lstStyle/>
          <a:p>
            <a:endParaRPr lang="en-US"/>
          </a:p>
        </p:txBody>
      </p:sp>
      <p:sp>
        <p:nvSpPr>
          <p:cNvPr id="15368" name="Freeform 8"/>
          <p:cNvSpPr>
            <a:spLocks/>
          </p:cNvSpPr>
          <p:nvPr/>
        </p:nvSpPr>
        <p:spPr bwMode="auto">
          <a:xfrm>
            <a:off x="4730750" y="3127375"/>
            <a:ext cx="649288"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0000A0"/>
          </a:solidFill>
          <a:ln w="12700">
            <a:solidFill>
              <a:schemeClr val="tx1"/>
            </a:solidFill>
            <a:round/>
            <a:headEnd/>
            <a:tailEnd/>
          </a:ln>
        </p:spPr>
        <p:txBody>
          <a:bodyPr/>
          <a:lstStyle/>
          <a:p>
            <a:endParaRPr lang="en-US"/>
          </a:p>
        </p:txBody>
      </p:sp>
      <p:sp>
        <p:nvSpPr>
          <p:cNvPr id="15369" name="Freeform 9"/>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a:solidFill>
              <a:schemeClr val="tx1"/>
            </a:solidFill>
            <a:round/>
            <a:headEnd/>
            <a:tailEnd/>
          </a:ln>
        </p:spPr>
        <p:txBody>
          <a:bodyPr/>
          <a:lstStyle/>
          <a:p>
            <a:endParaRPr lang="en-US"/>
          </a:p>
        </p:txBody>
      </p:sp>
      <p:sp>
        <p:nvSpPr>
          <p:cNvPr id="15370" name="Freeform 10"/>
          <p:cNvSpPr>
            <a:spLocks/>
          </p:cNvSpPr>
          <p:nvPr/>
        </p:nvSpPr>
        <p:spPr bwMode="auto">
          <a:xfrm>
            <a:off x="5280025" y="3560763"/>
            <a:ext cx="801688"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0000A0"/>
          </a:solidFill>
          <a:ln w="12700">
            <a:solidFill>
              <a:schemeClr val="tx1"/>
            </a:solidFill>
            <a:round/>
            <a:headEnd/>
            <a:tailEnd/>
          </a:ln>
        </p:spPr>
        <p:txBody>
          <a:bodyPr/>
          <a:lstStyle/>
          <a:p>
            <a:endParaRPr lang="en-US"/>
          </a:p>
        </p:txBody>
      </p:sp>
      <p:sp>
        <p:nvSpPr>
          <p:cNvPr id="15371" name="Freeform 11"/>
          <p:cNvSpPr>
            <a:spLocks/>
          </p:cNvSpPr>
          <p:nvPr/>
        </p:nvSpPr>
        <p:spPr bwMode="auto">
          <a:xfrm>
            <a:off x="5489575" y="3824288"/>
            <a:ext cx="374650"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0000A0"/>
          </a:solidFill>
          <a:ln w="12700">
            <a:solidFill>
              <a:schemeClr val="tx1"/>
            </a:solidFill>
            <a:round/>
            <a:headEnd/>
            <a:tailEnd/>
          </a:ln>
        </p:spPr>
        <p:txBody>
          <a:bodyPr/>
          <a:lstStyle/>
          <a:p>
            <a:endParaRPr lang="en-US"/>
          </a:p>
        </p:txBody>
      </p:sp>
      <p:sp>
        <p:nvSpPr>
          <p:cNvPr id="15372" name="Freeform 12"/>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0000A0"/>
          </a:solidFill>
          <a:ln w="12700">
            <a:solidFill>
              <a:schemeClr val="tx1"/>
            </a:solidFill>
            <a:round/>
            <a:headEnd/>
            <a:tailEnd/>
          </a:ln>
        </p:spPr>
        <p:txBody>
          <a:bodyPr/>
          <a:lstStyle/>
          <a:p>
            <a:endParaRPr lang="en-US"/>
          </a:p>
        </p:txBody>
      </p:sp>
      <p:sp>
        <p:nvSpPr>
          <p:cNvPr id="15373" name="Freeform 13"/>
          <p:cNvSpPr>
            <a:spLocks/>
          </p:cNvSpPr>
          <p:nvPr/>
        </p:nvSpPr>
        <p:spPr bwMode="auto">
          <a:xfrm>
            <a:off x="5843588"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0000A0"/>
          </a:solidFill>
          <a:ln w="12700">
            <a:solidFill>
              <a:schemeClr val="tx1"/>
            </a:solidFill>
            <a:round/>
            <a:headEnd/>
            <a:tailEnd/>
          </a:ln>
        </p:spPr>
        <p:txBody>
          <a:bodyPr/>
          <a:lstStyle/>
          <a:p>
            <a:endParaRPr lang="en-US"/>
          </a:p>
        </p:txBody>
      </p:sp>
      <p:sp>
        <p:nvSpPr>
          <p:cNvPr id="15374" name="Freeform 14"/>
          <p:cNvSpPr>
            <a:spLocks/>
          </p:cNvSpPr>
          <p:nvPr/>
        </p:nvSpPr>
        <p:spPr bwMode="auto">
          <a:xfrm>
            <a:off x="5591175" y="4311650"/>
            <a:ext cx="8890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a:solidFill>
              <a:schemeClr val="tx1"/>
            </a:solidFill>
            <a:round/>
            <a:headEnd/>
            <a:tailEnd/>
          </a:ln>
        </p:spPr>
        <p:txBody>
          <a:bodyPr/>
          <a:lstStyle/>
          <a:p>
            <a:endParaRPr lang="en-US"/>
          </a:p>
        </p:txBody>
      </p:sp>
      <p:sp>
        <p:nvSpPr>
          <p:cNvPr id="15375" name="Freeform 15"/>
          <p:cNvSpPr>
            <a:spLocks/>
          </p:cNvSpPr>
          <p:nvPr/>
        </p:nvSpPr>
        <p:spPr bwMode="auto">
          <a:xfrm>
            <a:off x="5988050" y="3009900"/>
            <a:ext cx="441325"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0000A0"/>
          </a:solidFill>
          <a:ln w="12700">
            <a:solidFill>
              <a:schemeClr val="tx1"/>
            </a:solidFill>
            <a:round/>
            <a:headEnd/>
            <a:tailEnd/>
          </a:ln>
        </p:spPr>
        <p:txBody>
          <a:bodyPr/>
          <a:lstStyle/>
          <a:p>
            <a:endParaRPr lang="en-US"/>
          </a:p>
        </p:txBody>
      </p:sp>
      <p:sp>
        <p:nvSpPr>
          <p:cNvPr id="15376" name="Freeform 16"/>
          <p:cNvSpPr>
            <a:spLocks/>
          </p:cNvSpPr>
          <p:nvPr/>
        </p:nvSpPr>
        <p:spPr bwMode="auto">
          <a:xfrm>
            <a:off x="4845050" y="3660775"/>
            <a:ext cx="484188"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0000A0"/>
          </a:solidFill>
          <a:ln w="12700">
            <a:solidFill>
              <a:schemeClr val="tx1"/>
            </a:solidFill>
            <a:round/>
            <a:headEnd/>
            <a:tailEnd/>
          </a:ln>
        </p:spPr>
        <p:txBody>
          <a:bodyPr/>
          <a:lstStyle/>
          <a:p>
            <a:endParaRPr lang="en-US"/>
          </a:p>
        </p:txBody>
      </p:sp>
      <p:sp>
        <p:nvSpPr>
          <p:cNvPr id="15377" name="Freeform 17"/>
          <p:cNvSpPr>
            <a:spLocks/>
          </p:cNvSpPr>
          <p:nvPr/>
        </p:nvSpPr>
        <p:spPr bwMode="auto">
          <a:xfrm>
            <a:off x="2103438"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a:solidFill>
              <a:schemeClr val="tx1"/>
            </a:solidFill>
            <a:round/>
            <a:headEnd/>
            <a:tailEnd/>
          </a:ln>
        </p:spPr>
        <p:txBody>
          <a:bodyPr/>
          <a:lstStyle/>
          <a:p>
            <a:endParaRPr lang="en-US"/>
          </a:p>
        </p:txBody>
      </p:sp>
      <p:sp>
        <p:nvSpPr>
          <p:cNvPr id="15378" name="Freeform 18"/>
          <p:cNvSpPr>
            <a:spLocks/>
          </p:cNvSpPr>
          <p:nvPr/>
        </p:nvSpPr>
        <p:spPr bwMode="auto">
          <a:xfrm>
            <a:off x="3324225" y="2452688"/>
            <a:ext cx="682625"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6987EB"/>
          </a:solidFill>
          <a:ln w="12700">
            <a:solidFill>
              <a:schemeClr val="tx1"/>
            </a:solidFill>
            <a:round/>
            <a:headEnd/>
            <a:tailEnd/>
          </a:ln>
        </p:spPr>
        <p:txBody>
          <a:bodyPr/>
          <a:lstStyle/>
          <a:p>
            <a:endParaRPr lang="en-US"/>
          </a:p>
        </p:txBody>
      </p:sp>
      <p:sp>
        <p:nvSpPr>
          <p:cNvPr id="15379" name="Freeform 19"/>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a:solidFill>
              <a:schemeClr val="tx1"/>
            </a:solidFill>
            <a:round/>
            <a:headEnd/>
            <a:tailEnd/>
          </a:ln>
        </p:spPr>
        <p:txBody>
          <a:bodyPr/>
          <a:lstStyle/>
          <a:p>
            <a:endParaRPr lang="en-US"/>
          </a:p>
        </p:txBody>
      </p:sp>
      <p:sp>
        <p:nvSpPr>
          <p:cNvPr id="15380" name="Freeform 20"/>
          <p:cNvSpPr>
            <a:spLocks/>
          </p:cNvSpPr>
          <p:nvPr/>
        </p:nvSpPr>
        <p:spPr bwMode="auto">
          <a:xfrm>
            <a:off x="3341688" y="3521075"/>
            <a:ext cx="684212"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6987EB"/>
          </a:solidFill>
          <a:ln w="12700">
            <a:solidFill>
              <a:schemeClr val="tx1"/>
            </a:solidFill>
            <a:round/>
            <a:headEnd/>
            <a:tailEnd/>
          </a:ln>
        </p:spPr>
        <p:txBody>
          <a:bodyPr/>
          <a:lstStyle/>
          <a:p>
            <a:endParaRPr lang="en-US"/>
          </a:p>
        </p:txBody>
      </p:sp>
      <p:sp>
        <p:nvSpPr>
          <p:cNvPr id="15381" name="Freeform 21"/>
          <p:cNvSpPr>
            <a:spLocks/>
          </p:cNvSpPr>
          <p:nvPr/>
        </p:nvSpPr>
        <p:spPr bwMode="auto">
          <a:xfrm>
            <a:off x="3600450" y="3660775"/>
            <a:ext cx="1368425"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0000A0"/>
          </a:solidFill>
          <a:ln w="12700">
            <a:solidFill>
              <a:schemeClr val="tx1"/>
            </a:solidFill>
            <a:round/>
            <a:headEnd/>
            <a:tailEnd/>
          </a:ln>
        </p:spPr>
        <p:txBody>
          <a:bodyPr/>
          <a:lstStyle/>
          <a:p>
            <a:endParaRPr lang="en-US"/>
          </a:p>
        </p:txBody>
      </p:sp>
      <p:sp>
        <p:nvSpPr>
          <p:cNvPr id="15382" name="Freeform 22"/>
          <p:cNvSpPr>
            <a:spLocks/>
          </p:cNvSpPr>
          <p:nvPr/>
        </p:nvSpPr>
        <p:spPr bwMode="auto">
          <a:xfrm>
            <a:off x="6169025"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a:solidFill>
              <a:schemeClr val="tx1"/>
            </a:solidFill>
            <a:round/>
            <a:headEnd/>
            <a:tailEnd/>
          </a:ln>
        </p:spPr>
        <p:txBody>
          <a:bodyPr/>
          <a:lstStyle/>
          <a:p>
            <a:endParaRPr lang="en-US"/>
          </a:p>
        </p:txBody>
      </p:sp>
      <p:sp>
        <p:nvSpPr>
          <p:cNvPr id="15383" name="Freeform 23"/>
          <p:cNvSpPr>
            <a:spLocks/>
          </p:cNvSpPr>
          <p:nvPr/>
        </p:nvSpPr>
        <p:spPr bwMode="auto">
          <a:xfrm>
            <a:off x="6661150" y="2266950"/>
            <a:ext cx="165100"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a:solidFill>
              <a:schemeClr val="tx1"/>
            </a:solidFill>
            <a:round/>
            <a:headEnd/>
            <a:tailEnd/>
          </a:ln>
        </p:spPr>
        <p:txBody>
          <a:bodyPr/>
          <a:lstStyle/>
          <a:p>
            <a:endParaRPr lang="en-US"/>
          </a:p>
        </p:txBody>
      </p:sp>
      <p:grpSp>
        <p:nvGrpSpPr>
          <p:cNvPr id="15384" name="Group 24"/>
          <p:cNvGrpSpPr>
            <a:grpSpLocks/>
          </p:cNvGrpSpPr>
          <p:nvPr/>
        </p:nvGrpSpPr>
        <p:grpSpPr bwMode="auto">
          <a:xfrm>
            <a:off x="1027113" y="3886200"/>
            <a:ext cx="1785937" cy="1390650"/>
            <a:chOff x="768" y="2832"/>
            <a:chExt cx="1203" cy="876"/>
          </a:xfrm>
        </p:grpSpPr>
        <p:sp>
          <p:nvSpPr>
            <p:cNvPr id="15432" name="Freeform 25"/>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0000A0"/>
            </a:solidFill>
            <a:ln w="12700">
              <a:solidFill>
                <a:schemeClr val="tx1"/>
              </a:solidFill>
              <a:round/>
              <a:headEnd/>
              <a:tailEnd/>
            </a:ln>
          </p:spPr>
          <p:txBody>
            <a:bodyPr/>
            <a:lstStyle/>
            <a:p>
              <a:endParaRPr lang="en-US"/>
            </a:p>
          </p:txBody>
        </p:sp>
        <p:sp>
          <p:nvSpPr>
            <p:cNvPr id="15433" name="Freeform 26"/>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0000A0"/>
            </a:solidFill>
            <a:ln w="12700">
              <a:solidFill>
                <a:schemeClr val="tx1"/>
              </a:solidFill>
              <a:round/>
              <a:headEnd/>
              <a:tailEnd/>
            </a:ln>
          </p:spPr>
          <p:txBody>
            <a:bodyPr/>
            <a:lstStyle/>
            <a:p>
              <a:endParaRPr lang="en-US"/>
            </a:p>
          </p:txBody>
        </p:sp>
        <p:sp>
          <p:nvSpPr>
            <p:cNvPr id="15434" name="Freeform 27"/>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0000A0"/>
            </a:solidFill>
            <a:ln w="12700">
              <a:solidFill>
                <a:schemeClr val="tx1"/>
              </a:solidFill>
              <a:round/>
              <a:headEnd/>
              <a:tailEnd/>
            </a:ln>
          </p:spPr>
          <p:txBody>
            <a:bodyPr/>
            <a:lstStyle/>
            <a:p>
              <a:endParaRPr lang="en-US"/>
            </a:p>
          </p:txBody>
        </p:sp>
        <p:sp>
          <p:nvSpPr>
            <p:cNvPr id="15435" name="Freeform 28"/>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a:solidFill>
                <a:schemeClr val="tx1"/>
              </a:solidFill>
              <a:round/>
              <a:headEnd/>
              <a:tailEnd/>
            </a:ln>
          </p:spPr>
          <p:txBody>
            <a:bodyPr/>
            <a:lstStyle/>
            <a:p>
              <a:endParaRPr lang="en-US"/>
            </a:p>
          </p:txBody>
        </p:sp>
        <p:sp>
          <p:nvSpPr>
            <p:cNvPr id="15436" name="Freeform 29"/>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0000A0"/>
            </a:solidFill>
            <a:ln w="12700">
              <a:solidFill>
                <a:schemeClr val="tx1"/>
              </a:solidFill>
              <a:round/>
              <a:headEnd/>
              <a:tailEnd/>
            </a:ln>
          </p:spPr>
          <p:txBody>
            <a:bodyPr/>
            <a:lstStyle/>
            <a:p>
              <a:endParaRPr lang="en-US"/>
            </a:p>
          </p:txBody>
        </p:sp>
        <p:sp>
          <p:nvSpPr>
            <p:cNvPr id="15437" name="Freeform 30"/>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a:solidFill>
                <a:schemeClr val="tx1"/>
              </a:solidFill>
              <a:round/>
              <a:headEnd/>
              <a:tailEnd/>
            </a:ln>
          </p:spPr>
          <p:txBody>
            <a:bodyPr/>
            <a:lstStyle/>
            <a:p>
              <a:endParaRPr lang="en-US"/>
            </a:p>
          </p:txBody>
        </p:sp>
        <p:sp>
          <p:nvSpPr>
            <p:cNvPr id="15438" name="Freeform 31"/>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0000A0"/>
            </a:solidFill>
            <a:ln w="12700">
              <a:solidFill>
                <a:schemeClr val="tx1"/>
              </a:solidFill>
              <a:round/>
              <a:headEnd/>
              <a:tailEnd/>
            </a:ln>
          </p:spPr>
          <p:txBody>
            <a:bodyPr/>
            <a:lstStyle/>
            <a:p>
              <a:endParaRPr lang="en-US"/>
            </a:p>
          </p:txBody>
        </p:sp>
        <p:sp>
          <p:nvSpPr>
            <p:cNvPr id="15439" name="Freeform 32"/>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a:solidFill>
                <a:schemeClr val="tx1"/>
              </a:solidFill>
              <a:round/>
              <a:headEnd/>
              <a:tailEnd/>
            </a:ln>
          </p:spPr>
          <p:txBody>
            <a:bodyPr/>
            <a:lstStyle/>
            <a:p>
              <a:endParaRPr lang="en-US"/>
            </a:p>
          </p:txBody>
        </p:sp>
        <p:sp>
          <p:nvSpPr>
            <p:cNvPr id="15440" name="Freeform 33"/>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0000A0"/>
            </a:solidFill>
            <a:ln w="12700">
              <a:solidFill>
                <a:schemeClr val="tx1"/>
              </a:solidFill>
              <a:round/>
              <a:headEnd/>
              <a:tailEnd/>
            </a:ln>
          </p:spPr>
          <p:txBody>
            <a:bodyPr/>
            <a:lstStyle/>
            <a:p>
              <a:endParaRPr lang="en-US"/>
            </a:p>
          </p:txBody>
        </p:sp>
        <p:sp>
          <p:nvSpPr>
            <p:cNvPr id="15441" name="Freeform 34"/>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a:solidFill>
                <a:schemeClr val="tx1"/>
              </a:solidFill>
              <a:round/>
              <a:headEnd/>
              <a:tailEnd/>
            </a:ln>
          </p:spPr>
          <p:txBody>
            <a:bodyPr/>
            <a:lstStyle/>
            <a:p>
              <a:endParaRPr lang="en-US"/>
            </a:p>
          </p:txBody>
        </p:sp>
        <p:sp>
          <p:nvSpPr>
            <p:cNvPr id="15442" name="Freeform 35"/>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0000A0"/>
            </a:solidFill>
            <a:ln w="12700">
              <a:solidFill>
                <a:schemeClr val="tx1"/>
              </a:solidFill>
              <a:round/>
              <a:headEnd/>
              <a:tailEnd/>
            </a:ln>
          </p:spPr>
          <p:txBody>
            <a:bodyPr/>
            <a:lstStyle/>
            <a:p>
              <a:endParaRPr lang="en-US"/>
            </a:p>
          </p:txBody>
        </p:sp>
        <p:sp>
          <p:nvSpPr>
            <p:cNvPr id="15443" name="Freeform 36"/>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a:solidFill>
                <a:schemeClr val="tx1"/>
              </a:solidFill>
              <a:round/>
              <a:headEnd/>
              <a:tailEnd/>
            </a:ln>
          </p:spPr>
          <p:txBody>
            <a:bodyPr/>
            <a:lstStyle/>
            <a:p>
              <a:endParaRPr lang="en-US"/>
            </a:p>
          </p:txBody>
        </p:sp>
        <p:sp>
          <p:nvSpPr>
            <p:cNvPr id="15444" name="Freeform 37"/>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0000A0"/>
            </a:solidFill>
            <a:ln w="12700">
              <a:solidFill>
                <a:schemeClr val="tx1"/>
              </a:solidFill>
              <a:round/>
              <a:headEnd/>
              <a:tailEnd/>
            </a:ln>
          </p:spPr>
          <p:txBody>
            <a:bodyPr/>
            <a:lstStyle/>
            <a:p>
              <a:endParaRPr lang="en-US"/>
            </a:p>
          </p:txBody>
        </p:sp>
        <p:sp>
          <p:nvSpPr>
            <p:cNvPr id="15445" name="Freeform 38"/>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0000A0"/>
            </a:solidFill>
            <a:ln w="12700">
              <a:solidFill>
                <a:schemeClr val="tx1"/>
              </a:solidFill>
              <a:round/>
              <a:headEnd/>
              <a:tailEnd/>
            </a:ln>
          </p:spPr>
          <p:txBody>
            <a:bodyPr/>
            <a:lstStyle/>
            <a:p>
              <a:endParaRPr lang="en-US"/>
            </a:p>
          </p:txBody>
        </p:sp>
        <p:sp>
          <p:nvSpPr>
            <p:cNvPr id="15446" name="Freeform 39"/>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0000A0"/>
            </a:solidFill>
            <a:ln w="12700">
              <a:solidFill>
                <a:schemeClr val="tx1"/>
              </a:solidFill>
              <a:round/>
              <a:headEnd/>
              <a:tailEnd/>
            </a:ln>
          </p:spPr>
          <p:txBody>
            <a:bodyPr/>
            <a:lstStyle/>
            <a:p>
              <a:endParaRPr lang="en-US"/>
            </a:p>
          </p:txBody>
        </p:sp>
      </p:grpSp>
      <p:sp>
        <p:nvSpPr>
          <p:cNvPr id="15385" name="Freeform 40"/>
          <p:cNvSpPr>
            <a:spLocks/>
          </p:cNvSpPr>
          <p:nvPr/>
        </p:nvSpPr>
        <p:spPr bwMode="auto">
          <a:xfrm>
            <a:off x="2955925" y="2794000"/>
            <a:ext cx="552450"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6987EB"/>
          </a:solidFill>
          <a:ln w="12700">
            <a:solidFill>
              <a:schemeClr val="tx1"/>
            </a:solidFill>
            <a:round/>
            <a:headEnd/>
            <a:tailEnd/>
          </a:ln>
        </p:spPr>
        <p:txBody>
          <a:bodyPr/>
          <a:lstStyle/>
          <a:p>
            <a:endParaRPr lang="en-US"/>
          </a:p>
        </p:txBody>
      </p:sp>
      <p:sp>
        <p:nvSpPr>
          <p:cNvPr id="15386" name="Freeform 41"/>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6987EB"/>
          </a:solidFill>
          <a:ln w="12700">
            <a:solidFill>
              <a:schemeClr val="tx1"/>
            </a:solidFill>
            <a:round/>
            <a:headEnd/>
            <a:tailEnd/>
          </a:ln>
        </p:spPr>
        <p:txBody>
          <a:bodyPr/>
          <a:lstStyle/>
          <a:p>
            <a:endParaRPr lang="en-US"/>
          </a:p>
        </p:txBody>
      </p:sp>
      <p:sp>
        <p:nvSpPr>
          <p:cNvPr id="15387" name="Freeform 42"/>
          <p:cNvSpPr>
            <a:spLocks/>
          </p:cNvSpPr>
          <p:nvPr/>
        </p:nvSpPr>
        <p:spPr bwMode="auto">
          <a:xfrm>
            <a:off x="2168525" y="2035175"/>
            <a:ext cx="782638"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0000A0"/>
          </a:solidFill>
          <a:ln w="12700">
            <a:solidFill>
              <a:schemeClr val="tx1"/>
            </a:solidFill>
            <a:round/>
            <a:headEnd/>
            <a:tailEnd/>
          </a:ln>
        </p:spPr>
        <p:txBody>
          <a:bodyPr/>
          <a:lstStyle/>
          <a:p>
            <a:endParaRPr lang="en-US"/>
          </a:p>
        </p:txBody>
      </p:sp>
      <p:sp>
        <p:nvSpPr>
          <p:cNvPr id="15388" name="Freeform 43"/>
          <p:cNvSpPr>
            <a:spLocks/>
          </p:cNvSpPr>
          <p:nvPr/>
        </p:nvSpPr>
        <p:spPr bwMode="auto">
          <a:xfrm>
            <a:off x="2805113" y="1833563"/>
            <a:ext cx="585787"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a:solidFill>
              <a:schemeClr val="tx1"/>
            </a:solidFill>
            <a:round/>
            <a:headEnd/>
            <a:tailEnd/>
          </a:ln>
        </p:spPr>
        <p:txBody>
          <a:bodyPr/>
          <a:lstStyle/>
          <a:p>
            <a:endParaRPr lang="en-US"/>
          </a:p>
        </p:txBody>
      </p:sp>
      <p:sp>
        <p:nvSpPr>
          <p:cNvPr id="15389" name="Freeform 44"/>
          <p:cNvSpPr>
            <a:spLocks/>
          </p:cNvSpPr>
          <p:nvPr/>
        </p:nvSpPr>
        <p:spPr bwMode="auto">
          <a:xfrm>
            <a:off x="3051175"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a:solidFill>
              <a:schemeClr val="tx1"/>
            </a:solidFill>
            <a:round/>
            <a:headEnd/>
            <a:tailEnd/>
          </a:ln>
        </p:spPr>
        <p:txBody>
          <a:bodyPr/>
          <a:lstStyle/>
          <a:p>
            <a:endParaRPr lang="en-US"/>
          </a:p>
        </p:txBody>
      </p:sp>
      <p:sp>
        <p:nvSpPr>
          <p:cNvPr id="15390" name="Freeform 45"/>
          <p:cNvSpPr>
            <a:spLocks/>
          </p:cNvSpPr>
          <p:nvPr/>
        </p:nvSpPr>
        <p:spPr bwMode="auto">
          <a:xfrm>
            <a:off x="2451100" y="2662238"/>
            <a:ext cx="620713"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6987EB"/>
          </a:solidFill>
          <a:ln w="12700">
            <a:solidFill>
              <a:schemeClr val="tx1"/>
            </a:solidFill>
            <a:round/>
            <a:headEnd/>
            <a:tailEnd/>
          </a:ln>
        </p:spPr>
        <p:txBody>
          <a:bodyPr/>
          <a:lstStyle/>
          <a:p>
            <a:endParaRPr lang="en-US"/>
          </a:p>
        </p:txBody>
      </p:sp>
      <p:sp>
        <p:nvSpPr>
          <p:cNvPr id="15391" name="Freeform 46"/>
          <p:cNvSpPr>
            <a:spLocks/>
          </p:cNvSpPr>
          <p:nvPr/>
        </p:nvSpPr>
        <p:spPr bwMode="auto">
          <a:xfrm>
            <a:off x="2774950" y="3444875"/>
            <a:ext cx="660400"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a:solidFill>
              <a:schemeClr val="tx1"/>
            </a:solidFill>
            <a:round/>
            <a:headEnd/>
            <a:tailEnd/>
          </a:ln>
        </p:spPr>
        <p:txBody>
          <a:bodyPr/>
          <a:lstStyle/>
          <a:p>
            <a:endParaRPr lang="en-US"/>
          </a:p>
        </p:txBody>
      </p:sp>
      <p:sp>
        <p:nvSpPr>
          <p:cNvPr id="15392" name="Freeform 47"/>
          <p:cNvSpPr>
            <a:spLocks/>
          </p:cNvSpPr>
          <p:nvPr/>
        </p:nvSpPr>
        <p:spPr bwMode="auto">
          <a:xfrm>
            <a:off x="4606925" y="1981200"/>
            <a:ext cx="642938"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a:solidFill>
              <a:schemeClr val="tx1"/>
            </a:solidFill>
            <a:round/>
            <a:headEnd/>
            <a:tailEnd/>
          </a:ln>
        </p:spPr>
        <p:txBody>
          <a:bodyPr/>
          <a:lstStyle/>
          <a:p>
            <a:endParaRPr lang="en-US"/>
          </a:p>
        </p:txBody>
      </p:sp>
      <p:sp>
        <p:nvSpPr>
          <p:cNvPr id="15393" name="Freeform 48"/>
          <p:cNvSpPr>
            <a:spLocks/>
          </p:cNvSpPr>
          <p:nvPr/>
        </p:nvSpPr>
        <p:spPr bwMode="auto">
          <a:xfrm>
            <a:off x="4902200" y="4133850"/>
            <a:ext cx="557213"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0000A0"/>
          </a:solidFill>
          <a:ln w="12700">
            <a:solidFill>
              <a:schemeClr val="tx1"/>
            </a:solidFill>
            <a:round/>
            <a:headEnd/>
            <a:tailEnd/>
          </a:ln>
        </p:spPr>
        <p:txBody>
          <a:bodyPr/>
          <a:lstStyle/>
          <a:p>
            <a:endParaRPr lang="en-US"/>
          </a:p>
        </p:txBody>
      </p:sp>
      <p:sp>
        <p:nvSpPr>
          <p:cNvPr id="15394" name="Freeform 49"/>
          <p:cNvSpPr>
            <a:spLocks/>
          </p:cNvSpPr>
          <p:nvPr/>
        </p:nvSpPr>
        <p:spPr bwMode="auto">
          <a:xfrm>
            <a:off x="5126038" y="2855913"/>
            <a:ext cx="392112"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0000A0"/>
          </a:solidFill>
          <a:ln w="12700">
            <a:solidFill>
              <a:schemeClr val="tx1"/>
            </a:solidFill>
            <a:round/>
            <a:headEnd/>
            <a:tailEnd/>
          </a:ln>
        </p:spPr>
        <p:txBody>
          <a:bodyPr/>
          <a:lstStyle/>
          <a:p>
            <a:endParaRPr lang="en-US"/>
          </a:p>
        </p:txBody>
      </p:sp>
      <p:grpSp>
        <p:nvGrpSpPr>
          <p:cNvPr id="15395" name="Group 50"/>
          <p:cNvGrpSpPr>
            <a:grpSpLocks/>
          </p:cNvGrpSpPr>
          <p:nvPr/>
        </p:nvGrpSpPr>
        <p:grpSpPr bwMode="auto">
          <a:xfrm>
            <a:off x="5176838" y="2197100"/>
            <a:ext cx="738187" cy="742950"/>
            <a:chOff x="3562" y="1636"/>
            <a:chExt cx="497" cy="468"/>
          </a:xfrm>
        </p:grpSpPr>
        <p:sp>
          <p:nvSpPr>
            <p:cNvPr id="15430" name="Freeform 51"/>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0000A0"/>
            </a:solidFill>
            <a:ln w="12700">
              <a:solidFill>
                <a:schemeClr val="tx1"/>
              </a:solidFill>
              <a:round/>
              <a:headEnd/>
              <a:tailEnd/>
            </a:ln>
          </p:spPr>
          <p:txBody>
            <a:bodyPr/>
            <a:lstStyle/>
            <a:p>
              <a:endParaRPr lang="en-US"/>
            </a:p>
          </p:txBody>
        </p:sp>
        <p:sp>
          <p:nvSpPr>
            <p:cNvPr id="15431" name="Freeform 52"/>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0000A0"/>
            </a:solidFill>
            <a:ln w="12700">
              <a:solidFill>
                <a:schemeClr val="tx1"/>
              </a:solidFill>
              <a:round/>
              <a:headEnd/>
              <a:tailEnd/>
            </a:ln>
          </p:spPr>
          <p:txBody>
            <a:bodyPr/>
            <a:lstStyle/>
            <a:p>
              <a:endParaRPr lang="en-US"/>
            </a:p>
          </p:txBody>
        </p:sp>
      </p:grpSp>
      <p:grpSp>
        <p:nvGrpSpPr>
          <p:cNvPr id="15396" name="Group 53"/>
          <p:cNvGrpSpPr>
            <a:grpSpLocks/>
          </p:cNvGrpSpPr>
          <p:nvPr/>
        </p:nvGrpSpPr>
        <p:grpSpPr bwMode="auto">
          <a:xfrm>
            <a:off x="5172075" y="2917825"/>
            <a:ext cx="890588" cy="1571625"/>
            <a:chOff x="3665" y="1838"/>
            <a:chExt cx="631" cy="990"/>
          </a:xfrm>
        </p:grpSpPr>
        <p:sp>
          <p:nvSpPr>
            <p:cNvPr id="15427" name="Freeform 54"/>
            <p:cNvSpPr>
              <a:spLocks/>
            </p:cNvSpPr>
            <p:nvPr/>
          </p:nvSpPr>
          <p:spPr bwMode="auto">
            <a:xfrm>
              <a:off x="3787" y="2057"/>
              <a:ext cx="509" cy="249"/>
            </a:xfrm>
            <a:custGeom>
              <a:avLst/>
              <a:gdLst>
                <a:gd name="T0" fmla="*/ 258780950 w 99"/>
                <a:gd name="T1" fmla="*/ 376817700 h 51"/>
                <a:gd name="T2" fmla="*/ 246055419 w 99"/>
                <a:gd name="T3" fmla="*/ 360943574 h 51"/>
                <a:gd name="T4" fmla="*/ 283663577 w 99"/>
                <a:gd name="T5" fmla="*/ 360943574 h 51"/>
                <a:gd name="T6" fmla="*/ 1031727998 w 99"/>
                <a:gd name="T7" fmla="*/ 315107511 h 51"/>
                <a:gd name="T8" fmla="*/ 1097171517 w 99"/>
                <a:gd name="T9" fmla="*/ 293151928 h 51"/>
                <a:gd name="T10" fmla="*/ 1149868939 w 99"/>
                <a:gd name="T11" fmla="*/ 269610089 h 51"/>
                <a:gd name="T12" fmla="*/ 1149868939 w 99"/>
                <a:gd name="T13" fmla="*/ 253805175 h 51"/>
                <a:gd name="T14" fmla="*/ 1162115537 w 99"/>
                <a:gd name="T15" fmla="*/ 237942142 h 51"/>
                <a:gd name="T16" fmla="*/ 1277801103 w 99"/>
                <a:gd name="T17" fmla="*/ 176639180 h 51"/>
                <a:gd name="T18" fmla="*/ 1265072118 w 99"/>
                <a:gd name="T19" fmla="*/ 168566349 h 51"/>
                <a:gd name="T20" fmla="*/ 1252919628 w 99"/>
                <a:gd name="T21" fmla="*/ 162415484 h 51"/>
                <a:gd name="T22" fmla="*/ 1225082622 w 99"/>
                <a:gd name="T23" fmla="*/ 154342731 h 51"/>
                <a:gd name="T24" fmla="*/ 1212358901 w 99"/>
                <a:gd name="T25" fmla="*/ 154342731 h 51"/>
                <a:gd name="T26" fmla="*/ 1162115537 w 99"/>
                <a:gd name="T27" fmla="*/ 107194136 h 51"/>
                <a:gd name="T28" fmla="*/ 1149868939 w 99"/>
                <a:gd name="T29" fmla="*/ 92984618 h 51"/>
                <a:gd name="T30" fmla="*/ 1149868939 w 99"/>
                <a:gd name="T31" fmla="*/ 61371724 h 51"/>
                <a:gd name="T32" fmla="*/ 1122051018 w 99"/>
                <a:gd name="T33" fmla="*/ 53570586 h 51"/>
                <a:gd name="T34" fmla="*/ 1084442531 w 99"/>
                <a:gd name="T35" fmla="*/ 31612376 h 51"/>
                <a:gd name="T36" fmla="*/ 1059563688 w 99"/>
                <a:gd name="T37" fmla="*/ 31612376 h 51"/>
                <a:gd name="T38" fmla="*/ 1044364192 w 99"/>
                <a:gd name="T39" fmla="*/ 45822451 h 51"/>
                <a:gd name="T40" fmla="*/ 1006845865 w 99"/>
                <a:gd name="T41" fmla="*/ 45822451 h 51"/>
                <a:gd name="T42" fmla="*/ 969238694 w 99"/>
                <a:gd name="T43" fmla="*/ 45822451 h 51"/>
                <a:gd name="T44" fmla="*/ 916447163 w 99"/>
                <a:gd name="T45" fmla="*/ 37763299 h 51"/>
                <a:gd name="T46" fmla="*/ 851004303 w 99"/>
                <a:gd name="T47" fmla="*/ 31612376 h 51"/>
                <a:gd name="T48" fmla="*/ 813490583 w 99"/>
                <a:gd name="T49" fmla="*/ 0 h 51"/>
                <a:gd name="T50" fmla="*/ 788036560 w 99"/>
                <a:gd name="T51" fmla="*/ 7734653 h 51"/>
                <a:gd name="T52" fmla="*/ 748065491 w 99"/>
                <a:gd name="T53" fmla="*/ 0 h 51"/>
                <a:gd name="T54" fmla="*/ 748065491 w 99"/>
                <a:gd name="T55" fmla="*/ 15807868 h 51"/>
                <a:gd name="T56" fmla="*/ 748065491 w 99"/>
                <a:gd name="T57" fmla="*/ 45822451 h 51"/>
                <a:gd name="T58" fmla="*/ 710457004 w 99"/>
                <a:gd name="T59" fmla="*/ 61371724 h 51"/>
                <a:gd name="T60" fmla="*/ 657649186 w 99"/>
                <a:gd name="T61" fmla="*/ 61371724 h 51"/>
                <a:gd name="T62" fmla="*/ 595158894 w 99"/>
                <a:gd name="T63" fmla="*/ 138807088 h 51"/>
                <a:gd name="T64" fmla="*/ 542462130 w 99"/>
                <a:gd name="T65" fmla="*/ 162415484 h 51"/>
                <a:gd name="T66" fmla="*/ 504372901 w 99"/>
                <a:gd name="T67" fmla="*/ 146610961 h 51"/>
                <a:gd name="T68" fmla="*/ 477018941 w 99"/>
                <a:gd name="T69" fmla="*/ 184373762 h 51"/>
                <a:gd name="T70" fmla="*/ 451676466 w 99"/>
                <a:gd name="T71" fmla="*/ 184373762 h 51"/>
                <a:gd name="T72" fmla="*/ 414068966 w 99"/>
                <a:gd name="T73" fmla="*/ 176639180 h 51"/>
                <a:gd name="T74" fmla="*/ 386714677 w 99"/>
                <a:gd name="T75" fmla="*/ 200178832 h 51"/>
                <a:gd name="T76" fmla="*/ 336378274 w 99"/>
                <a:gd name="T77" fmla="*/ 184373762 h 51"/>
                <a:gd name="T78" fmla="*/ 258780950 w 99"/>
                <a:gd name="T79" fmla="*/ 192444250 h 51"/>
                <a:gd name="T80" fmla="*/ 258780950 w 99"/>
                <a:gd name="T81" fmla="*/ 207913258 h 51"/>
                <a:gd name="T82" fmla="*/ 233438804 w 99"/>
                <a:gd name="T83" fmla="*/ 207913258 h 51"/>
                <a:gd name="T84" fmla="*/ 233438804 w 99"/>
                <a:gd name="T85" fmla="*/ 207913258 h 51"/>
                <a:gd name="T86" fmla="*/ 218237827 w 99"/>
                <a:gd name="T87" fmla="*/ 230196154 h 51"/>
                <a:gd name="T88" fmla="*/ 218237827 w 99"/>
                <a:gd name="T89" fmla="*/ 230196154 h 51"/>
                <a:gd name="T90" fmla="*/ 233438804 w 99"/>
                <a:gd name="T91" fmla="*/ 253805175 h 51"/>
                <a:gd name="T92" fmla="*/ 155748070 w 99"/>
                <a:gd name="T93" fmla="*/ 261550381 h 51"/>
                <a:gd name="T94" fmla="*/ 167995244 w 99"/>
                <a:gd name="T95" fmla="*/ 307372929 h 51"/>
                <a:gd name="T96" fmla="*/ 127912134 w 99"/>
                <a:gd name="T97" fmla="*/ 299638347 h 51"/>
                <a:gd name="T98" fmla="*/ 77597016 w 99"/>
                <a:gd name="T99" fmla="*/ 293151928 h 51"/>
                <a:gd name="T100" fmla="*/ 52696579 w 99"/>
                <a:gd name="T101" fmla="*/ 323180655 h 51"/>
                <a:gd name="T102" fmla="*/ 52696579 w 99"/>
                <a:gd name="T103" fmla="*/ 323180655 h 51"/>
                <a:gd name="T104" fmla="*/ 65425277 w 99"/>
                <a:gd name="T105" fmla="*/ 338988772 h 51"/>
                <a:gd name="T106" fmla="*/ 37607469 w 99"/>
                <a:gd name="T107" fmla="*/ 376817700 h 51"/>
                <a:gd name="T108" fmla="*/ 12725155 w 99"/>
                <a:gd name="T109" fmla="*/ 376817700 h 51"/>
                <a:gd name="T110" fmla="*/ 0 w 99"/>
                <a:gd name="T111" fmla="*/ 392625895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E85"/>
            </a:solidFill>
            <a:ln w="12700">
              <a:solidFill>
                <a:schemeClr val="tx1"/>
              </a:solidFill>
              <a:round/>
              <a:headEnd/>
              <a:tailEnd/>
            </a:ln>
          </p:spPr>
          <p:txBody>
            <a:bodyPr/>
            <a:lstStyle/>
            <a:p>
              <a:endParaRPr lang="en-US"/>
            </a:p>
          </p:txBody>
        </p:sp>
        <p:sp>
          <p:nvSpPr>
            <p:cNvPr id="15428" name="Freeform 55"/>
            <p:cNvSpPr>
              <a:spLocks/>
            </p:cNvSpPr>
            <p:nvPr/>
          </p:nvSpPr>
          <p:spPr bwMode="auto">
            <a:xfrm>
              <a:off x="3879" y="1838"/>
              <a:ext cx="206" cy="351"/>
            </a:xfrm>
            <a:custGeom>
              <a:avLst/>
              <a:gdLst>
                <a:gd name="T0" fmla="*/ 12871632 w 40"/>
                <a:gd name="T1" fmla="*/ 37303045 h 72"/>
                <a:gd name="T2" fmla="*/ 53413823 w 40"/>
                <a:gd name="T3" fmla="*/ 340727724 h 72"/>
                <a:gd name="T4" fmla="*/ 53413823 w 40"/>
                <a:gd name="T5" fmla="*/ 348379208 h 72"/>
                <a:gd name="T6" fmla="*/ 53413823 w 40"/>
                <a:gd name="T7" fmla="*/ 356041613 h 72"/>
                <a:gd name="T8" fmla="*/ 53413823 w 40"/>
                <a:gd name="T9" fmla="*/ 371612902 h 72"/>
                <a:gd name="T10" fmla="*/ 66288900 w 40"/>
                <a:gd name="T11" fmla="*/ 393345565 h 72"/>
                <a:gd name="T12" fmla="*/ 79182353 w 40"/>
                <a:gd name="T13" fmla="*/ 424621680 h 72"/>
                <a:gd name="T14" fmla="*/ 53413823 w 40"/>
                <a:gd name="T15" fmla="*/ 447844142 h 72"/>
                <a:gd name="T16" fmla="*/ 53413823 w 40"/>
                <a:gd name="T17" fmla="*/ 453936876 h 72"/>
                <a:gd name="T18" fmla="*/ 25746684 w 40"/>
                <a:gd name="T19" fmla="*/ 477561818 h 72"/>
                <a:gd name="T20" fmla="*/ 0 w 40"/>
                <a:gd name="T21" fmla="*/ 492862291 h 72"/>
                <a:gd name="T22" fmla="*/ 0 w 40"/>
                <a:gd name="T23" fmla="*/ 516164313 h 72"/>
                <a:gd name="T24" fmla="*/ 0 w 40"/>
                <a:gd name="T25" fmla="*/ 538150320 h 72"/>
                <a:gd name="T26" fmla="*/ 0 w 40"/>
                <a:gd name="T27" fmla="*/ 538150320 h 72"/>
                <a:gd name="T28" fmla="*/ 0 w 40"/>
                <a:gd name="T29" fmla="*/ 545802741 h 72"/>
                <a:gd name="T30" fmla="*/ 0 w 40"/>
                <a:gd name="T31" fmla="*/ 545802741 h 72"/>
                <a:gd name="T32" fmla="*/ 12871632 w 40"/>
                <a:gd name="T33" fmla="*/ 545802741 h 72"/>
                <a:gd name="T34" fmla="*/ 25746684 w 40"/>
                <a:gd name="T35" fmla="*/ 545802741 h 72"/>
                <a:gd name="T36" fmla="*/ 25746684 w 40"/>
                <a:gd name="T37" fmla="*/ 538150320 h 72"/>
                <a:gd name="T38" fmla="*/ 25746684 w 40"/>
                <a:gd name="T39" fmla="*/ 530165619 h 72"/>
                <a:gd name="T40" fmla="*/ 66288900 w 40"/>
                <a:gd name="T41" fmla="*/ 530165619 h 72"/>
                <a:gd name="T42" fmla="*/ 104442908 w 40"/>
                <a:gd name="T43" fmla="*/ 522513823 h 72"/>
                <a:gd name="T44" fmla="*/ 157856792 w 40"/>
                <a:gd name="T45" fmla="*/ 538150320 h 72"/>
                <a:gd name="T46" fmla="*/ 157856792 w 40"/>
                <a:gd name="T47" fmla="*/ 538150320 h 72"/>
                <a:gd name="T48" fmla="*/ 170750080 w 40"/>
                <a:gd name="T49" fmla="*/ 538150320 h 72"/>
                <a:gd name="T50" fmla="*/ 183621820 w 40"/>
                <a:gd name="T51" fmla="*/ 516164313 h 72"/>
                <a:gd name="T52" fmla="*/ 208792209 w 40"/>
                <a:gd name="T53" fmla="*/ 516164313 h 72"/>
                <a:gd name="T54" fmla="*/ 224163923 w 40"/>
                <a:gd name="T55" fmla="*/ 522513823 h 72"/>
                <a:gd name="T56" fmla="*/ 237038918 w 40"/>
                <a:gd name="T57" fmla="*/ 530165619 h 72"/>
                <a:gd name="T58" fmla="*/ 249910617 w 40"/>
                <a:gd name="T59" fmla="*/ 522513823 h 72"/>
                <a:gd name="T60" fmla="*/ 262300277 w 40"/>
                <a:gd name="T61" fmla="*/ 492862291 h 72"/>
                <a:gd name="T62" fmla="*/ 275081006 w 40"/>
                <a:gd name="T63" fmla="*/ 485213302 h 72"/>
                <a:gd name="T64" fmla="*/ 287970998 w 40"/>
                <a:gd name="T65" fmla="*/ 485213302 h 72"/>
                <a:gd name="T66" fmla="*/ 316217048 w 40"/>
                <a:gd name="T67" fmla="*/ 500849800 h 72"/>
                <a:gd name="T68" fmla="*/ 354259054 w 40"/>
                <a:gd name="T69" fmla="*/ 500849800 h 72"/>
                <a:gd name="T70" fmla="*/ 367134214 w 40"/>
                <a:gd name="T71" fmla="*/ 477561818 h 72"/>
                <a:gd name="T72" fmla="*/ 432955968 w 40"/>
                <a:gd name="T73" fmla="*/ 424621680 h 72"/>
                <a:gd name="T74" fmla="*/ 432955968 w 40"/>
                <a:gd name="T75" fmla="*/ 401319658 h 72"/>
                <a:gd name="T76" fmla="*/ 445827832 w 40"/>
                <a:gd name="T77" fmla="*/ 401319658 h 72"/>
                <a:gd name="T78" fmla="*/ 486948712 w 40"/>
                <a:gd name="T79" fmla="*/ 401319658 h 72"/>
                <a:gd name="T80" fmla="*/ 499244106 w 40"/>
                <a:gd name="T81" fmla="*/ 393345565 h 72"/>
                <a:gd name="T82" fmla="*/ 525009257 w 40"/>
                <a:gd name="T83" fmla="*/ 387252520 h 72"/>
                <a:gd name="T84" fmla="*/ 525009257 w 40"/>
                <a:gd name="T85" fmla="*/ 379264699 h 72"/>
                <a:gd name="T86" fmla="*/ 525009257 w 40"/>
                <a:gd name="T87" fmla="*/ 356041613 h 72"/>
                <a:gd name="T88" fmla="*/ 525009257 w 40"/>
                <a:gd name="T89" fmla="*/ 356041613 h 72"/>
                <a:gd name="T90" fmla="*/ 525009257 w 40"/>
                <a:gd name="T91" fmla="*/ 340727724 h 72"/>
                <a:gd name="T92" fmla="*/ 458702332 w 40"/>
                <a:gd name="T93" fmla="*/ 7651911 h 72"/>
                <a:gd name="T94" fmla="*/ 458702332 w 40"/>
                <a:gd name="T95" fmla="*/ 0 h 72"/>
                <a:gd name="T96" fmla="*/ 117314524 w 40"/>
                <a:gd name="T97" fmla="*/ 23288616 h 72"/>
                <a:gd name="T98" fmla="*/ 104442908 w 40"/>
                <a:gd name="T99" fmla="*/ 30954082 h 72"/>
                <a:gd name="T100" fmla="*/ 79182353 w 40"/>
                <a:gd name="T101" fmla="*/ 37303045 h 72"/>
                <a:gd name="T102" fmla="*/ 66288900 w 40"/>
                <a:gd name="T103" fmla="*/ 44952180 h 72"/>
                <a:gd name="T104" fmla="*/ 38154718 w 40"/>
                <a:gd name="T105" fmla="*/ 44952180 h 72"/>
                <a:gd name="T106" fmla="*/ 12871632 w 40"/>
                <a:gd name="T107" fmla="*/ 37303045 h 72"/>
                <a:gd name="T108" fmla="*/ 12871632 w 40"/>
                <a:gd name="T109" fmla="*/ 3730304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E85"/>
            </a:solidFill>
            <a:ln w="12700">
              <a:solidFill>
                <a:schemeClr val="tx1"/>
              </a:solidFill>
              <a:round/>
              <a:headEnd/>
              <a:tailEnd/>
            </a:ln>
          </p:spPr>
          <p:txBody>
            <a:bodyPr/>
            <a:lstStyle/>
            <a:p>
              <a:endParaRPr lang="en-US"/>
            </a:p>
          </p:txBody>
        </p:sp>
        <p:sp>
          <p:nvSpPr>
            <p:cNvPr id="15429" name="Freeform 56"/>
            <p:cNvSpPr>
              <a:spLocks/>
            </p:cNvSpPr>
            <p:nvPr/>
          </p:nvSpPr>
          <p:spPr bwMode="auto">
            <a:xfrm>
              <a:off x="3665" y="2423"/>
              <a:ext cx="240" cy="405"/>
            </a:xfrm>
            <a:custGeom>
              <a:avLst/>
              <a:gdLst>
                <a:gd name="T0" fmla="*/ 531137679 w 47"/>
                <a:gd name="T1" fmla="*/ 0 h 83"/>
                <a:gd name="T2" fmla="*/ 181701960 w 47"/>
                <a:gd name="T3" fmla="*/ 15739470 h 83"/>
                <a:gd name="T4" fmla="*/ 181701960 w 47"/>
                <a:gd name="T5" fmla="*/ 23446476 h 83"/>
                <a:gd name="T6" fmla="*/ 143764120 w 47"/>
                <a:gd name="T7" fmla="*/ 37603690 h 83"/>
                <a:gd name="T8" fmla="*/ 143764120 w 47"/>
                <a:gd name="T9" fmla="*/ 61050146 h 83"/>
                <a:gd name="T10" fmla="*/ 143764120 w 47"/>
                <a:gd name="T11" fmla="*/ 84496632 h 83"/>
                <a:gd name="T12" fmla="*/ 132168304 w 47"/>
                <a:gd name="T13" fmla="*/ 92540417 h 83"/>
                <a:gd name="T14" fmla="*/ 108642593 w 47"/>
                <a:gd name="T15" fmla="*/ 106701007 h 83"/>
                <a:gd name="T16" fmla="*/ 85099908 w 47"/>
                <a:gd name="T17" fmla="*/ 122437720 h 83"/>
                <a:gd name="T18" fmla="*/ 73059346 w 47"/>
                <a:gd name="T19" fmla="*/ 130144702 h 83"/>
                <a:gd name="T20" fmla="*/ 73059346 w 47"/>
                <a:gd name="T21" fmla="*/ 145884147 h 83"/>
                <a:gd name="T22" fmla="*/ 61466145 w 47"/>
                <a:gd name="T23" fmla="*/ 160041381 h 83"/>
                <a:gd name="T24" fmla="*/ 61466145 w 47"/>
                <a:gd name="T25" fmla="*/ 167751134 h 83"/>
                <a:gd name="T26" fmla="*/ 47158800 w 47"/>
                <a:gd name="T27" fmla="*/ 191194828 h 83"/>
                <a:gd name="T28" fmla="*/ 35583318 w 47"/>
                <a:gd name="T29" fmla="*/ 206934196 h 83"/>
                <a:gd name="T30" fmla="*/ 47158800 w 47"/>
                <a:gd name="T31" fmla="*/ 228801143 h 83"/>
                <a:gd name="T32" fmla="*/ 61466145 w 47"/>
                <a:gd name="T33" fmla="*/ 236845084 h 83"/>
                <a:gd name="T34" fmla="*/ 61466145 w 47"/>
                <a:gd name="T35" fmla="*/ 252582266 h 83"/>
                <a:gd name="T36" fmla="*/ 61466145 w 47"/>
                <a:gd name="T37" fmla="*/ 252582266 h 83"/>
                <a:gd name="T38" fmla="*/ 61466145 w 47"/>
                <a:gd name="T39" fmla="*/ 260291433 h 83"/>
                <a:gd name="T40" fmla="*/ 61466145 w 47"/>
                <a:gd name="T41" fmla="*/ 260291433 h 83"/>
                <a:gd name="T42" fmla="*/ 47158800 w 47"/>
                <a:gd name="T43" fmla="*/ 276097631 h 83"/>
                <a:gd name="T44" fmla="*/ 61466145 w 47"/>
                <a:gd name="T45" fmla="*/ 283804456 h 83"/>
                <a:gd name="T46" fmla="*/ 47158800 w 47"/>
                <a:gd name="T47" fmla="*/ 290188581 h 83"/>
                <a:gd name="T48" fmla="*/ 73059346 w 47"/>
                <a:gd name="T49" fmla="*/ 321408116 h 83"/>
                <a:gd name="T50" fmla="*/ 73059346 w 47"/>
                <a:gd name="T51" fmla="*/ 344854387 h 83"/>
                <a:gd name="T52" fmla="*/ 85099908 w 47"/>
                <a:gd name="T53" fmla="*/ 358945181 h 83"/>
                <a:gd name="T54" fmla="*/ 96605504 w 47"/>
                <a:gd name="T55" fmla="*/ 366989747 h 83"/>
                <a:gd name="T56" fmla="*/ 96605504 w 47"/>
                <a:gd name="T57" fmla="*/ 374751691 h 83"/>
                <a:gd name="T58" fmla="*/ 73059346 w 47"/>
                <a:gd name="T59" fmla="*/ 382795632 h 83"/>
                <a:gd name="T60" fmla="*/ 73059346 w 47"/>
                <a:gd name="T61" fmla="*/ 390502301 h 83"/>
                <a:gd name="T62" fmla="*/ 61466145 w 47"/>
                <a:gd name="T63" fmla="*/ 412302574 h 83"/>
                <a:gd name="T64" fmla="*/ 35583318 w 47"/>
                <a:gd name="T65" fmla="*/ 451552622 h 83"/>
                <a:gd name="T66" fmla="*/ 0 w 47"/>
                <a:gd name="T67" fmla="*/ 504895963 h 83"/>
                <a:gd name="T68" fmla="*/ 0 w 47"/>
                <a:gd name="T69" fmla="*/ 542513364 h 83"/>
                <a:gd name="T70" fmla="*/ 325910090 w 47"/>
                <a:gd name="T71" fmla="*/ 536386565 h 83"/>
                <a:gd name="T72" fmla="*/ 325910090 w 47"/>
                <a:gd name="T73" fmla="*/ 542513364 h 83"/>
                <a:gd name="T74" fmla="*/ 313869651 w 47"/>
                <a:gd name="T75" fmla="*/ 558253044 h 83"/>
                <a:gd name="T76" fmla="*/ 325910090 w 47"/>
                <a:gd name="T77" fmla="*/ 589729281 h 83"/>
                <a:gd name="T78" fmla="*/ 349453449 w 47"/>
                <a:gd name="T79" fmla="*/ 611597009 h 83"/>
                <a:gd name="T80" fmla="*/ 361028349 w 47"/>
                <a:gd name="T81" fmla="*/ 635043046 h 83"/>
                <a:gd name="T82" fmla="*/ 384661499 w 47"/>
                <a:gd name="T83" fmla="*/ 635043046 h 83"/>
                <a:gd name="T84" fmla="*/ 422495128 w 47"/>
                <a:gd name="T85" fmla="*/ 619303366 h 83"/>
                <a:gd name="T86" fmla="*/ 493304705 w 47"/>
                <a:gd name="T87" fmla="*/ 603890340 h 83"/>
                <a:gd name="T88" fmla="*/ 519100672 w 47"/>
                <a:gd name="T89" fmla="*/ 603890340 h 83"/>
                <a:gd name="T90" fmla="*/ 542733495 w 47"/>
                <a:gd name="T91" fmla="*/ 597436887 h 83"/>
                <a:gd name="T92" fmla="*/ 554770502 w 47"/>
                <a:gd name="T93" fmla="*/ 603890340 h 83"/>
                <a:gd name="T94" fmla="*/ 566720905 w 47"/>
                <a:gd name="T95" fmla="*/ 611597009 h 83"/>
                <a:gd name="T96" fmla="*/ 566720905 w 47"/>
                <a:gd name="T97" fmla="*/ 603890340 h 83"/>
                <a:gd name="T98" fmla="*/ 531137679 w 47"/>
                <a:gd name="T99" fmla="*/ 412302574 h 83"/>
                <a:gd name="T100" fmla="*/ 531137679 w 47"/>
                <a:gd name="T101" fmla="*/ 398211780 h 83"/>
                <a:gd name="T102" fmla="*/ 542733495 w 47"/>
                <a:gd name="T103" fmla="*/ 15739470 h 83"/>
                <a:gd name="T104" fmla="*/ 531137679 w 47"/>
                <a:gd name="T105" fmla="*/ 0 h 83"/>
                <a:gd name="T106" fmla="*/ 53113767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a:solidFill>
                <a:schemeClr val="tx1"/>
              </a:solidFill>
              <a:round/>
              <a:headEnd/>
              <a:tailEnd/>
            </a:ln>
          </p:spPr>
          <p:txBody>
            <a:bodyPr/>
            <a:lstStyle/>
            <a:p>
              <a:endParaRPr lang="en-US"/>
            </a:p>
          </p:txBody>
        </p:sp>
      </p:grpSp>
      <p:sp>
        <p:nvSpPr>
          <p:cNvPr id="15397" name="Freeform 57"/>
          <p:cNvSpPr>
            <a:spLocks/>
          </p:cNvSpPr>
          <p:nvPr/>
        </p:nvSpPr>
        <p:spPr bwMode="auto">
          <a:xfrm>
            <a:off x="6111875" y="2732088"/>
            <a:ext cx="569913"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0000A0"/>
          </a:solidFill>
          <a:ln w="12700">
            <a:solidFill>
              <a:schemeClr val="tx1"/>
            </a:solidFill>
            <a:round/>
            <a:headEnd/>
            <a:tailEnd/>
          </a:ln>
        </p:spPr>
        <p:txBody>
          <a:bodyPr/>
          <a:lstStyle/>
          <a:p>
            <a:endParaRPr lang="en-US"/>
          </a:p>
        </p:txBody>
      </p:sp>
      <p:sp>
        <p:nvSpPr>
          <p:cNvPr id="15398" name="Freeform 58"/>
          <p:cNvSpPr>
            <a:spLocks/>
          </p:cNvSpPr>
          <p:nvPr/>
        </p:nvSpPr>
        <p:spPr bwMode="auto">
          <a:xfrm>
            <a:off x="5922963" y="3127375"/>
            <a:ext cx="738187"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a:solidFill>
              <a:schemeClr val="tx1"/>
            </a:solidFill>
            <a:round/>
            <a:headEnd/>
            <a:tailEnd/>
          </a:ln>
        </p:spPr>
        <p:txBody>
          <a:bodyPr/>
          <a:lstStyle/>
          <a:p>
            <a:endParaRPr lang="en-US"/>
          </a:p>
        </p:txBody>
      </p:sp>
      <p:sp>
        <p:nvSpPr>
          <p:cNvPr id="15399" name="Freeform 59"/>
          <p:cNvSpPr>
            <a:spLocks/>
          </p:cNvSpPr>
          <p:nvPr/>
        </p:nvSpPr>
        <p:spPr bwMode="auto">
          <a:xfrm>
            <a:off x="5973763" y="3730625"/>
            <a:ext cx="496887"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0000A0"/>
          </a:solidFill>
          <a:ln w="12700">
            <a:solidFill>
              <a:schemeClr val="tx1"/>
            </a:solidFill>
            <a:round/>
            <a:headEnd/>
            <a:tailEnd/>
          </a:ln>
        </p:spPr>
        <p:txBody>
          <a:bodyPr/>
          <a:lstStyle/>
          <a:p>
            <a:endParaRPr lang="en-US"/>
          </a:p>
        </p:txBody>
      </p:sp>
      <p:sp>
        <p:nvSpPr>
          <p:cNvPr id="15400" name="Freeform 60"/>
          <p:cNvSpPr>
            <a:spLocks/>
          </p:cNvSpPr>
          <p:nvPr/>
        </p:nvSpPr>
        <p:spPr bwMode="auto">
          <a:xfrm>
            <a:off x="5748338" y="3784600"/>
            <a:ext cx="530225"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a:solidFill>
              <a:schemeClr val="tx1"/>
            </a:solidFill>
            <a:round/>
            <a:headEnd/>
            <a:tailEnd/>
          </a:ln>
        </p:spPr>
        <p:txBody>
          <a:bodyPr/>
          <a:lstStyle/>
          <a:p>
            <a:endParaRPr lang="en-US"/>
          </a:p>
        </p:txBody>
      </p:sp>
      <p:sp>
        <p:nvSpPr>
          <p:cNvPr id="15401" name="Freeform 61"/>
          <p:cNvSpPr>
            <a:spLocks/>
          </p:cNvSpPr>
          <p:nvPr/>
        </p:nvSpPr>
        <p:spPr bwMode="auto">
          <a:xfrm>
            <a:off x="6246813" y="3041650"/>
            <a:ext cx="449262"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a:solidFill>
              <a:schemeClr val="tx1"/>
            </a:solidFill>
            <a:round/>
            <a:headEnd/>
            <a:tailEnd/>
          </a:ln>
        </p:spPr>
        <p:txBody>
          <a:bodyPr/>
          <a:lstStyle/>
          <a:p>
            <a:endParaRPr lang="en-US"/>
          </a:p>
        </p:txBody>
      </p:sp>
      <p:sp>
        <p:nvSpPr>
          <p:cNvPr id="15402" name="Freeform 62"/>
          <p:cNvSpPr>
            <a:spLocks/>
          </p:cNvSpPr>
          <p:nvPr/>
        </p:nvSpPr>
        <p:spPr bwMode="auto">
          <a:xfrm>
            <a:off x="6588125"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a:solidFill>
              <a:schemeClr val="tx1"/>
            </a:solidFill>
            <a:round/>
            <a:headEnd/>
            <a:tailEnd/>
          </a:ln>
        </p:spPr>
        <p:txBody>
          <a:bodyPr/>
          <a:lstStyle/>
          <a:p>
            <a:endParaRPr lang="en-US"/>
          </a:p>
        </p:txBody>
      </p:sp>
      <p:sp>
        <p:nvSpPr>
          <p:cNvPr id="15403" name="Freeform 63"/>
          <p:cNvSpPr>
            <a:spLocks/>
          </p:cNvSpPr>
          <p:nvPr/>
        </p:nvSpPr>
        <p:spPr bwMode="auto">
          <a:xfrm>
            <a:off x="6616700" y="2801938"/>
            <a:ext cx="138113"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a:solidFill>
              <a:schemeClr val="tx1"/>
            </a:solidFill>
            <a:round/>
            <a:headEnd/>
            <a:tailEnd/>
          </a:ln>
        </p:spPr>
        <p:txBody>
          <a:bodyPr/>
          <a:lstStyle/>
          <a:p>
            <a:endParaRPr lang="en-US"/>
          </a:p>
        </p:txBody>
      </p:sp>
      <p:sp>
        <p:nvSpPr>
          <p:cNvPr id="15404" name="Freeform 64"/>
          <p:cNvSpPr>
            <a:spLocks/>
          </p:cNvSpPr>
          <p:nvPr/>
        </p:nvSpPr>
        <p:spPr bwMode="auto">
          <a:xfrm>
            <a:off x="6738938" y="2654300"/>
            <a:ext cx="166687"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a:solidFill>
              <a:schemeClr val="tx1"/>
            </a:solidFill>
            <a:round/>
            <a:headEnd/>
            <a:tailEnd/>
          </a:ln>
        </p:spPr>
        <p:txBody>
          <a:bodyPr/>
          <a:lstStyle/>
          <a:p>
            <a:endParaRPr lang="en-US"/>
          </a:p>
        </p:txBody>
      </p:sp>
      <p:sp>
        <p:nvSpPr>
          <p:cNvPr id="15405" name="Freeform 65"/>
          <p:cNvSpPr>
            <a:spLocks/>
          </p:cNvSpPr>
          <p:nvPr/>
        </p:nvSpPr>
        <p:spPr bwMode="auto">
          <a:xfrm>
            <a:off x="6732588"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987EB"/>
          </a:solidFill>
          <a:ln w="12700">
            <a:solidFill>
              <a:schemeClr val="tx1"/>
            </a:solidFill>
            <a:round/>
            <a:headEnd/>
            <a:tailEnd/>
          </a:ln>
        </p:spPr>
        <p:txBody>
          <a:bodyPr/>
          <a:lstStyle/>
          <a:p>
            <a:endParaRPr lang="en-US"/>
          </a:p>
        </p:txBody>
      </p:sp>
      <p:sp>
        <p:nvSpPr>
          <p:cNvPr id="15406" name="Freeform 66"/>
          <p:cNvSpPr>
            <a:spLocks/>
          </p:cNvSpPr>
          <p:nvPr/>
        </p:nvSpPr>
        <p:spPr bwMode="auto">
          <a:xfrm>
            <a:off x="6884988"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a:solidFill>
              <a:schemeClr val="tx1"/>
            </a:solidFill>
            <a:round/>
            <a:headEnd/>
            <a:tailEnd/>
          </a:ln>
        </p:spPr>
        <p:txBody>
          <a:bodyPr/>
          <a:lstStyle/>
          <a:p>
            <a:endParaRPr lang="en-US"/>
          </a:p>
        </p:txBody>
      </p:sp>
      <p:sp>
        <p:nvSpPr>
          <p:cNvPr id="15407" name="Freeform 67"/>
          <p:cNvSpPr>
            <a:spLocks/>
          </p:cNvSpPr>
          <p:nvPr/>
        </p:nvSpPr>
        <p:spPr bwMode="auto">
          <a:xfrm>
            <a:off x="6789738"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a:solidFill>
              <a:schemeClr val="tx1"/>
            </a:solidFill>
            <a:round/>
            <a:headEnd/>
            <a:tailEnd/>
          </a:ln>
        </p:spPr>
        <p:txBody>
          <a:bodyPr/>
          <a:lstStyle/>
          <a:p>
            <a:endParaRPr lang="en-US"/>
          </a:p>
        </p:txBody>
      </p:sp>
      <p:sp>
        <p:nvSpPr>
          <p:cNvPr id="15408" name="Freeform 68"/>
          <p:cNvSpPr>
            <a:spLocks/>
          </p:cNvSpPr>
          <p:nvPr/>
        </p:nvSpPr>
        <p:spPr bwMode="auto">
          <a:xfrm>
            <a:off x="6840538" y="1887538"/>
            <a:ext cx="35401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a:solidFill>
              <a:schemeClr val="tx1"/>
            </a:solidFill>
            <a:round/>
            <a:headEnd/>
            <a:tailEnd/>
          </a:ln>
        </p:spPr>
        <p:txBody>
          <a:bodyPr/>
          <a:lstStyle/>
          <a:p>
            <a:endParaRPr lang="en-US"/>
          </a:p>
        </p:txBody>
      </p:sp>
      <p:grpSp>
        <p:nvGrpSpPr>
          <p:cNvPr id="15409" name="Group 69"/>
          <p:cNvGrpSpPr>
            <a:grpSpLocks/>
          </p:cNvGrpSpPr>
          <p:nvPr/>
        </p:nvGrpSpPr>
        <p:grpSpPr bwMode="auto">
          <a:xfrm>
            <a:off x="2876550" y="4635500"/>
            <a:ext cx="858838" cy="588963"/>
            <a:chOff x="1991" y="3321"/>
            <a:chExt cx="361" cy="231"/>
          </a:xfrm>
        </p:grpSpPr>
        <p:sp>
          <p:nvSpPr>
            <p:cNvPr id="15419" name="Freeform 70"/>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a:solidFill>
                <a:schemeClr val="tx1"/>
              </a:solidFill>
              <a:round/>
              <a:headEnd/>
              <a:tailEnd/>
            </a:ln>
          </p:spPr>
          <p:txBody>
            <a:bodyPr/>
            <a:lstStyle/>
            <a:p>
              <a:endParaRPr lang="en-US"/>
            </a:p>
          </p:txBody>
        </p:sp>
        <p:sp>
          <p:nvSpPr>
            <p:cNvPr id="15420" name="Freeform 71"/>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a:solidFill>
                <a:schemeClr val="tx1"/>
              </a:solidFill>
              <a:round/>
              <a:headEnd/>
              <a:tailEnd/>
            </a:ln>
          </p:spPr>
          <p:txBody>
            <a:bodyPr/>
            <a:lstStyle/>
            <a:p>
              <a:endParaRPr lang="en-US"/>
            </a:p>
          </p:txBody>
        </p:sp>
        <p:sp>
          <p:nvSpPr>
            <p:cNvPr id="15421" name="Freeform 72"/>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a:solidFill>
                <a:schemeClr val="tx1"/>
              </a:solidFill>
              <a:round/>
              <a:headEnd/>
              <a:tailEnd/>
            </a:ln>
          </p:spPr>
          <p:txBody>
            <a:bodyPr/>
            <a:lstStyle/>
            <a:p>
              <a:endParaRPr lang="en-US"/>
            </a:p>
          </p:txBody>
        </p:sp>
        <p:sp>
          <p:nvSpPr>
            <p:cNvPr id="15422" name="Freeform 73"/>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a:solidFill>
                <a:schemeClr val="tx1"/>
              </a:solidFill>
              <a:round/>
              <a:headEnd/>
              <a:tailEnd/>
            </a:ln>
          </p:spPr>
          <p:txBody>
            <a:bodyPr/>
            <a:lstStyle/>
            <a:p>
              <a:endParaRPr lang="en-US"/>
            </a:p>
          </p:txBody>
        </p:sp>
        <p:sp>
          <p:nvSpPr>
            <p:cNvPr id="15423" name="Freeform 74"/>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a:solidFill>
                <a:schemeClr val="tx1"/>
              </a:solidFill>
              <a:round/>
              <a:headEnd/>
              <a:tailEnd/>
            </a:ln>
          </p:spPr>
          <p:txBody>
            <a:bodyPr/>
            <a:lstStyle/>
            <a:p>
              <a:endParaRPr lang="en-US"/>
            </a:p>
          </p:txBody>
        </p:sp>
        <p:sp>
          <p:nvSpPr>
            <p:cNvPr id="15424" name="Freeform 75"/>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a:solidFill>
                <a:schemeClr val="tx1"/>
              </a:solidFill>
              <a:round/>
              <a:headEnd/>
              <a:tailEnd/>
            </a:ln>
          </p:spPr>
          <p:txBody>
            <a:bodyPr/>
            <a:lstStyle/>
            <a:p>
              <a:endParaRPr lang="en-US"/>
            </a:p>
          </p:txBody>
        </p:sp>
        <p:sp>
          <p:nvSpPr>
            <p:cNvPr id="15425" name="Freeform 76"/>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a:solidFill>
                <a:schemeClr val="tx1"/>
              </a:solidFill>
              <a:round/>
              <a:headEnd/>
              <a:tailEnd/>
            </a:ln>
          </p:spPr>
          <p:txBody>
            <a:bodyPr/>
            <a:lstStyle/>
            <a:p>
              <a:endParaRPr lang="en-US"/>
            </a:p>
          </p:txBody>
        </p:sp>
        <p:sp>
          <p:nvSpPr>
            <p:cNvPr id="15426" name="Freeform 77"/>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a:solidFill>
                <a:schemeClr val="tx1"/>
              </a:solidFill>
              <a:round/>
              <a:headEnd/>
              <a:tailEnd/>
            </a:ln>
          </p:spPr>
          <p:txBody>
            <a:bodyPr/>
            <a:lstStyle/>
            <a:p>
              <a:endParaRPr lang="en-US"/>
            </a:p>
          </p:txBody>
        </p:sp>
      </p:grpSp>
      <p:sp>
        <p:nvSpPr>
          <p:cNvPr id="114766" name="Rectangle 78"/>
          <p:cNvSpPr>
            <a:spLocks noGrp="1" noChangeArrowheads="1"/>
          </p:cNvSpPr>
          <p:nvPr>
            <p:ph type="title" idx="4294967295"/>
          </p:nvPr>
        </p:nvSpPr>
        <p:spPr>
          <a:xfrm>
            <a:off x="15875" y="514350"/>
            <a:ext cx="9144000" cy="1143000"/>
          </a:xfrm>
        </p:spPr>
        <p:txBody>
          <a:bodyPr rtlCol="0">
            <a:normAutofit/>
          </a:bodyPr>
          <a:lstStyle/>
          <a:p>
            <a:pPr algn="ctr" eaLnBrk="1" fontAlgn="auto" hangingPunct="1">
              <a:spcAft>
                <a:spcPts val="0"/>
              </a:spcAft>
              <a:defRPr/>
            </a:pPr>
            <a:r>
              <a:rPr lang="en-US" sz="3000" dirty="0" smtClean="0"/>
              <a:t>Obesity Trends* Among U.S. Adults</a:t>
            </a:r>
            <a:br>
              <a:rPr lang="en-US" sz="3000" dirty="0" smtClean="0"/>
            </a:br>
            <a:r>
              <a:rPr lang="en-US" sz="3000" dirty="0" smtClean="0">
                <a:solidFill>
                  <a:srgbClr val="DE3021"/>
                </a:solidFill>
              </a:rPr>
              <a:t>BRFSS, 1997</a:t>
            </a:r>
          </a:p>
        </p:txBody>
      </p:sp>
      <p:sp>
        <p:nvSpPr>
          <p:cNvPr id="15411" name="Text Box 79"/>
          <p:cNvSpPr txBox="1">
            <a:spLocks noChangeArrowheads="1"/>
          </p:cNvSpPr>
          <p:nvPr/>
        </p:nvSpPr>
        <p:spPr bwMode="auto">
          <a:xfrm>
            <a:off x="2158207" y="1352550"/>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4” person)</a:t>
            </a:r>
          </a:p>
        </p:txBody>
      </p:sp>
      <p:sp>
        <p:nvSpPr>
          <p:cNvPr id="15412" name="Text Box 80"/>
          <p:cNvSpPr txBox="1">
            <a:spLocks noChangeArrowheads="1"/>
          </p:cNvSpPr>
          <p:nvPr/>
        </p:nvSpPr>
        <p:spPr bwMode="auto">
          <a:xfrm>
            <a:off x="654050" y="5894388"/>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No Data          &lt;10%           10%–14%	    15%–19%          </a:t>
            </a:r>
            <a:r>
              <a:rPr lang="en-US" altLang="en-US" sz="1400">
                <a:latin typeface="Arial Narrow" pitchFamily="34" charset="0"/>
              </a:rPr>
              <a:t> </a:t>
            </a:r>
            <a:r>
              <a:rPr lang="en-US" altLang="en-US" sz="1400" b="1">
                <a:latin typeface="Arial Narrow" pitchFamily="34" charset="0"/>
              </a:rPr>
              <a:t>≥20%</a:t>
            </a:r>
            <a:endParaRPr lang="en-US" altLang="en-US" sz="1400">
              <a:latin typeface="Arial Narrow" pitchFamily="34" charset="0"/>
            </a:endParaRPr>
          </a:p>
        </p:txBody>
      </p:sp>
      <p:sp>
        <p:nvSpPr>
          <p:cNvPr id="15413" name="Rectangle 81"/>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5414" name="Rectangle 82"/>
          <p:cNvSpPr>
            <a:spLocks noChangeArrowheads="1"/>
          </p:cNvSpPr>
          <p:nvPr/>
        </p:nvSpPr>
        <p:spPr bwMode="auto">
          <a:xfrm>
            <a:off x="1347788" y="5953125"/>
            <a:ext cx="207962"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5415" name="Rectangle 83"/>
          <p:cNvSpPr>
            <a:spLocks noChangeArrowheads="1"/>
          </p:cNvSpPr>
          <p:nvPr/>
        </p:nvSpPr>
        <p:spPr bwMode="auto">
          <a:xfrm>
            <a:off x="2209800" y="5943600"/>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15416" name="Rectangle 84"/>
          <p:cNvSpPr>
            <a:spLocks noChangeArrowheads="1"/>
          </p:cNvSpPr>
          <p:nvPr/>
        </p:nvSpPr>
        <p:spPr bwMode="auto">
          <a:xfrm>
            <a:off x="3276600" y="5943600"/>
            <a:ext cx="209550" cy="234950"/>
          </a:xfrm>
          <a:prstGeom prst="rect">
            <a:avLst/>
          </a:prstGeom>
          <a:solidFill>
            <a:srgbClr val="0000A0"/>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5417" name="Rectangle 85"/>
          <p:cNvSpPr>
            <a:spLocks noChangeArrowheads="1"/>
          </p:cNvSpPr>
          <p:nvPr/>
        </p:nvSpPr>
        <p:spPr bwMode="auto">
          <a:xfrm>
            <a:off x="4419600" y="5867400"/>
            <a:ext cx="209550" cy="234950"/>
          </a:xfrm>
          <a:prstGeom prst="rect">
            <a:avLst/>
          </a:prstGeom>
          <a:solidFill>
            <a:srgbClr val="FFC66D"/>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5418" name="Rectangle 86"/>
          <p:cNvSpPr>
            <a:spLocks noChangeArrowheads="1"/>
          </p:cNvSpPr>
          <p:nvPr/>
        </p:nvSpPr>
        <p:spPr bwMode="auto">
          <a:xfrm>
            <a:off x="381000" y="5715000"/>
            <a:ext cx="4953000" cy="503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3931717013"/>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2"/>
          <p:cNvSpPr>
            <a:spLocks/>
          </p:cNvSpPr>
          <p:nvPr/>
        </p:nvSpPr>
        <p:spPr bwMode="auto">
          <a:xfrm>
            <a:off x="4011613" y="2003425"/>
            <a:ext cx="644525"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a:solidFill>
              <a:schemeClr val="tx1"/>
            </a:solidFill>
            <a:round/>
            <a:headEnd/>
            <a:tailEnd/>
          </a:ln>
        </p:spPr>
        <p:txBody>
          <a:bodyPr/>
          <a:lstStyle/>
          <a:p>
            <a:endParaRPr lang="en-US"/>
          </a:p>
        </p:txBody>
      </p:sp>
      <p:sp>
        <p:nvSpPr>
          <p:cNvPr id="16387" name="Freeform 3"/>
          <p:cNvSpPr>
            <a:spLocks/>
          </p:cNvSpPr>
          <p:nvPr/>
        </p:nvSpPr>
        <p:spPr bwMode="auto">
          <a:xfrm>
            <a:off x="3983038" y="2398713"/>
            <a:ext cx="682625"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a:solidFill>
              <a:schemeClr val="tx1"/>
            </a:solidFill>
            <a:round/>
            <a:headEnd/>
            <a:tailEnd/>
          </a:ln>
        </p:spPr>
        <p:txBody>
          <a:bodyPr/>
          <a:lstStyle/>
          <a:p>
            <a:endParaRPr lang="en-US"/>
          </a:p>
        </p:txBody>
      </p:sp>
      <p:sp>
        <p:nvSpPr>
          <p:cNvPr id="16388" name="Freeform 4"/>
          <p:cNvSpPr>
            <a:spLocks/>
          </p:cNvSpPr>
          <p:nvPr/>
        </p:nvSpPr>
        <p:spPr bwMode="auto">
          <a:xfrm>
            <a:off x="3960813" y="2794000"/>
            <a:ext cx="806450"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0000A0"/>
          </a:solidFill>
          <a:ln w="12700">
            <a:solidFill>
              <a:schemeClr val="tx1"/>
            </a:solidFill>
            <a:round/>
            <a:headEnd/>
            <a:tailEnd/>
          </a:ln>
        </p:spPr>
        <p:txBody>
          <a:bodyPr/>
          <a:lstStyle/>
          <a:p>
            <a:endParaRPr lang="en-US"/>
          </a:p>
        </p:txBody>
      </p:sp>
      <p:sp>
        <p:nvSpPr>
          <p:cNvPr id="16389" name="Freeform 5"/>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0000A0"/>
          </a:solidFill>
          <a:ln w="12700">
            <a:solidFill>
              <a:schemeClr val="tx1"/>
            </a:solidFill>
            <a:round/>
            <a:headEnd/>
            <a:tailEnd/>
          </a:ln>
        </p:spPr>
        <p:txBody>
          <a:bodyPr/>
          <a:lstStyle/>
          <a:p>
            <a:endParaRPr lang="en-US"/>
          </a:p>
        </p:txBody>
      </p:sp>
      <p:sp>
        <p:nvSpPr>
          <p:cNvPr id="16390" name="Freeform 6"/>
          <p:cNvSpPr>
            <a:spLocks/>
          </p:cNvSpPr>
          <p:nvPr/>
        </p:nvSpPr>
        <p:spPr bwMode="auto">
          <a:xfrm>
            <a:off x="4019550" y="3590925"/>
            <a:ext cx="838200"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0000A0"/>
          </a:solidFill>
          <a:ln w="12700">
            <a:solidFill>
              <a:schemeClr val="tx1"/>
            </a:solidFill>
            <a:round/>
            <a:headEnd/>
            <a:tailEnd/>
          </a:ln>
        </p:spPr>
        <p:txBody>
          <a:bodyPr/>
          <a:lstStyle/>
          <a:p>
            <a:endParaRPr lang="en-US"/>
          </a:p>
        </p:txBody>
      </p:sp>
      <p:sp>
        <p:nvSpPr>
          <p:cNvPr id="16391" name="Freeform 7"/>
          <p:cNvSpPr>
            <a:spLocks/>
          </p:cNvSpPr>
          <p:nvPr/>
        </p:nvSpPr>
        <p:spPr bwMode="auto">
          <a:xfrm>
            <a:off x="4651375" y="2727325"/>
            <a:ext cx="592138"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0000A0"/>
          </a:solidFill>
          <a:ln w="12700">
            <a:solidFill>
              <a:schemeClr val="tx1"/>
            </a:solidFill>
            <a:round/>
            <a:headEnd/>
            <a:tailEnd/>
          </a:ln>
        </p:spPr>
        <p:txBody>
          <a:bodyPr/>
          <a:lstStyle/>
          <a:p>
            <a:endParaRPr lang="en-US"/>
          </a:p>
        </p:txBody>
      </p:sp>
      <p:sp>
        <p:nvSpPr>
          <p:cNvPr id="16392" name="Freeform 8"/>
          <p:cNvSpPr>
            <a:spLocks/>
          </p:cNvSpPr>
          <p:nvPr/>
        </p:nvSpPr>
        <p:spPr bwMode="auto">
          <a:xfrm>
            <a:off x="4730750" y="3114675"/>
            <a:ext cx="649288"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0000A0"/>
          </a:solidFill>
          <a:ln w="12700">
            <a:solidFill>
              <a:schemeClr val="tx1"/>
            </a:solidFill>
            <a:round/>
            <a:headEnd/>
            <a:tailEnd/>
          </a:ln>
        </p:spPr>
        <p:txBody>
          <a:bodyPr/>
          <a:lstStyle/>
          <a:p>
            <a:endParaRPr lang="en-US"/>
          </a:p>
        </p:txBody>
      </p:sp>
      <p:sp>
        <p:nvSpPr>
          <p:cNvPr id="16393" name="Freeform 9"/>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a:solidFill>
              <a:schemeClr val="tx1"/>
            </a:solidFill>
            <a:round/>
            <a:headEnd/>
            <a:tailEnd/>
          </a:ln>
        </p:spPr>
        <p:txBody>
          <a:bodyPr/>
          <a:lstStyle/>
          <a:p>
            <a:endParaRPr lang="en-US"/>
          </a:p>
        </p:txBody>
      </p:sp>
      <p:sp>
        <p:nvSpPr>
          <p:cNvPr id="16394" name="Freeform 10"/>
          <p:cNvSpPr>
            <a:spLocks/>
          </p:cNvSpPr>
          <p:nvPr/>
        </p:nvSpPr>
        <p:spPr bwMode="auto">
          <a:xfrm>
            <a:off x="5343525" y="3265488"/>
            <a:ext cx="719138"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0000A0"/>
          </a:solidFill>
          <a:ln w="12700">
            <a:solidFill>
              <a:schemeClr val="tx1"/>
            </a:solidFill>
            <a:round/>
            <a:headEnd/>
            <a:tailEnd/>
          </a:ln>
        </p:spPr>
        <p:txBody>
          <a:bodyPr/>
          <a:lstStyle/>
          <a:p>
            <a:endParaRPr lang="en-US"/>
          </a:p>
        </p:txBody>
      </p:sp>
      <p:sp>
        <p:nvSpPr>
          <p:cNvPr id="16395" name="Freeform 11"/>
          <p:cNvSpPr>
            <a:spLocks/>
          </p:cNvSpPr>
          <p:nvPr/>
        </p:nvSpPr>
        <p:spPr bwMode="auto">
          <a:xfrm>
            <a:off x="5280025" y="3560763"/>
            <a:ext cx="801688"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0000A0"/>
          </a:solidFill>
          <a:ln w="12700">
            <a:solidFill>
              <a:schemeClr val="tx1"/>
            </a:solidFill>
            <a:round/>
            <a:headEnd/>
            <a:tailEnd/>
          </a:ln>
        </p:spPr>
        <p:txBody>
          <a:bodyPr/>
          <a:lstStyle/>
          <a:p>
            <a:endParaRPr lang="en-US"/>
          </a:p>
        </p:txBody>
      </p:sp>
      <p:sp>
        <p:nvSpPr>
          <p:cNvPr id="16396" name="Freeform 12"/>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0000A0"/>
          </a:solidFill>
          <a:ln w="12700">
            <a:solidFill>
              <a:schemeClr val="tx1"/>
            </a:solidFill>
            <a:round/>
            <a:headEnd/>
            <a:tailEnd/>
          </a:ln>
        </p:spPr>
        <p:txBody>
          <a:bodyPr/>
          <a:lstStyle/>
          <a:p>
            <a:endParaRPr lang="en-US"/>
          </a:p>
        </p:txBody>
      </p:sp>
      <p:sp>
        <p:nvSpPr>
          <p:cNvPr id="16397" name="Freeform 13"/>
          <p:cNvSpPr>
            <a:spLocks/>
          </p:cNvSpPr>
          <p:nvPr/>
        </p:nvSpPr>
        <p:spPr bwMode="auto">
          <a:xfrm>
            <a:off x="5843588"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0000A0"/>
          </a:solidFill>
          <a:ln w="12700">
            <a:solidFill>
              <a:schemeClr val="tx1"/>
            </a:solidFill>
            <a:round/>
            <a:headEnd/>
            <a:tailEnd/>
          </a:ln>
        </p:spPr>
        <p:txBody>
          <a:bodyPr/>
          <a:lstStyle/>
          <a:p>
            <a:endParaRPr lang="en-US"/>
          </a:p>
        </p:txBody>
      </p:sp>
      <p:sp>
        <p:nvSpPr>
          <p:cNvPr id="16398" name="Freeform 14"/>
          <p:cNvSpPr>
            <a:spLocks/>
          </p:cNvSpPr>
          <p:nvPr/>
        </p:nvSpPr>
        <p:spPr bwMode="auto">
          <a:xfrm>
            <a:off x="5591175" y="4311650"/>
            <a:ext cx="8890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a:solidFill>
              <a:schemeClr val="tx1"/>
            </a:solidFill>
            <a:round/>
            <a:headEnd/>
            <a:tailEnd/>
          </a:ln>
        </p:spPr>
        <p:txBody>
          <a:bodyPr/>
          <a:lstStyle/>
          <a:p>
            <a:endParaRPr lang="en-US"/>
          </a:p>
        </p:txBody>
      </p:sp>
      <p:sp>
        <p:nvSpPr>
          <p:cNvPr id="16399" name="Freeform 15"/>
          <p:cNvSpPr>
            <a:spLocks/>
          </p:cNvSpPr>
          <p:nvPr/>
        </p:nvSpPr>
        <p:spPr bwMode="auto">
          <a:xfrm>
            <a:off x="4845050" y="3648075"/>
            <a:ext cx="484188"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0000A0"/>
          </a:solidFill>
          <a:ln w="12700">
            <a:solidFill>
              <a:schemeClr val="tx1"/>
            </a:solidFill>
            <a:round/>
            <a:headEnd/>
            <a:tailEnd/>
          </a:ln>
        </p:spPr>
        <p:txBody>
          <a:bodyPr/>
          <a:lstStyle/>
          <a:p>
            <a:endParaRPr lang="en-US"/>
          </a:p>
        </p:txBody>
      </p:sp>
      <p:sp>
        <p:nvSpPr>
          <p:cNvPr id="16400" name="Freeform 16"/>
          <p:cNvSpPr>
            <a:spLocks/>
          </p:cNvSpPr>
          <p:nvPr/>
        </p:nvSpPr>
        <p:spPr bwMode="auto">
          <a:xfrm>
            <a:off x="2103438"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a:solidFill>
              <a:schemeClr val="tx1"/>
            </a:solidFill>
            <a:round/>
            <a:headEnd/>
            <a:tailEnd/>
          </a:ln>
        </p:spPr>
        <p:txBody>
          <a:bodyPr/>
          <a:lstStyle/>
          <a:p>
            <a:endParaRPr lang="en-US"/>
          </a:p>
        </p:txBody>
      </p:sp>
      <p:sp>
        <p:nvSpPr>
          <p:cNvPr id="16401" name="Freeform 17"/>
          <p:cNvSpPr>
            <a:spLocks/>
          </p:cNvSpPr>
          <p:nvPr/>
        </p:nvSpPr>
        <p:spPr bwMode="auto">
          <a:xfrm>
            <a:off x="3324225" y="2452688"/>
            <a:ext cx="682625"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6987EB"/>
          </a:solidFill>
          <a:ln w="12700">
            <a:solidFill>
              <a:schemeClr val="tx1"/>
            </a:solidFill>
            <a:round/>
            <a:headEnd/>
            <a:tailEnd/>
          </a:ln>
        </p:spPr>
        <p:txBody>
          <a:bodyPr/>
          <a:lstStyle/>
          <a:p>
            <a:endParaRPr lang="en-US"/>
          </a:p>
        </p:txBody>
      </p:sp>
      <p:sp>
        <p:nvSpPr>
          <p:cNvPr id="16402" name="Freeform 18"/>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a:solidFill>
              <a:schemeClr val="tx1"/>
            </a:solidFill>
            <a:round/>
            <a:headEnd/>
            <a:tailEnd/>
          </a:ln>
        </p:spPr>
        <p:txBody>
          <a:bodyPr/>
          <a:lstStyle/>
          <a:p>
            <a:endParaRPr lang="en-US"/>
          </a:p>
        </p:txBody>
      </p:sp>
      <p:sp>
        <p:nvSpPr>
          <p:cNvPr id="16403" name="Freeform 19"/>
          <p:cNvSpPr>
            <a:spLocks/>
          </p:cNvSpPr>
          <p:nvPr/>
        </p:nvSpPr>
        <p:spPr bwMode="auto">
          <a:xfrm>
            <a:off x="3341688" y="3521075"/>
            <a:ext cx="684212"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6987EB"/>
          </a:solidFill>
          <a:ln w="12700">
            <a:solidFill>
              <a:schemeClr val="tx1"/>
            </a:solidFill>
            <a:round/>
            <a:headEnd/>
            <a:tailEnd/>
          </a:ln>
        </p:spPr>
        <p:txBody>
          <a:bodyPr/>
          <a:lstStyle/>
          <a:p>
            <a:endParaRPr lang="en-US"/>
          </a:p>
        </p:txBody>
      </p:sp>
      <p:sp>
        <p:nvSpPr>
          <p:cNvPr id="16404" name="Freeform 20"/>
          <p:cNvSpPr>
            <a:spLocks/>
          </p:cNvSpPr>
          <p:nvPr/>
        </p:nvSpPr>
        <p:spPr bwMode="auto">
          <a:xfrm>
            <a:off x="3600450" y="3660775"/>
            <a:ext cx="1368425"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0000A0"/>
          </a:solidFill>
          <a:ln w="12700">
            <a:solidFill>
              <a:schemeClr val="tx1"/>
            </a:solidFill>
            <a:round/>
            <a:headEnd/>
            <a:tailEnd/>
          </a:ln>
        </p:spPr>
        <p:txBody>
          <a:bodyPr/>
          <a:lstStyle/>
          <a:p>
            <a:endParaRPr lang="en-US"/>
          </a:p>
        </p:txBody>
      </p:sp>
      <p:sp>
        <p:nvSpPr>
          <p:cNvPr id="16405" name="Freeform 21"/>
          <p:cNvSpPr>
            <a:spLocks/>
          </p:cNvSpPr>
          <p:nvPr/>
        </p:nvSpPr>
        <p:spPr bwMode="auto">
          <a:xfrm>
            <a:off x="6169025"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a:solidFill>
              <a:schemeClr val="tx1"/>
            </a:solidFill>
            <a:round/>
            <a:headEnd/>
            <a:tailEnd/>
          </a:ln>
        </p:spPr>
        <p:txBody>
          <a:bodyPr/>
          <a:lstStyle/>
          <a:p>
            <a:endParaRPr lang="en-US"/>
          </a:p>
        </p:txBody>
      </p:sp>
      <p:sp>
        <p:nvSpPr>
          <p:cNvPr id="16406" name="Freeform 22"/>
          <p:cNvSpPr>
            <a:spLocks/>
          </p:cNvSpPr>
          <p:nvPr/>
        </p:nvSpPr>
        <p:spPr bwMode="auto">
          <a:xfrm>
            <a:off x="6661150" y="2266950"/>
            <a:ext cx="165100"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a:solidFill>
              <a:schemeClr val="tx1"/>
            </a:solidFill>
            <a:round/>
            <a:headEnd/>
            <a:tailEnd/>
          </a:ln>
        </p:spPr>
        <p:txBody>
          <a:bodyPr/>
          <a:lstStyle/>
          <a:p>
            <a:endParaRPr lang="en-US"/>
          </a:p>
        </p:txBody>
      </p:sp>
      <p:sp>
        <p:nvSpPr>
          <p:cNvPr id="16407" name="Freeform 23"/>
          <p:cNvSpPr>
            <a:spLocks/>
          </p:cNvSpPr>
          <p:nvPr/>
        </p:nvSpPr>
        <p:spPr bwMode="auto">
          <a:xfrm>
            <a:off x="2955925" y="2794000"/>
            <a:ext cx="552450"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a:solidFill>
              <a:schemeClr val="tx1"/>
            </a:solidFill>
            <a:round/>
            <a:headEnd/>
            <a:tailEnd/>
          </a:ln>
        </p:spPr>
        <p:txBody>
          <a:bodyPr/>
          <a:lstStyle/>
          <a:p>
            <a:endParaRPr lang="en-US"/>
          </a:p>
        </p:txBody>
      </p:sp>
      <p:sp>
        <p:nvSpPr>
          <p:cNvPr id="16408" name="Freeform 24"/>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a:solidFill>
              <a:schemeClr val="tx1"/>
            </a:solidFill>
            <a:round/>
            <a:headEnd/>
            <a:tailEnd/>
          </a:ln>
        </p:spPr>
        <p:txBody>
          <a:bodyPr/>
          <a:lstStyle/>
          <a:p>
            <a:endParaRPr lang="en-US"/>
          </a:p>
        </p:txBody>
      </p:sp>
      <p:sp>
        <p:nvSpPr>
          <p:cNvPr id="16409" name="Freeform 25"/>
          <p:cNvSpPr>
            <a:spLocks/>
          </p:cNvSpPr>
          <p:nvPr/>
        </p:nvSpPr>
        <p:spPr bwMode="auto">
          <a:xfrm>
            <a:off x="2168525" y="2035175"/>
            <a:ext cx="782638"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0000A0"/>
          </a:solidFill>
          <a:ln w="12700">
            <a:solidFill>
              <a:schemeClr val="tx1"/>
            </a:solidFill>
            <a:round/>
            <a:headEnd/>
            <a:tailEnd/>
          </a:ln>
        </p:spPr>
        <p:txBody>
          <a:bodyPr/>
          <a:lstStyle/>
          <a:p>
            <a:endParaRPr lang="en-US"/>
          </a:p>
        </p:txBody>
      </p:sp>
      <p:sp>
        <p:nvSpPr>
          <p:cNvPr id="16410" name="Freeform 26"/>
          <p:cNvSpPr>
            <a:spLocks/>
          </p:cNvSpPr>
          <p:nvPr/>
        </p:nvSpPr>
        <p:spPr bwMode="auto">
          <a:xfrm>
            <a:off x="2805113" y="1833563"/>
            <a:ext cx="585787"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a:solidFill>
              <a:schemeClr val="tx1"/>
            </a:solidFill>
            <a:round/>
            <a:headEnd/>
            <a:tailEnd/>
          </a:ln>
        </p:spPr>
        <p:txBody>
          <a:bodyPr/>
          <a:lstStyle/>
          <a:p>
            <a:endParaRPr lang="en-US"/>
          </a:p>
        </p:txBody>
      </p:sp>
      <p:sp>
        <p:nvSpPr>
          <p:cNvPr id="16411" name="Freeform 27"/>
          <p:cNvSpPr>
            <a:spLocks/>
          </p:cNvSpPr>
          <p:nvPr/>
        </p:nvSpPr>
        <p:spPr bwMode="auto">
          <a:xfrm>
            <a:off x="3051175"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a:solidFill>
              <a:schemeClr val="tx1"/>
            </a:solidFill>
            <a:round/>
            <a:headEnd/>
            <a:tailEnd/>
          </a:ln>
        </p:spPr>
        <p:txBody>
          <a:bodyPr/>
          <a:lstStyle/>
          <a:p>
            <a:endParaRPr lang="en-US"/>
          </a:p>
        </p:txBody>
      </p:sp>
      <p:sp>
        <p:nvSpPr>
          <p:cNvPr id="16412" name="Freeform 28"/>
          <p:cNvSpPr>
            <a:spLocks/>
          </p:cNvSpPr>
          <p:nvPr/>
        </p:nvSpPr>
        <p:spPr bwMode="auto">
          <a:xfrm>
            <a:off x="2451100" y="2662238"/>
            <a:ext cx="620713"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6987EB"/>
          </a:solidFill>
          <a:ln w="12700">
            <a:solidFill>
              <a:schemeClr val="tx1"/>
            </a:solidFill>
            <a:round/>
            <a:headEnd/>
            <a:tailEnd/>
          </a:ln>
        </p:spPr>
        <p:txBody>
          <a:bodyPr/>
          <a:lstStyle/>
          <a:p>
            <a:endParaRPr lang="en-US"/>
          </a:p>
        </p:txBody>
      </p:sp>
      <p:sp>
        <p:nvSpPr>
          <p:cNvPr id="16413" name="Freeform 29"/>
          <p:cNvSpPr>
            <a:spLocks/>
          </p:cNvSpPr>
          <p:nvPr/>
        </p:nvSpPr>
        <p:spPr bwMode="auto">
          <a:xfrm>
            <a:off x="2774950" y="3444875"/>
            <a:ext cx="660400"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a:solidFill>
              <a:schemeClr val="tx1"/>
            </a:solidFill>
            <a:round/>
            <a:headEnd/>
            <a:tailEnd/>
          </a:ln>
        </p:spPr>
        <p:txBody>
          <a:bodyPr/>
          <a:lstStyle/>
          <a:p>
            <a:endParaRPr lang="en-US"/>
          </a:p>
        </p:txBody>
      </p:sp>
      <p:sp>
        <p:nvSpPr>
          <p:cNvPr id="16414" name="Freeform 30"/>
          <p:cNvSpPr>
            <a:spLocks/>
          </p:cNvSpPr>
          <p:nvPr/>
        </p:nvSpPr>
        <p:spPr bwMode="auto">
          <a:xfrm>
            <a:off x="4606925" y="1981200"/>
            <a:ext cx="642938"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a:solidFill>
              <a:schemeClr val="tx1"/>
            </a:solidFill>
            <a:round/>
            <a:headEnd/>
            <a:tailEnd/>
          </a:ln>
        </p:spPr>
        <p:txBody>
          <a:bodyPr/>
          <a:lstStyle/>
          <a:p>
            <a:endParaRPr lang="en-US"/>
          </a:p>
        </p:txBody>
      </p:sp>
      <p:sp>
        <p:nvSpPr>
          <p:cNvPr id="16415" name="Freeform 31"/>
          <p:cNvSpPr>
            <a:spLocks/>
          </p:cNvSpPr>
          <p:nvPr/>
        </p:nvSpPr>
        <p:spPr bwMode="auto">
          <a:xfrm>
            <a:off x="5126038" y="2855913"/>
            <a:ext cx="392112"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0000A0"/>
          </a:solidFill>
          <a:ln w="12700">
            <a:solidFill>
              <a:schemeClr val="tx1"/>
            </a:solidFill>
            <a:round/>
            <a:headEnd/>
            <a:tailEnd/>
          </a:ln>
        </p:spPr>
        <p:txBody>
          <a:bodyPr/>
          <a:lstStyle/>
          <a:p>
            <a:endParaRPr lang="en-US"/>
          </a:p>
        </p:txBody>
      </p:sp>
      <p:sp>
        <p:nvSpPr>
          <p:cNvPr id="16416" name="Freeform 32"/>
          <p:cNvSpPr>
            <a:spLocks/>
          </p:cNvSpPr>
          <p:nvPr/>
        </p:nvSpPr>
        <p:spPr bwMode="auto">
          <a:xfrm>
            <a:off x="5473700" y="2917825"/>
            <a:ext cx="290513"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0000A0"/>
          </a:solidFill>
          <a:ln w="12700">
            <a:solidFill>
              <a:schemeClr val="tx1"/>
            </a:solidFill>
            <a:round/>
            <a:headEnd/>
            <a:tailEnd/>
          </a:ln>
        </p:spPr>
        <p:txBody>
          <a:bodyPr/>
          <a:lstStyle/>
          <a:p>
            <a:endParaRPr lang="en-US"/>
          </a:p>
        </p:txBody>
      </p:sp>
      <p:sp>
        <p:nvSpPr>
          <p:cNvPr id="16417" name="Freeform 33"/>
          <p:cNvSpPr>
            <a:spLocks/>
          </p:cNvSpPr>
          <p:nvPr/>
        </p:nvSpPr>
        <p:spPr bwMode="auto">
          <a:xfrm>
            <a:off x="6111875" y="2732088"/>
            <a:ext cx="569913"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0000A0"/>
          </a:solidFill>
          <a:ln w="12700">
            <a:solidFill>
              <a:schemeClr val="tx1"/>
            </a:solidFill>
            <a:round/>
            <a:headEnd/>
            <a:tailEnd/>
          </a:ln>
        </p:spPr>
        <p:txBody>
          <a:bodyPr/>
          <a:lstStyle/>
          <a:p>
            <a:endParaRPr lang="en-US"/>
          </a:p>
        </p:txBody>
      </p:sp>
      <p:sp>
        <p:nvSpPr>
          <p:cNvPr id="16418" name="Freeform 34"/>
          <p:cNvSpPr>
            <a:spLocks/>
          </p:cNvSpPr>
          <p:nvPr/>
        </p:nvSpPr>
        <p:spPr bwMode="auto">
          <a:xfrm>
            <a:off x="5922963" y="3127375"/>
            <a:ext cx="738187"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a:solidFill>
              <a:schemeClr val="tx1"/>
            </a:solidFill>
            <a:round/>
            <a:headEnd/>
            <a:tailEnd/>
          </a:ln>
        </p:spPr>
        <p:txBody>
          <a:bodyPr/>
          <a:lstStyle/>
          <a:p>
            <a:endParaRPr lang="en-US"/>
          </a:p>
        </p:txBody>
      </p:sp>
      <p:grpSp>
        <p:nvGrpSpPr>
          <p:cNvPr id="16419" name="Group 35"/>
          <p:cNvGrpSpPr>
            <a:grpSpLocks/>
          </p:cNvGrpSpPr>
          <p:nvPr/>
        </p:nvGrpSpPr>
        <p:grpSpPr bwMode="auto">
          <a:xfrm>
            <a:off x="1027113" y="2197100"/>
            <a:ext cx="5443537" cy="3079750"/>
            <a:chOff x="728" y="1384"/>
            <a:chExt cx="3858" cy="1940"/>
          </a:xfrm>
        </p:grpSpPr>
        <p:sp>
          <p:nvSpPr>
            <p:cNvPr id="16447" name="Freeform 36"/>
            <p:cNvSpPr>
              <a:spLocks/>
            </p:cNvSpPr>
            <p:nvPr/>
          </p:nvSpPr>
          <p:spPr bwMode="auto">
            <a:xfrm>
              <a:off x="3890" y="2409"/>
              <a:ext cx="266" cy="404"/>
            </a:xfrm>
            <a:custGeom>
              <a:avLst/>
              <a:gdLst>
                <a:gd name="T0" fmla="*/ 0 w 52"/>
                <a:gd name="T1" fmla="*/ 22980534 h 83"/>
                <a:gd name="T2" fmla="*/ 12181881 w 52"/>
                <a:gd name="T3" fmla="*/ 36838468 h 83"/>
                <a:gd name="T4" fmla="*/ 0 w 52"/>
                <a:gd name="T5" fmla="*/ 410860567 h 83"/>
                <a:gd name="T6" fmla="*/ 0 w 52"/>
                <a:gd name="T7" fmla="*/ 424704737 h 83"/>
                <a:gd name="T8" fmla="*/ 36101254 w 52"/>
                <a:gd name="T9" fmla="*/ 611913634 h 83"/>
                <a:gd name="T10" fmla="*/ 47838756 w 52"/>
                <a:gd name="T11" fmla="*/ 611913634 h 83"/>
                <a:gd name="T12" fmla="*/ 62315004 w 52"/>
                <a:gd name="T13" fmla="*/ 604345305 h 83"/>
                <a:gd name="T14" fmla="*/ 86251457 w 52"/>
                <a:gd name="T15" fmla="*/ 611913634 h 83"/>
                <a:gd name="T16" fmla="*/ 98437363 w 52"/>
                <a:gd name="T17" fmla="*/ 604345305 h 83"/>
                <a:gd name="T18" fmla="*/ 98437363 w 52"/>
                <a:gd name="T19" fmla="*/ 575023366 h 83"/>
                <a:gd name="T20" fmla="*/ 110174180 w 52"/>
                <a:gd name="T21" fmla="*/ 559875494 h 83"/>
                <a:gd name="T22" fmla="*/ 122356813 w 52"/>
                <a:gd name="T23" fmla="*/ 575023366 h 83"/>
                <a:gd name="T24" fmla="*/ 122356813 w 52"/>
                <a:gd name="T25" fmla="*/ 582921904 h 83"/>
                <a:gd name="T26" fmla="*/ 134093548 w 52"/>
                <a:gd name="T27" fmla="*/ 596446144 h 83"/>
                <a:gd name="T28" fmla="*/ 160843400 w 52"/>
                <a:gd name="T29" fmla="*/ 619427759 h 83"/>
                <a:gd name="T30" fmla="*/ 172489164 w 52"/>
                <a:gd name="T31" fmla="*/ 619427759 h 83"/>
                <a:gd name="T32" fmla="*/ 184671796 w 52"/>
                <a:gd name="T33" fmla="*/ 619427759 h 83"/>
                <a:gd name="T34" fmla="*/ 208608024 w 52"/>
                <a:gd name="T35" fmla="*/ 604345305 h 83"/>
                <a:gd name="T36" fmla="*/ 208608024 w 52"/>
                <a:gd name="T37" fmla="*/ 604345305 h 83"/>
                <a:gd name="T38" fmla="*/ 220793440 w 52"/>
                <a:gd name="T39" fmla="*/ 596446144 h 83"/>
                <a:gd name="T40" fmla="*/ 220793440 w 52"/>
                <a:gd name="T41" fmla="*/ 596446144 h 83"/>
                <a:gd name="T42" fmla="*/ 220793440 w 52"/>
                <a:gd name="T43" fmla="*/ 590490233 h 83"/>
                <a:gd name="T44" fmla="*/ 208608024 w 52"/>
                <a:gd name="T45" fmla="*/ 590490233 h 83"/>
                <a:gd name="T46" fmla="*/ 208608024 w 52"/>
                <a:gd name="T47" fmla="*/ 582921904 h 83"/>
                <a:gd name="T48" fmla="*/ 220793440 w 52"/>
                <a:gd name="T49" fmla="*/ 575023366 h 83"/>
                <a:gd name="T50" fmla="*/ 220793440 w 52"/>
                <a:gd name="T51" fmla="*/ 567441330 h 83"/>
                <a:gd name="T52" fmla="*/ 196408531 w 52"/>
                <a:gd name="T53" fmla="*/ 559875494 h 83"/>
                <a:gd name="T54" fmla="*/ 196408531 w 52"/>
                <a:gd name="T55" fmla="*/ 559875494 h 83"/>
                <a:gd name="T56" fmla="*/ 184671796 w 52"/>
                <a:gd name="T57" fmla="*/ 559875494 h 83"/>
                <a:gd name="T58" fmla="*/ 172489164 w 52"/>
                <a:gd name="T59" fmla="*/ 544460651 h 83"/>
                <a:gd name="T60" fmla="*/ 172489164 w 52"/>
                <a:gd name="T61" fmla="*/ 536894814 h 83"/>
                <a:gd name="T62" fmla="*/ 172489164 w 52"/>
                <a:gd name="T63" fmla="*/ 530616793 h 83"/>
                <a:gd name="T64" fmla="*/ 172489164 w 52"/>
                <a:gd name="T65" fmla="*/ 530616793 h 83"/>
                <a:gd name="T66" fmla="*/ 172489164 w 52"/>
                <a:gd name="T67" fmla="*/ 523036938 h 83"/>
                <a:gd name="T68" fmla="*/ 638083723 w 52"/>
                <a:gd name="T69" fmla="*/ 492154916 h 83"/>
                <a:gd name="T70" fmla="*/ 638083723 w 52"/>
                <a:gd name="T71" fmla="*/ 484589391 h 83"/>
                <a:gd name="T72" fmla="*/ 614164355 w 52"/>
                <a:gd name="T73" fmla="*/ 470732138 h 83"/>
                <a:gd name="T74" fmla="*/ 614164355 w 52"/>
                <a:gd name="T75" fmla="*/ 432603586 h 83"/>
                <a:gd name="T76" fmla="*/ 589796471 w 52"/>
                <a:gd name="T77" fmla="*/ 410860567 h 83"/>
                <a:gd name="T78" fmla="*/ 589796471 w 52"/>
                <a:gd name="T79" fmla="*/ 387879576 h 83"/>
                <a:gd name="T80" fmla="*/ 601982377 w 52"/>
                <a:gd name="T81" fmla="*/ 372732638 h 83"/>
                <a:gd name="T82" fmla="*/ 601982377 w 52"/>
                <a:gd name="T83" fmla="*/ 351306122 h 83"/>
                <a:gd name="T84" fmla="*/ 614164355 w 52"/>
                <a:gd name="T85" fmla="*/ 335894082 h 83"/>
                <a:gd name="T86" fmla="*/ 625902072 w 52"/>
                <a:gd name="T87" fmla="*/ 335894082 h 83"/>
                <a:gd name="T88" fmla="*/ 601982377 w 52"/>
                <a:gd name="T89" fmla="*/ 328325442 h 83"/>
                <a:gd name="T90" fmla="*/ 614164355 w 52"/>
                <a:gd name="T91" fmla="*/ 312844946 h 83"/>
                <a:gd name="T92" fmla="*/ 601982377 w 52"/>
                <a:gd name="T93" fmla="*/ 306568794 h 83"/>
                <a:gd name="T94" fmla="*/ 589796471 w 52"/>
                <a:gd name="T95" fmla="*/ 299000933 h 83"/>
                <a:gd name="T96" fmla="*/ 575768371 w 52"/>
                <a:gd name="T97" fmla="*/ 291421389 h 83"/>
                <a:gd name="T98" fmla="*/ 563583120 w 52"/>
                <a:gd name="T99" fmla="*/ 276019941 h 83"/>
                <a:gd name="T100" fmla="*/ 551849004 w 52"/>
                <a:gd name="T101" fmla="*/ 268440865 h 83"/>
                <a:gd name="T102" fmla="*/ 441209405 w 52"/>
                <a:gd name="T103" fmla="*/ 0 h 83"/>
                <a:gd name="T104" fmla="*/ 0 w 52"/>
                <a:gd name="T105" fmla="*/ 22980534 h 83"/>
                <a:gd name="T106" fmla="*/ 0 w 52"/>
                <a:gd name="T107" fmla="*/ 22980534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a:solidFill>
                <a:schemeClr val="tx1"/>
              </a:solidFill>
              <a:round/>
              <a:headEnd/>
              <a:tailEnd/>
            </a:ln>
          </p:spPr>
          <p:txBody>
            <a:bodyPr/>
            <a:lstStyle/>
            <a:p>
              <a:endParaRPr lang="en-US"/>
            </a:p>
          </p:txBody>
        </p:sp>
        <p:sp>
          <p:nvSpPr>
            <p:cNvPr id="16448" name="Freeform 37"/>
            <p:cNvSpPr>
              <a:spLocks/>
            </p:cNvSpPr>
            <p:nvPr/>
          </p:nvSpPr>
          <p:spPr bwMode="auto">
            <a:xfrm>
              <a:off x="4243" y="1896"/>
              <a:ext cx="313" cy="293"/>
            </a:xfrm>
            <a:custGeom>
              <a:avLst/>
              <a:gdLst>
                <a:gd name="T0" fmla="*/ 254162094 w 61"/>
                <a:gd name="T1" fmla="*/ 0 h 60"/>
                <a:gd name="T2" fmla="*/ 254162094 w 61"/>
                <a:gd name="T3" fmla="*/ 23568846 h 60"/>
                <a:gd name="T4" fmla="*/ 266245163 w 61"/>
                <a:gd name="T5" fmla="*/ 37809580 h 60"/>
                <a:gd name="T6" fmla="*/ 239269291 w 61"/>
                <a:gd name="T7" fmla="*/ 99606497 h 60"/>
                <a:gd name="T8" fmla="*/ 239269291 w 61"/>
                <a:gd name="T9" fmla="*/ 115094473 h 60"/>
                <a:gd name="T10" fmla="*/ 226823675 w 61"/>
                <a:gd name="T11" fmla="*/ 146813629 h 60"/>
                <a:gd name="T12" fmla="*/ 189828357 w 61"/>
                <a:gd name="T13" fmla="*/ 169135106 h 60"/>
                <a:gd name="T14" fmla="*/ 165282226 w 61"/>
                <a:gd name="T15" fmla="*/ 176877804 h 60"/>
                <a:gd name="T16" fmla="*/ 137940359 w 61"/>
                <a:gd name="T17" fmla="*/ 184636755 h 60"/>
                <a:gd name="T18" fmla="*/ 125857782 w 61"/>
                <a:gd name="T19" fmla="*/ 200530165 h 60"/>
                <a:gd name="T20" fmla="*/ 113412248 w 61"/>
                <a:gd name="T21" fmla="*/ 232182595 h 60"/>
                <a:gd name="T22" fmla="*/ 76416827 w 61"/>
                <a:gd name="T23" fmla="*/ 232182595 h 60"/>
                <a:gd name="T24" fmla="*/ 51888060 w 61"/>
                <a:gd name="T25" fmla="*/ 262246888 h 60"/>
                <a:gd name="T26" fmla="*/ 51888060 w 61"/>
                <a:gd name="T27" fmla="*/ 293641166 h 60"/>
                <a:gd name="T28" fmla="*/ 24528203 w 61"/>
                <a:gd name="T29" fmla="*/ 315949320 h 60"/>
                <a:gd name="T30" fmla="*/ 0 w 61"/>
                <a:gd name="T31" fmla="*/ 331789209 h 60"/>
                <a:gd name="T32" fmla="*/ 0 w 61"/>
                <a:gd name="T33" fmla="*/ 355424536 h 60"/>
                <a:gd name="T34" fmla="*/ 36995308 w 61"/>
                <a:gd name="T35" fmla="*/ 393234184 h 60"/>
                <a:gd name="T36" fmla="*/ 76416827 w 61"/>
                <a:gd name="T37" fmla="*/ 416885763 h 60"/>
                <a:gd name="T38" fmla="*/ 100945040 w 61"/>
                <a:gd name="T39" fmla="*/ 416885763 h 60"/>
                <a:gd name="T40" fmla="*/ 100945040 w 61"/>
                <a:gd name="T41" fmla="*/ 424953184 h 60"/>
                <a:gd name="T42" fmla="*/ 125857782 w 61"/>
                <a:gd name="T43" fmla="*/ 424953184 h 60"/>
                <a:gd name="T44" fmla="*/ 125857782 w 61"/>
                <a:gd name="T45" fmla="*/ 439193762 h 60"/>
                <a:gd name="T46" fmla="*/ 189828357 w 61"/>
                <a:gd name="T47" fmla="*/ 462776584 h 60"/>
                <a:gd name="T48" fmla="*/ 226823675 w 61"/>
                <a:gd name="T49" fmla="*/ 454692598 h 60"/>
                <a:gd name="T50" fmla="*/ 239269291 w 61"/>
                <a:gd name="T51" fmla="*/ 439193762 h 60"/>
                <a:gd name="T52" fmla="*/ 266245163 w 61"/>
                <a:gd name="T53" fmla="*/ 454692598 h 60"/>
                <a:gd name="T54" fmla="*/ 315686261 w 61"/>
                <a:gd name="T55" fmla="*/ 439193762 h 60"/>
                <a:gd name="T56" fmla="*/ 327679844 w 61"/>
                <a:gd name="T57" fmla="*/ 424953184 h 60"/>
                <a:gd name="T58" fmla="*/ 379656713 w 61"/>
                <a:gd name="T59" fmla="*/ 409060556 h 60"/>
                <a:gd name="T60" fmla="*/ 416634791 w 61"/>
                <a:gd name="T61" fmla="*/ 393234184 h 60"/>
                <a:gd name="T62" fmla="*/ 416634791 w 61"/>
                <a:gd name="T63" fmla="*/ 369665427 h 60"/>
                <a:gd name="T64" fmla="*/ 480986426 w 61"/>
                <a:gd name="T65" fmla="*/ 246420516 h 60"/>
                <a:gd name="T66" fmla="*/ 505518066 w 61"/>
                <a:gd name="T67" fmla="*/ 254162590 h 60"/>
                <a:gd name="T68" fmla="*/ 517963846 w 61"/>
                <a:gd name="T69" fmla="*/ 270058813 h 60"/>
                <a:gd name="T70" fmla="*/ 557402575 w 61"/>
                <a:gd name="T71" fmla="*/ 246420516 h 60"/>
                <a:gd name="T72" fmla="*/ 581934873 w 61"/>
                <a:gd name="T73" fmla="*/ 208611181 h 60"/>
                <a:gd name="T74" fmla="*/ 618930027 w 61"/>
                <a:gd name="T75" fmla="*/ 192718240 h 60"/>
                <a:gd name="T76" fmla="*/ 645794574 w 61"/>
                <a:gd name="T77" fmla="*/ 176877804 h 60"/>
                <a:gd name="T78" fmla="*/ 658351023 w 61"/>
                <a:gd name="T79" fmla="*/ 154895036 h 60"/>
                <a:gd name="T80" fmla="*/ 658351023 w 61"/>
                <a:gd name="T81" fmla="*/ 146813629 h 60"/>
                <a:gd name="T82" fmla="*/ 658351023 w 61"/>
                <a:gd name="T83" fmla="*/ 115094473 h 60"/>
                <a:gd name="T84" fmla="*/ 747213445 w 61"/>
                <a:gd name="T85" fmla="*/ 146813629 h 60"/>
                <a:gd name="T86" fmla="*/ 759207684 w 61"/>
                <a:gd name="T87" fmla="*/ 146813629 h 60"/>
                <a:gd name="T88" fmla="*/ 747213445 w 61"/>
                <a:gd name="T89" fmla="*/ 99606497 h 60"/>
                <a:gd name="T90" fmla="*/ 734767994 w 61"/>
                <a:gd name="T91" fmla="*/ 85369122 h 60"/>
                <a:gd name="T92" fmla="*/ 707792449 w 61"/>
                <a:gd name="T93" fmla="*/ 85369122 h 60"/>
                <a:gd name="T94" fmla="*/ 645794574 w 61"/>
                <a:gd name="T95" fmla="*/ 93111118 h 60"/>
                <a:gd name="T96" fmla="*/ 618930027 w 61"/>
                <a:gd name="T97" fmla="*/ 107349117 h 60"/>
                <a:gd name="T98" fmla="*/ 581934873 w 61"/>
                <a:gd name="T99" fmla="*/ 99606497 h 60"/>
                <a:gd name="T100" fmla="*/ 569375140 w 61"/>
                <a:gd name="T101" fmla="*/ 115094473 h 60"/>
                <a:gd name="T102" fmla="*/ 532400675 w 61"/>
                <a:gd name="T103" fmla="*/ 130987257 h 60"/>
                <a:gd name="T104" fmla="*/ 493051926 w 61"/>
                <a:gd name="T105" fmla="*/ 154895036 h 60"/>
                <a:gd name="T106" fmla="*/ 455984854 w 61"/>
                <a:gd name="T107" fmla="*/ 99606497 h 60"/>
                <a:gd name="T108" fmla="*/ 266245163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a:solidFill>
                <a:schemeClr val="tx1"/>
              </a:solidFill>
              <a:round/>
              <a:headEnd/>
              <a:tailEnd/>
            </a:ln>
          </p:spPr>
          <p:txBody>
            <a:bodyPr/>
            <a:lstStyle/>
            <a:p>
              <a:endParaRPr lang="en-US"/>
            </a:p>
          </p:txBody>
        </p:sp>
        <p:grpSp>
          <p:nvGrpSpPr>
            <p:cNvPr id="16449" name="Group 38"/>
            <p:cNvGrpSpPr>
              <a:grpSpLocks/>
            </p:cNvGrpSpPr>
            <p:nvPr/>
          </p:nvGrpSpPr>
          <p:grpSpPr bwMode="auto">
            <a:xfrm>
              <a:off x="728" y="2448"/>
              <a:ext cx="1266" cy="876"/>
              <a:chOff x="768" y="2832"/>
              <a:chExt cx="1203" cy="876"/>
            </a:xfrm>
          </p:grpSpPr>
          <p:sp>
            <p:nvSpPr>
              <p:cNvPr id="16456" name="Freeform 39"/>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E85"/>
              </a:solidFill>
              <a:ln w="12700">
                <a:solidFill>
                  <a:schemeClr val="tx1"/>
                </a:solidFill>
                <a:round/>
                <a:headEnd/>
                <a:tailEnd/>
              </a:ln>
            </p:spPr>
            <p:txBody>
              <a:bodyPr/>
              <a:lstStyle/>
              <a:p>
                <a:endParaRPr lang="en-US"/>
              </a:p>
            </p:txBody>
          </p:sp>
          <p:sp>
            <p:nvSpPr>
              <p:cNvPr id="16457" name="Freeform 40"/>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E85"/>
              </a:solidFill>
              <a:ln w="12700">
                <a:solidFill>
                  <a:schemeClr val="tx1"/>
                </a:solidFill>
                <a:round/>
                <a:headEnd/>
                <a:tailEnd/>
              </a:ln>
            </p:spPr>
            <p:txBody>
              <a:bodyPr/>
              <a:lstStyle/>
              <a:p>
                <a:endParaRPr lang="en-US"/>
              </a:p>
            </p:txBody>
          </p:sp>
          <p:sp>
            <p:nvSpPr>
              <p:cNvPr id="16458" name="Freeform 41"/>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E85"/>
              </a:solidFill>
              <a:ln w="12700">
                <a:solidFill>
                  <a:schemeClr val="tx1"/>
                </a:solidFill>
                <a:round/>
                <a:headEnd/>
                <a:tailEnd/>
              </a:ln>
            </p:spPr>
            <p:txBody>
              <a:bodyPr/>
              <a:lstStyle/>
              <a:p>
                <a:endParaRPr lang="en-US"/>
              </a:p>
            </p:txBody>
          </p:sp>
          <p:sp>
            <p:nvSpPr>
              <p:cNvPr id="16459" name="Freeform 42"/>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a:solidFill>
                  <a:schemeClr val="tx1"/>
                </a:solidFill>
                <a:round/>
                <a:headEnd/>
                <a:tailEnd/>
              </a:ln>
            </p:spPr>
            <p:txBody>
              <a:bodyPr/>
              <a:lstStyle/>
              <a:p>
                <a:endParaRPr lang="en-US"/>
              </a:p>
            </p:txBody>
          </p:sp>
          <p:sp>
            <p:nvSpPr>
              <p:cNvPr id="16460" name="Freeform 43"/>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E85"/>
              </a:solidFill>
              <a:ln w="12700">
                <a:solidFill>
                  <a:schemeClr val="tx1"/>
                </a:solidFill>
                <a:round/>
                <a:headEnd/>
                <a:tailEnd/>
              </a:ln>
            </p:spPr>
            <p:txBody>
              <a:bodyPr/>
              <a:lstStyle/>
              <a:p>
                <a:endParaRPr lang="en-US"/>
              </a:p>
            </p:txBody>
          </p:sp>
          <p:sp>
            <p:nvSpPr>
              <p:cNvPr id="16461" name="Freeform 44"/>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a:solidFill>
                  <a:schemeClr val="tx1"/>
                </a:solidFill>
                <a:round/>
                <a:headEnd/>
                <a:tailEnd/>
              </a:ln>
            </p:spPr>
            <p:txBody>
              <a:bodyPr/>
              <a:lstStyle/>
              <a:p>
                <a:endParaRPr lang="en-US"/>
              </a:p>
            </p:txBody>
          </p:sp>
          <p:sp>
            <p:nvSpPr>
              <p:cNvPr id="16462" name="Freeform 45"/>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E85"/>
              </a:solidFill>
              <a:ln w="12700">
                <a:solidFill>
                  <a:schemeClr val="tx1"/>
                </a:solidFill>
                <a:round/>
                <a:headEnd/>
                <a:tailEnd/>
              </a:ln>
            </p:spPr>
            <p:txBody>
              <a:bodyPr/>
              <a:lstStyle/>
              <a:p>
                <a:endParaRPr lang="en-US"/>
              </a:p>
            </p:txBody>
          </p:sp>
          <p:sp>
            <p:nvSpPr>
              <p:cNvPr id="16463" name="Freeform 46"/>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a:solidFill>
                  <a:schemeClr val="tx1"/>
                </a:solidFill>
                <a:round/>
                <a:headEnd/>
                <a:tailEnd/>
              </a:ln>
            </p:spPr>
            <p:txBody>
              <a:bodyPr/>
              <a:lstStyle/>
              <a:p>
                <a:endParaRPr lang="en-US"/>
              </a:p>
            </p:txBody>
          </p:sp>
          <p:sp>
            <p:nvSpPr>
              <p:cNvPr id="16464" name="Freeform 47"/>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E85"/>
              </a:solidFill>
              <a:ln w="12700">
                <a:solidFill>
                  <a:schemeClr val="tx1"/>
                </a:solidFill>
                <a:round/>
                <a:headEnd/>
                <a:tailEnd/>
              </a:ln>
            </p:spPr>
            <p:txBody>
              <a:bodyPr/>
              <a:lstStyle/>
              <a:p>
                <a:endParaRPr lang="en-US"/>
              </a:p>
            </p:txBody>
          </p:sp>
          <p:sp>
            <p:nvSpPr>
              <p:cNvPr id="16465" name="Freeform 48"/>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a:solidFill>
                  <a:schemeClr val="tx1"/>
                </a:solidFill>
                <a:round/>
                <a:headEnd/>
                <a:tailEnd/>
              </a:ln>
            </p:spPr>
            <p:txBody>
              <a:bodyPr/>
              <a:lstStyle/>
              <a:p>
                <a:endParaRPr lang="en-US"/>
              </a:p>
            </p:txBody>
          </p:sp>
          <p:sp>
            <p:nvSpPr>
              <p:cNvPr id="16466" name="Freeform 49"/>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E85"/>
              </a:solidFill>
              <a:ln w="12700">
                <a:solidFill>
                  <a:schemeClr val="tx1"/>
                </a:solidFill>
                <a:round/>
                <a:headEnd/>
                <a:tailEnd/>
              </a:ln>
            </p:spPr>
            <p:txBody>
              <a:bodyPr/>
              <a:lstStyle/>
              <a:p>
                <a:endParaRPr lang="en-US"/>
              </a:p>
            </p:txBody>
          </p:sp>
          <p:sp>
            <p:nvSpPr>
              <p:cNvPr id="16467" name="Freeform 50"/>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a:solidFill>
                  <a:schemeClr val="tx1"/>
                </a:solidFill>
                <a:round/>
                <a:headEnd/>
                <a:tailEnd/>
              </a:ln>
            </p:spPr>
            <p:txBody>
              <a:bodyPr/>
              <a:lstStyle/>
              <a:p>
                <a:endParaRPr lang="en-US"/>
              </a:p>
            </p:txBody>
          </p:sp>
          <p:sp>
            <p:nvSpPr>
              <p:cNvPr id="16468" name="Freeform 51"/>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E85"/>
              </a:solidFill>
              <a:ln w="12700">
                <a:solidFill>
                  <a:schemeClr val="tx1"/>
                </a:solidFill>
                <a:round/>
                <a:headEnd/>
                <a:tailEnd/>
              </a:ln>
            </p:spPr>
            <p:txBody>
              <a:bodyPr/>
              <a:lstStyle/>
              <a:p>
                <a:endParaRPr lang="en-US"/>
              </a:p>
            </p:txBody>
          </p:sp>
          <p:sp>
            <p:nvSpPr>
              <p:cNvPr id="16469" name="Freeform 52"/>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E85"/>
              </a:solidFill>
              <a:ln w="12700">
                <a:solidFill>
                  <a:schemeClr val="tx1"/>
                </a:solidFill>
                <a:round/>
                <a:headEnd/>
                <a:tailEnd/>
              </a:ln>
            </p:spPr>
            <p:txBody>
              <a:bodyPr/>
              <a:lstStyle/>
              <a:p>
                <a:endParaRPr lang="en-US"/>
              </a:p>
            </p:txBody>
          </p:sp>
          <p:sp>
            <p:nvSpPr>
              <p:cNvPr id="16470" name="Freeform 53"/>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E85"/>
              </a:solidFill>
              <a:ln w="12700">
                <a:solidFill>
                  <a:schemeClr val="tx1"/>
                </a:solidFill>
                <a:round/>
                <a:headEnd/>
                <a:tailEnd/>
              </a:ln>
            </p:spPr>
            <p:txBody>
              <a:bodyPr/>
              <a:lstStyle/>
              <a:p>
                <a:endParaRPr lang="en-US"/>
              </a:p>
            </p:txBody>
          </p:sp>
        </p:grpSp>
        <p:sp>
          <p:nvSpPr>
            <p:cNvPr id="16450" name="Freeform 54"/>
            <p:cNvSpPr>
              <a:spLocks/>
            </p:cNvSpPr>
            <p:nvPr/>
          </p:nvSpPr>
          <p:spPr bwMode="auto">
            <a:xfrm>
              <a:off x="3474" y="2596"/>
              <a:ext cx="395" cy="322"/>
            </a:xfrm>
            <a:custGeom>
              <a:avLst/>
              <a:gdLst>
                <a:gd name="T0" fmla="*/ 516516323 w 77"/>
                <a:gd name="T1" fmla="*/ 7700653 h 66"/>
                <a:gd name="T2" fmla="*/ 555859539 w 77"/>
                <a:gd name="T3" fmla="*/ 76718767 h 66"/>
                <a:gd name="T4" fmla="*/ 543795730 w 77"/>
                <a:gd name="T5" fmla="*/ 98552211 h 66"/>
                <a:gd name="T6" fmla="*/ 504544114 w 77"/>
                <a:gd name="T7" fmla="*/ 167573172 h 66"/>
                <a:gd name="T8" fmla="*/ 807147071 w 77"/>
                <a:gd name="T9" fmla="*/ 251992556 h 66"/>
                <a:gd name="T10" fmla="*/ 807147071 w 77"/>
                <a:gd name="T11" fmla="*/ 305287786 h 66"/>
                <a:gd name="T12" fmla="*/ 794629208 w 77"/>
                <a:gd name="T13" fmla="*/ 344421813 h 66"/>
                <a:gd name="T14" fmla="*/ 733305862 w 77"/>
                <a:gd name="T15" fmla="*/ 336735033 h 66"/>
                <a:gd name="T16" fmla="*/ 705916799 w 77"/>
                <a:gd name="T17" fmla="*/ 374294344 h 66"/>
                <a:gd name="T18" fmla="*/ 782198676 w 77"/>
                <a:gd name="T19" fmla="*/ 366607252 h 66"/>
                <a:gd name="T20" fmla="*/ 833990481 w 77"/>
                <a:gd name="T21" fmla="*/ 358568886 h 66"/>
                <a:gd name="T22" fmla="*/ 807147071 w 77"/>
                <a:gd name="T23" fmla="*/ 374294344 h 66"/>
                <a:gd name="T24" fmla="*/ 833990481 w 77"/>
                <a:gd name="T25" fmla="*/ 390016368 h 66"/>
                <a:gd name="T26" fmla="*/ 895312514 w 77"/>
                <a:gd name="T27" fmla="*/ 358568886 h 66"/>
                <a:gd name="T28" fmla="*/ 934660654 w 77"/>
                <a:gd name="T29" fmla="*/ 366607252 h 66"/>
                <a:gd name="T30" fmla="*/ 920262222 w 77"/>
                <a:gd name="T31" fmla="*/ 390016368 h 66"/>
                <a:gd name="T32" fmla="*/ 858374180 w 77"/>
                <a:gd name="T33" fmla="*/ 427589106 h 66"/>
                <a:gd name="T34" fmla="*/ 895312514 w 77"/>
                <a:gd name="T35" fmla="*/ 458713728 h 66"/>
                <a:gd name="T36" fmla="*/ 971598331 w 77"/>
                <a:gd name="T37" fmla="*/ 496540944 h 66"/>
                <a:gd name="T38" fmla="*/ 895312514 w 77"/>
                <a:gd name="T39" fmla="*/ 480815174 h 66"/>
                <a:gd name="T40" fmla="*/ 807147071 w 77"/>
                <a:gd name="T41" fmla="*/ 451012272 h 66"/>
                <a:gd name="T42" fmla="*/ 770227123 w 77"/>
                <a:gd name="T43" fmla="*/ 472791171 h 66"/>
                <a:gd name="T44" fmla="*/ 757707947 w 77"/>
                <a:gd name="T45" fmla="*/ 496540944 h 66"/>
                <a:gd name="T46" fmla="*/ 718434662 w 77"/>
                <a:gd name="T47" fmla="*/ 480815174 h 66"/>
                <a:gd name="T48" fmla="*/ 681514221 w 77"/>
                <a:gd name="T49" fmla="*/ 480815174 h 66"/>
                <a:gd name="T50" fmla="*/ 617658937 w 77"/>
                <a:gd name="T51" fmla="*/ 488582825 h 66"/>
                <a:gd name="T52" fmla="*/ 516516323 w 77"/>
                <a:gd name="T53" fmla="*/ 451012272 h 66"/>
                <a:gd name="T54" fmla="*/ 479577333 w 77"/>
                <a:gd name="T55" fmla="*/ 435287751 h 66"/>
                <a:gd name="T56" fmla="*/ 467619898 w 77"/>
                <a:gd name="T57" fmla="*/ 427589106 h 66"/>
                <a:gd name="T58" fmla="*/ 428258625 w 77"/>
                <a:gd name="T59" fmla="*/ 419833320 h 66"/>
                <a:gd name="T60" fmla="*/ 415828421 w 77"/>
                <a:gd name="T61" fmla="*/ 411798077 h 66"/>
                <a:gd name="T62" fmla="*/ 391337036 w 77"/>
                <a:gd name="T63" fmla="*/ 443311753 h 66"/>
                <a:gd name="T64" fmla="*/ 189400229 w 77"/>
                <a:gd name="T65" fmla="*/ 427589106 h 66"/>
                <a:gd name="T66" fmla="*/ 51791374 w 77"/>
                <a:gd name="T67" fmla="*/ 419833320 h 66"/>
                <a:gd name="T68" fmla="*/ 63763460 w 77"/>
                <a:gd name="T69" fmla="*/ 405741513 h 66"/>
                <a:gd name="T70" fmla="*/ 76286002 w 77"/>
                <a:gd name="T71" fmla="*/ 350881794 h 66"/>
                <a:gd name="T72" fmla="*/ 76286002 w 77"/>
                <a:gd name="T73" fmla="*/ 321012775 h 66"/>
                <a:gd name="T74" fmla="*/ 113207119 w 77"/>
                <a:gd name="T75" fmla="*/ 283440037 h 66"/>
                <a:gd name="T76" fmla="*/ 88712451 w 77"/>
                <a:gd name="T77" fmla="*/ 228569077 h 66"/>
                <a:gd name="T78" fmla="*/ 76286002 w 77"/>
                <a:gd name="T79" fmla="*/ 214422160 h 66"/>
                <a:gd name="T80" fmla="*/ 51791374 w 77"/>
                <a:gd name="T81" fmla="*/ 190996027 h 66"/>
                <a:gd name="T82" fmla="*/ 12429840 w 77"/>
                <a:gd name="T83" fmla="*/ 145738967 h 66"/>
                <a:gd name="T84" fmla="*/ 0 w 77"/>
                <a:gd name="T85" fmla="*/ 7700653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a:solidFill>
                <a:schemeClr val="tx1"/>
              </a:solidFill>
              <a:round/>
              <a:headEnd/>
              <a:tailEnd/>
            </a:ln>
          </p:spPr>
          <p:txBody>
            <a:bodyPr/>
            <a:lstStyle/>
            <a:p>
              <a:endParaRPr lang="en-US"/>
            </a:p>
          </p:txBody>
        </p:sp>
        <p:grpSp>
          <p:nvGrpSpPr>
            <p:cNvPr id="16451" name="Group 55"/>
            <p:cNvGrpSpPr>
              <a:grpSpLocks/>
            </p:cNvGrpSpPr>
            <p:nvPr/>
          </p:nvGrpSpPr>
          <p:grpSpPr bwMode="auto">
            <a:xfrm>
              <a:off x="3669" y="1384"/>
              <a:ext cx="523" cy="468"/>
              <a:chOff x="3562" y="1636"/>
              <a:chExt cx="497" cy="468"/>
            </a:xfrm>
          </p:grpSpPr>
          <p:sp>
            <p:nvSpPr>
              <p:cNvPr id="16454" name="Freeform 56"/>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a:solidFill>
                  <a:schemeClr val="tx1"/>
                </a:solidFill>
                <a:round/>
                <a:headEnd/>
                <a:tailEnd/>
              </a:ln>
            </p:spPr>
            <p:txBody>
              <a:bodyPr/>
              <a:lstStyle/>
              <a:p>
                <a:endParaRPr lang="en-US"/>
              </a:p>
            </p:txBody>
          </p:sp>
          <p:sp>
            <p:nvSpPr>
              <p:cNvPr id="16455" name="Freeform 57"/>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a:solidFill>
                  <a:schemeClr val="tx1"/>
                </a:solidFill>
                <a:round/>
                <a:headEnd/>
                <a:tailEnd/>
              </a:ln>
            </p:spPr>
            <p:txBody>
              <a:bodyPr/>
              <a:lstStyle/>
              <a:p>
                <a:endParaRPr lang="en-US"/>
              </a:p>
            </p:txBody>
          </p:sp>
        </p:grpSp>
        <p:sp>
          <p:nvSpPr>
            <p:cNvPr id="16452" name="Freeform 58"/>
            <p:cNvSpPr>
              <a:spLocks/>
            </p:cNvSpPr>
            <p:nvPr/>
          </p:nvSpPr>
          <p:spPr bwMode="auto">
            <a:xfrm>
              <a:off x="3665" y="2423"/>
              <a:ext cx="240" cy="405"/>
            </a:xfrm>
            <a:custGeom>
              <a:avLst/>
              <a:gdLst>
                <a:gd name="T0" fmla="*/ 531137679 w 47"/>
                <a:gd name="T1" fmla="*/ 0 h 83"/>
                <a:gd name="T2" fmla="*/ 181701960 w 47"/>
                <a:gd name="T3" fmla="*/ 15739470 h 83"/>
                <a:gd name="T4" fmla="*/ 181701960 w 47"/>
                <a:gd name="T5" fmla="*/ 23446476 h 83"/>
                <a:gd name="T6" fmla="*/ 143764120 w 47"/>
                <a:gd name="T7" fmla="*/ 37603690 h 83"/>
                <a:gd name="T8" fmla="*/ 143764120 w 47"/>
                <a:gd name="T9" fmla="*/ 61050146 h 83"/>
                <a:gd name="T10" fmla="*/ 143764120 w 47"/>
                <a:gd name="T11" fmla="*/ 84496632 h 83"/>
                <a:gd name="T12" fmla="*/ 132168304 w 47"/>
                <a:gd name="T13" fmla="*/ 92540417 h 83"/>
                <a:gd name="T14" fmla="*/ 108642593 w 47"/>
                <a:gd name="T15" fmla="*/ 106701007 h 83"/>
                <a:gd name="T16" fmla="*/ 85099908 w 47"/>
                <a:gd name="T17" fmla="*/ 122437720 h 83"/>
                <a:gd name="T18" fmla="*/ 73059346 w 47"/>
                <a:gd name="T19" fmla="*/ 130144702 h 83"/>
                <a:gd name="T20" fmla="*/ 73059346 w 47"/>
                <a:gd name="T21" fmla="*/ 145884147 h 83"/>
                <a:gd name="T22" fmla="*/ 61466145 w 47"/>
                <a:gd name="T23" fmla="*/ 160041381 h 83"/>
                <a:gd name="T24" fmla="*/ 61466145 w 47"/>
                <a:gd name="T25" fmla="*/ 167751134 h 83"/>
                <a:gd name="T26" fmla="*/ 47158800 w 47"/>
                <a:gd name="T27" fmla="*/ 191194828 h 83"/>
                <a:gd name="T28" fmla="*/ 35583318 w 47"/>
                <a:gd name="T29" fmla="*/ 206934196 h 83"/>
                <a:gd name="T30" fmla="*/ 47158800 w 47"/>
                <a:gd name="T31" fmla="*/ 228801143 h 83"/>
                <a:gd name="T32" fmla="*/ 61466145 w 47"/>
                <a:gd name="T33" fmla="*/ 236845084 h 83"/>
                <a:gd name="T34" fmla="*/ 61466145 w 47"/>
                <a:gd name="T35" fmla="*/ 252582266 h 83"/>
                <a:gd name="T36" fmla="*/ 61466145 w 47"/>
                <a:gd name="T37" fmla="*/ 252582266 h 83"/>
                <a:gd name="T38" fmla="*/ 61466145 w 47"/>
                <a:gd name="T39" fmla="*/ 260291433 h 83"/>
                <a:gd name="T40" fmla="*/ 61466145 w 47"/>
                <a:gd name="T41" fmla="*/ 260291433 h 83"/>
                <a:gd name="T42" fmla="*/ 47158800 w 47"/>
                <a:gd name="T43" fmla="*/ 276097631 h 83"/>
                <a:gd name="T44" fmla="*/ 61466145 w 47"/>
                <a:gd name="T45" fmla="*/ 283804456 h 83"/>
                <a:gd name="T46" fmla="*/ 47158800 w 47"/>
                <a:gd name="T47" fmla="*/ 290188581 h 83"/>
                <a:gd name="T48" fmla="*/ 73059346 w 47"/>
                <a:gd name="T49" fmla="*/ 321408116 h 83"/>
                <a:gd name="T50" fmla="*/ 73059346 w 47"/>
                <a:gd name="T51" fmla="*/ 344854387 h 83"/>
                <a:gd name="T52" fmla="*/ 85099908 w 47"/>
                <a:gd name="T53" fmla="*/ 358945181 h 83"/>
                <a:gd name="T54" fmla="*/ 96605504 w 47"/>
                <a:gd name="T55" fmla="*/ 366989747 h 83"/>
                <a:gd name="T56" fmla="*/ 96605504 w 47"/>
                <a:gd name="T57" fmla="*/ 374751691 h 83"/>
                <a:gd name="T58" fmla="*/ 73059346 w 47"/>
                <a:gd name="T59" fmla="*/ 382795632 h 83"/>
                <a:gd name="T60" fmla="*/ 73059346 w 47"/>
                <a:gd name="T61" fmla="*/ 390502301 h 83"/>
                <a:gd name="T62" fmla="*/ 61466145 w 47"/>
                <a:gd name="T63" fmla="*/ 412302574 h 83"/>
                <a:gd name="T64" fmla="*/ 35583318 w 47"/>
                <a:gd name="T65" fmla="*/ 451552622 h 83"/>
                <a:gd name="T66" fmla="*/ 0 w 47"/>
                <a:gd name="T67" fmla="*/ 504895963 h 83"/>
                <a:gd name="T68" fmla="*/ 0 w 47"/>
                <a:gd name="T69" fmla="*/ 542513364 h 83"/>
                <a:gd name="T70" fmla="*/ 325910090 w 47"/>
                <a:gd name="T71" fmla="*/ 536386565 h 83"/>
                <a:gd name="T72" fmla="*/ 325910090 w 47"/>
                <a:gd name="T73" fmla="*/ 542513364 h 83"/>
                <a:gd name="T74" fmla="*/ 313869651 w 47"/>
                <a:gd name="T75" fmla="*/ 558253044 h 83"/>
                <a:gd name="T76" fmla="*/ 325910090 w 47"/>
                <a:gd name="T77" fmla="*/ 589729281 h 83"/>
                <a:gd name="T78" fmla="*/ 349453449 w 47"/>
                <a:gd name="T79" fmla="*/ 611597009 h 83"/>
                <a:gd name="T80" fmla="*/ 361028349 w 47"/>
                <a:gd name="T81" fmla="*/ 635043046 h 83"/>
                <a:gd name="T82" fmla="*/ 384661499 w 47"/>
                <a:gd name="T83" fmla="*/ 635043046 h 83"/>
                <a:gd name="T84" fmla="*/ 422495128 w 47"/>
                <a:gd name="T85" fmla="*/ 619303366 h 83"/>
                <a:gd name="T86" fmla="*/ 493304705 w 47"/>
                <a:gd name="T87" fmla="*/ 603890340 h 83"/>
                <a:gd name="T88" fmla="*/ 519100672 w 47"/>
                <a:gd name="T89" fmla="*/ 603890340 h 83"/>
                <a:gd name="T90" fmla="*/ 542733495 w 47"/>
                <a:gd name="T91" fmla="*/ 597436887 h 83"/>
                <a:gd name="T92" fmla="*/ 554770502 w 47"/>
                <a:gd name="T93" fmla="*/ 603890340 h 83"/>
                <a:gd name="T94" fmla="*/ 566720905 w 47"/>
                <a:gd name="T95" fmla="*/ 611597009 h 83"/>
                <a:gd name="T96" fmla="*/ 566720905 w 47"/>
                <a:gd name="T97" fmla="*/ 603890340 h 83"/>
                <a:gd name="T98" fmla="*/ 531137679 w 47"/>
                <a:gd name="T99" fmla="*/ 412302574 h 83"/>
                <a:gd name="T100" fmla="*/ 531137679 w 47"/>
                <a:gd name="T101" fmla="*/ 398211780 h 83"/>
                <a:gd name="T102" fmla="*/ 542733495 w 47"/>
                <a:gd name="T103" fmla="*/ 15739470 h 83"/>
                <a:gd name="T104" fmla="*/ 531137679 w 47"/>
                <a:gd name="T105" fmla="*/ 0 h 83"/>
                <a:gd name="T106" fmla="*/ 53113767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a:solidFill>
                <a:schemeClr val="tx1"/>
              </a:solidFill>
              <a:round/>
              <a:headEnd/>
              <a:tailEnd/>
            </a:ln>
          </p:spPr>
          <p:txBody>
            <a:bodyPr/>
            <a:lstStyle/>
            <a:p>
              <a:endParaRPr lang="en-US"/>
            </a:p>
          </p:txBody>
        </p:sp>
        <p:sp>
          <p:nvSpPr>
            <p:cNvPr id="16453" name="Freeform 59"/>
            <p:cNvSpPr>
              <a:spLocks/>
            </p:cNvSpPr>
            <p:nvPr/>
          </p:nvSpPr>
          <p:spPr bwMode="auto">
            <a:xfrm>
              <a:off x="4233" y="2350"/>
              <a:ext cx="353" cy="258"/>
            </a:xfrm>
            <a:custGeom>
              <a:avLst/>
              <a:gdLst>
                <a:gd name="T0" fmla="*/ 504015674 w 69"/>
                <a:gd name="T1" fmla="*/ 396026654 h 53"/>
                <a:gd name="T2" fmla="*/ 465486836 w 69"/>
                <a:gd name="T3" fmla="*/ 388454813 h 53"/>
                <a:gd name="T4" fmla="*/ 453760610 w 69"/>
                <a:gd name="T5" fmla="*/ 359181538 h 53"/>
                <a:gd name="T6" fmla="*/ 405875087 w 69"/>
                <a:gd name="T7" fmla="*/ 328536833 h 53"/>
                <a:gd name="T8" fmla="*/ 381473118 w 69"/>
                <a:gd name="T9" fmla="*/ 291678087 h 53"/>
                <a:gd name="T10" fmla="*/ 355242181 w 69"/>
                <a:gd name="T11" fmla="*/ 276204011 h 53"/>
                <a:gd name="T12" fmla="*/ 307373765 w 69"/>
                <a:gd name="T13" fmla="*/ 254764587 h 53"/>
                <a:gd name="T14" fmla="*/ 283420689 w 69"/>
                <a:gd name="T15" fmla="*/ 239342539 h 53"/>
                <a:gd name="T16" fmla="*/ 271228054 w 69"/>
                <a:gd name="T17" fmla="*/ 224188111 h 53"/>
                <a:gd name="T18" fmla="*/ 184919285 w 69"/>
                <a:gd name="T19" fmla="*/ 187329599 h 53"/>
                <a:gd name="T20" fmla="*/ 160965514 w 69"/>
                <a:gd name="T21" fmla="*/ 171852719 h 53"/>
                <a:gd name="T22" fmla="*/ 122454520 w 69"/>
                <a:gd name="T23" fmla="*/ 141275424 h 53"/>
                <a:gd name="T24" fmla="*/ 98518716 w 69"/>
                <a:gd name="T25" fmla="*/ 119839505 h 53"/>
                <a:gd name="T26" fmla="*/ 12192026 w 69"/>
                <a:gd name="T27" fmla="*/ 104348528 h 53"/>
                <a:gd name="T28" fmla="*/ 12192026 w 69"/>
                <a:gd name="T29" fmla="*/ 75326885 h 53"/>
                <a:gd name="T30" fmla="*/ 36145700 w 69"/>
                <a:gd name="T31" fmla="*/ 59918390 h 53"/>
                <a:gd name="T32" fmla="*/ 36145700 w 69"/>
                <a:gd name="T33" fmla="*/ 52335373 h 53"/>
                <a:gd name="T34" fmla="*/ 98518716 w 69"/>
                <a:gd name="T35" fmla="*/ 36924122 h 53"/>
                <a:gd name="T36" fmla="*/ 146390406 w 69"/>
                <a:gd name="T37" fmla="*/ 22994248 h 53"/>
                <a:gd name="T38" fmla="*/ 160965514 w 69"/>
                <a:gd name="T39" fmla="*/ 15474130 h 53"/>
                <a:gd name="T40" fmla="*/ 381473118 w 69"/>
                <a:gd name="T41" fmla="*/ 7585191 h 53"/>
                <a:gd name="T42" fmla="*/ 381473118 w 69"/>
                <a:gd name="T43" fmla="*/ 15474130 h 53"/>
                <a:gd name="T44" fmla="*/ 429806880 w 69"/>
                <a:gd name="T45" fmla="*/ 29021711 h 53"/>
                <a:gd name="T46" fmla="*/ 626469826 w 69"/>
                <a:gd name="T47" fmla="*/ 29021711 h 53"/>
                <a:gd name="T48" fmla="*/ 835233401 w 69"/>
                <a:gd name="T49" fmla="*/ 127408464 h 53"/>
                <a:gd name="T50" fmla="*/ 811297679 w 69"/>
                <a:gd name="T51" fmla="*/ 141275424 h 53"/>
                <a:gd name="T52" fmla="*/ 772860518 w 69"/>
                <a:gd name="T53" fmla="*/ 179743739 h 53"/>
                <a:gd name="T54" fmla="*/ 761116613 w 69"/>
                <a:gd name="T55" fmla="*/ 208765595 h 53"/>
                <a:gd name="T56" fmla="*/ 761116613 w 69"/>
                <a:gd name="T57" fmla="*/ 224188111 h 53"/>
                <a:gd name="T58" fmla="*/ 737180890 w 69"/>
                <a:gd name="T59" fmla="*/ 231759795 h 53"/>
                <a:gd name="T60" fmla="*/ 724971393 w 69"/>
                <a:gd name="T61" fmla="*/ 247182154 h 53"/>
                <a:gd name="T62" fmla="*/ 701035016 w 69"/>
                <a:gd name="T63" fmla="*/ 261112203 h 53"/>
                <a:gd name="T64" fmla="*/ 650406203 w 69"/>
                <a:gd name="T65" fmla="*/ 291678087 h 53"/>
                <a:gd name="T66" fmla="*/ 614725592 w 69"/>
                <a:gd name="T67" fmla="*/ 307100602 h 53"/>
                <a:gd name="T68" fmla="*/ 602534103 w 69"/>
                <a:gd name="T69" fmla="*/ 320699788 h 53"/>
                <a:gd name="T70" fmla="*/ 564005593 w 69"/>
                <a:gd name="T71" fmla="*/ 328536833 h 53"/>
                <a:gd name="T72" fmla="*/ 564005593 w 69"/>
                <a:gd name="T73" fmla="*/ 336121758 h 53"/>
                <a:gd name="T74" fmla="*/ 552262342 w 69"/>
                <a:gd name="T75" fmla="*/ 351596613 h 53"/>
                <a:gd name="T76" fmla="*/ 528417315 w 69"/>
                <a:gd name="T77" fmla="*/ 359181538 h 53"/>
                <a:gd name="T78" fmla="*/ 528417315 w 69"/>
                <a:gd name="T79" fmla="*/ 359181538 h 53"/>
                <a:gd name="T80" fmla="*/ 528417315 w 69"/>
                <a:gd name="T81" fmla="*/ 366685461 h 53"/>
                <a:gd name="T82" fmla="*/ 540069543 w 69"/>
                <a:gd name="T83" fmla="*/ 373032298 h 53"/>
                <a:gd name="T84" fmla="*/ 516225498 w 69"/>
                <a:gd name="T85" fmla="*/ 380617847 h 53"/>
                <a:gd name="T86" fmla="*/ 504015674 w 69"/>
                <a:gd name="T87" fmla="*/ 38845481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a:solidFill>
                <a:schemeClr val="tx1"/>
              </a:solidFill>
              <a:round/>
              <a:headEnd/>
              <a:tailEnd/>
            </a:ln>
          </p:spPr>
          <p:txBody>
            <a:bodyPr/>
            <a:lstStyle/>
            <a:p>
              <a:endParaRPr lang="en-US"/>
            </a:p>
          </p:txBody>
        </p:sp>
      </p:grpSp>
      <p:sp>
        <p:nvSpPr>
          <p:cNvPr id="16420" name="Freeform 60"/>
          <p:cNvSpPr>
            <a:spLocks/>
          </p:cNvSpPr>
          <p:nvPr/>
        </p:nvSpPr>
        <p:spPr bwMode="auto">
          <a:xfrm>
            <a:off x="5748338" y="3784600"/>
            <a:ext cx="530225"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0000A0"/>
          </a:solidFill>
          <a:ln w="12700">
            <a:solidFill>
              <a:schemeClr val="tx1"/>
            </a:solidFill>
            <a:round/>
            <a:headEnd/>
            <a:tailEnd/>
          </a:ln>
        </p:spPr>
        <p:txBody>
          <a:bodyPr/>
          <a:lstStyle/>
          <a:p>
            <a:endParaRPr lang="en-US"/>
          </a:p>
        </p:txBody>
      </p:sp>
      <p:sp>
        <p:nvSpPr>
          <p:cNvPr id="16421" name="Freeform 61"/>
          <p:cNvSpPr>
            <a:spLocks/>
          </p:cNvSpPr>
          <p:nvPr/>
        </p:nvSpPr>
        <p:spPr bwMode="auto">
          <a:xfrm>
            <a:off x="6246813" y="3041650"/>
            <a:ext cx="449262"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a:solidFill>
              <a:schemeClr val="tx1"/>
            </a:solidFill>
            <a:round/>
            <a:headEnd/>
            <a:tailEnd/>
          </a:ln>
        </p:spPr>
        <p:txBody>
          <a:bodyPr/>
          <a:lstStyle/>
          <a:p>
            <a:endParaRPr lang="en-US"/>
          </a:p>
        </p:txBody>
      </p:sp>
      <p:sp>
        <p:nvSpPr>
          <p:cNvPr id="16422" name="Freeform 62"/>
          <p:cNvSpPr>
            <a:spLocks/>
          </p:cNvSpPr>
          <p:nvPr/>
        </p:nvSpPr>
        <p:spPr bwMode="auto">
          <a:xfrm>
            <a:off x="6588125"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a:solidFill>
              <a:schemeClr val="tx1"/>
            </a:solidFill>
            <a:round/>
            <a:headEnd/>
            <a:tailEnd/>
          </a:ln>
        </p:spPr>
        <p:txBody>
          <a:bodyPr/>
          <a:lstStyle/>
          <a:p>
            <a:endParaRPr lang="en-US"/>
          </a:p>
        </p:txBody>
      </p:sp>
      <p:sp>
        <p:nvSpPr>
          <p:cNvPr id="16423" name="Freeform 63"/>
          <p:cNvSpPr>
            <a:spLocks/>
          </p:cNvSpPr>
          <p:nvPr/>
        </p:nvSpPr>
        <p:spPr bwMode="auto">
          <a:xfrm>
            <a:off x="6616700" y="2801938"/>
            <a:ext cx="138113"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a:solidFill>
              <a:schemeClr val="tx1"/>
            </a:solidFill>
            <a:round/>
            <a:headEnd/>
            <a:tailEnd/>
          </a:ln>
        </p:spPr>
        <p:txBody>
          <a:bodyPr/>
          <a:lstStyle/>
          <a:p>
            <a:endParaRPr lang="en-US"/>
          </a:p>
        </p:txBody>
      </p:sp>
      <p:sp>
        <p:nvSpPr>
          <p:cNvPr id="16424" name="Freeform 64"/>
          <p:cNvSpPr>
            <a:spLocks/>
          </p:cNvSpPr>
          <p:nvPr/>
        </p:nvSpPr>
        <p:spPr bwMode="auto">
          <a:xfrm>
            <a:off x="6738938" y="2654300"/>
            <a:ext cx="166687"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a:solidFill>
              <a:schemeClr val="tx1"/>
            </a:solidFill>
            <a:round/>
            <a:headEnd/>
            <a:tailEnd/>
          </a:ln>
        </p:spPr>
        <p:txBody>
          <a:bodyPr/>
          <a:lstStyle/>
          <a:p>
            <a:endParaRPr lang="en-US"/>
          </a:p>
        </p:txBody>
      </p:sp>
      <p:sp>
        <p:nvSpPr>
          <p:cNvPr id="16425" name="Freeform 65"/>
          <p:cNvSpPr>
            <a:spLocks/>
          </p:cNvSpPr>
          <p:nvPr/>
        </p:nvSpPr>
        <p:spPr bwMode="auto">
          <a:xfrm>
            <a:off x="6732588"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987EB"/>
          </a:solidFill>
          <a:ln w="12700">
            <a:solidFill>
              <a:schemeClr val="tx1"/>
            </a:solidFill>
            <a:round/>
            <a:headEnd/>
            <a:tailEnd/>
          </a:ln>
        </p:spPr>
        <p:txBody>
          <a:bodyPr/>
          <a:lstStyle/>
          <a:p>
            <a:endParaRPr lang="en-US"/>
          </a:p>
        </p:txBody>
      </p:sp>
      <p:sp>
        <p:nvSpPr>
          <p:cNvPr id="16426" name="Freeform 66"/>
          <p:cNvSpPr>
            <a:spLocks/>
          </p:cNvSpPr>
          <p:nvPr/>
        </p:nvSpPr>
        <p:spPr bwMode="auto">
          <a:xfrm>
            <a:off x="6884988"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a:solidFill>
              <a:schemeClr val="tx1"/>
            </a:solidFill>
            <a:round/>
            <a:headEnd/>
            <a:tailEnd/>
          </a:ln>
        </p:spPr>
        <p:txBody>
          <a:bodyPr/>
          <a:lstStyle/>
          <a:p>
            <a:endParaRPr lang="en-US"/>
          </a:p>
        </p:txBody>
      </p:sp>
      <p:sp>
        <p:nvSpPr>
          <p:cNvPr id="16427" name="Freeform 67"/>
          <p:cNvSpPr>
            <a:spLocks/>
          </p:cNvSpPr>
          <p:nvPr/>
        </p:nvSpPr>
        <p:spPr bwMode="auto">
          <a:xfrm>
            <a:off x="6789738"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a:solidFill>
              <a:schemeClr val="tx1"/>
            </a:solidFill>
            <a:round/>
            <a:headEnd/>
            <a:tailEnd/>
          </a:ln>
        </p:spPr>
        <p:txBody>
          <a:bodyPr/>
          <a:lstStyle/>
          <a:p>
            <a:endParaRPr lang="en-US"/>
          </a:p>
        </p:txBody>
      </p:sp>
      <p:sp>
        <p:nvSpPr>
          <p:cNvPr id="16428" name="Freeform 68"/>
          <p:cNvSpPr>
            <a:spLocks/>
          </p:cNvSpPr>
          <p:nvPr/>
        </p:nvSpPr>
        <p:spPr bwMode="auto">
          <a:xfrm>
            <a:off x="6840538" y="1887538"/>
            <a:ext cx="35401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a:solidFill>
              <a:schemeClr val="tx1"/>
            </a:solidFill>
            <a:round/>
            <a:headEnd/>
            <a:tailEnd/>
          </a:ln>
        </p:spPr>
        <p:txBody>
          <a:bodyPr/>
          <a:lstStyle/>
          <a:p>
            <a:endParaRPr lang="en-US"/>
          </a:p>
        </p:txBody>
      </p:sp>
      <p:grpSp>
        <p:nvGrpSpPr>
          <p:cNvPr id="16429" name="Group 69"/>
          <p:cNvGrpSpPr>
            <a:grpSpLocks/>
          </p:cNvGrpSpPr>
          <p:nvPr/>
        </p:nvGrpSpPr>
        <p:grpSpPr bwMode="auto">
          <a:xfrm>
            <a:off x="2876550" y="4635500"/>
            <a:ext cx="858838" cy="588963"/>
            <a:chOff x="1991" y="3321"/>
            <a:chExt cx="361" cy="231"/>
          </a:xfrm>
        </p:grpSpPr>
        <p:sp>
          <p:nvSpPr>
            <p:cNvPr id="16439" name="Freeform 70"/>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a:solidFill>
                <a:schemeClr val="tx1"/>
              </a:solidFill>
              <a:round/>
              <a:headEnd/>
              <a:tailEnd/>
            </a:ln>
          </p:spPr>
          <p:txBody>
            <a:bodyPr/>
            <a:lstStyle/>
            <a:p>
              <a:endParaRPr lang="en-US"/>
            </a:p>
          </p:txBody>
        </p:sp>
        <p:sp>
          <p:nvSpPr>
            <p:cNvPr id="16440" name="Freeform 71"/>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a:solidFill>
                <a:schemeClr val="tx1"/>
              </a:solidFill>
              <a:round/>
              <a:headEnd/>
              <a:tailEnd/>
            </a:ln>
          </p:spPr>
          <p:txBody>
            <a:bodyPr/>
            <a:lstStyle/>
            <a:p>
              <a:endParaRPr lang="en-US"/>
            </a:p>
          </p:txBody>
        </p:sp>
        <p:sp>
          <p:nvSpPr>
            <p:cNvPr id="16441" name="Freeform 72"/>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a:solidFill>
                <a:schemeClr val="tx1"/>
              </a:solidFill>
              <a:round/>
              <a:headEnd/>
              <a:tailEnd/>
            </a:ln>
          </p:spPr>
          <p:txBody>
            <a:bodyPr/>
            <a:lstStyle/>
            <a:p>
              <a:endParaRPr lang="en-US"/>
            </a:p>
          </p:txBody>
        </p:sp>
        <p:sp>
          <p:nvSpPr>
            <p:cNvPr id="16442" name="Freeform 73"/>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a:solidFill>
                <a:schemeClr val="tx1"/>
              </a:solidFill>
              <a:round/>
              <a:headEnd/>
              <a:tailEnd/>
            </a:ln>
          </p:spPr>
          <p:txBody>
            <a:bodyPr/>
            <a:lstStyle/>
            <a:p>
              <a:endParaRPr lang="en-US"/>
            </a:p>
          </p:txBody>
        </p:sp>
        <p:sp>
          <p:nvSpPr>
            <p:cNvPr id="16443" name="Freeform 74"/>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a:solidFill>
                <a:schemeClr val="tx1"/>
              </a:solidFill>
              <a:round/>
              <a:headEnd/>
              <a:tailEnd/>
            </a:ln>
          </p:spPr>
          <p:txBody>
            <a:bodyPr/>
            <a:lstStyle/>
            <a:p>
              <a:endParaRPr lang="en-US"/>
            </a:p>
          </p:txBody>
        </p:sp>
        <p:sp>
          <p:nvSpPr>
            <p:cNvPr id="16444" name="Freeform 75"/>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a:solidFill>
                <a:schemeClr val="tx1"/>
              </a:solidFill>
              <a:round/>
              <a:headEnd/>
              <a:tailEnd/>
            </a:ln>
          </p:spPr>
          <p:txBody>
            <a:bodyPr/>
            <a:lstStyle/>
            <a:p>
              <a:endParaRPr lang="en-US"/>
            </a:p>
          </p:txBody>
        </p:sp>
        <p:sp>
          <p:nvSpPr>
            <p:cNvPr id="16445" name="Freeform 76"/>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a:solidFill>
                <a:schemeClr val="tx1"/>
              </a:solidFill>
              <a:round/>
              <a:headEnd/>
              <a:tailEnd/>
            </a:ln>
          </p:spPr>
          <p:txBody>
            <a:bodyPr/>
            <a:lstStyle/>
            <a:p>
              <a:endParaRPr lang="en-US"/>
            </a:p>
          </p:txBody>
        </p:sp>
        <p:sp>
          <p:nvSpPr>
            <p:cNvPr id="16446" name="Freeform 77"/>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a:solidFill>
                <a:schemeClr val="tx1"/>
              </a:solidFill>
              <a:round/>
              <a:headEnd/>
              <a:tailEnd/>
            </a:ln>
          </p:spPr>
          <p:txBody>
            <a:bodyPr/>
            <a:lstStyle/>
            <a:p>
              <a:endParaRPr lang="en-US"/>
            </a:p>
          </p:txBody>
        </p:sp>
      </p:grpSp>
      <p:sp>
        <p:nvSpPr>
          <p:cNvPr id="116814" name="Rectangle 78"/>
          <p:cNvSpPr>
            <a:spLocks noGrp="1" noChangeArrowheads="1"/>
          </p:cNvSpPr>
          <p:nvPr>
            <p:ph type="title" idx="4294967295"/>
          </p:nvPr>
        </p:nvSpPr>
        <p:spPr>
          <a:xfrm>
            <a:off x="0" y="514350"/>
            <a:ext cx="9144000" cy="1143000"/>
          </a:xfrm>
        </p:spPr>
        <p:txBody>
          <a:bodyPr rtlCol="0">
            <a:normAutofit/>
          </a:bodyPr>
          <a:lstStyle/>
          <a:p>
            <a:pPr algn="ctr" eaLnBrk="1" fontAlgn="auto" hangingPunct="1">
              <a:spcAft>
                <a:spcPts val="0"/>
              </a:spcAft>
              <a:defRPr/>
            </a:pPr>
            <a:r>
              <a:rPr lang="en-US" sz="3000" dirty="0" smtClean="0"/>
              <a:t>Obesity Trends* Among U.S. Adults</a:t>
            </a:r>
            <a:br>
              <a:rPr lang="en-US" sz="3000" dirty="0" smtClean="0"/>
            </a:br>
            <a:r>
              <a:rPr lang="en-US" sz="3000" dirty="0" smtClean="0">
                <a:solidFill>
                  <a:srgbClr val="DE3021"/>
                </a:solidFill>
              </a:rPr>
              <a:t>BRFSS, 1998</a:t>
            </a:r>
          </a:p>
        </p:txBody>
      </p:sp>
      <p:sp>
        <p:nvSpPr>
          <p:cNvPr id="16431" name="Text Box 79"/>
          <p:cNvSpPr txBox="1">
            <a:spLocks noChangeArrowheads="1"/>
          </p:cNvSpPr>
          <p:nvPr/>
        </p:nvSpPr>
        <p:spPr bwMode="auto">
          <a:xfrm>
            <a:off x="2119313" y="1352550"/>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4” person)</a:t>
            </a:r>
          </a:p>
        </p:txBody>
      </p:sp>
      <p:sp>
        <p:nvSpPr>
          <p:cNvPr id="16432" name="Text Box 80"/>
          <p:cNvSpPr txBox="1">
            <a:spLocks noChangeArrowheads="1"/>
          </p:cNvSpPr>
          <p:nvPr/>
        </p:nvSpPr>
        <p:spPr bwMode="auto">
          <a:xfrm>
            <a:off x="654050" y="5894388"/>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No Data          &lt;10%           10%–14%	    15%–19%          </a:t>
            </a:r>
            <a:r>
              <a:rPr lang="en-US" altLang="en-US" sz="1400">
                <a:latin typeface="Arial Narrow" pitchFamily="34" charset="0"/>
              </a:rPr>
              <a:t> </a:t>
            </a:r>
            <a:r>
              <a:rPr lang="en-US" altLang="en-US" sz="1400" b="1">
                <a:latin typeface="Arial Narrow" pitchFamily="34" charset="0"/>
              </a:rPr>
              <a:t>≥20%</a:t>
            </a:r>
            <a:endParaRPr lang="en-US" altLang="en-US" sz="1400">
              <a:latin typeface="Arial Narrow" pitchFamily="34" charset="0"/>
            </a:endParaRPr>
          </a:p>
        </p:txBody>
      </p:sp>
      <p:sp>
        <p:nvSpPr>
          <p:cNvPr id="16433" name="Rectangle 81"/>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6434" name="Rectangle 82"/>
          <p:cNvSpPr>
            <a:spLocks noChangeArrowheads="1"/>
          </p:cNvSpPr>
          <p:nvPr/>
        </p:nvSpPr>
        <p:spPr bwMode="auto">
          <a:xfrm>
            <a:off x="1347788" y="5953125"/>
            <a:ext cx="207962"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6435" name="Rectangle 83"/>
          <p:cNvSpPr>
            <a:spLocks noChangeArrowheads="1"/>
          </p:cNvSpPr>
          <p:nvPr/>
        </p:nvSpPr>
        <p:spPr bwMode="auto">
          <a:xfrm>
            <a:off x="2209800" y="5943600"/>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16436" name="Rectangle 84"/>
          <p:cNvSpPr>
            <a:spLocks noChangeArrowheads="1"/>
          </p:cNvSpPr>
          <p:nvPr/>
        </p:nvSpPr>
        <p:spPr bwMode="auto">
          <a:xfrm>
            <a:off x="3352800" y="5943600"/>
            <a:ext cx="209550" cy="234950"/>
          </a:xfrm>
          <a:prstGeom prst="rect">
            <a:avLst/>
          </a:prstGeom>
          <a:solidFill>
            <a:srgbClr val="0000A0"/>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6437" name="Rectangle 85"/>
          <p:cNvSpPr>
            <a:spLocks noChangeArrowheads="1"/>
          </p:cNvSpPr>
          <p:nvPr/>
        </p:nvSpPr>
        <p:spPr bwMode="auto">
          <a:xfrm>
            <a:off x="4419600" y="5943600"/>
            <a:ext cx="209550" cy="234950"/>
          </a:xfrm>
          <a:prstGeom prst="rect">
            <a:avLst/>
          </a:prstGeom>
          <a:solidFill>
            <a:srgbClr val="FFC66D"/>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6438" name="Rectangle 86"/>
          <p:cNvSpPr>
            <a:spLocks noChangeArrowheads="1"/>
          </p:cNvSpPr>
          <p:nvPr/>
        </p:nvSpPr>
        <p:spPr bwMode="auto">
          <a:xfrm>
            <a:off x="381000" y="5334000"/>
            <a:ext cx="5105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2176861144"/>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983038" y="2398713"/>
            <a:ext cx="682625"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a:solidFill>
              <a:schemeClr val="tx1"/>
            </a:solidFill>
            <a:round/>
            <a:headEnd/>
            <a:tailEnd/>
          </a:ln>
        </p:spPr>
        <p:txBody>
          <a:bodyPr/>
          <a:lstStyle/>
          <a:p>
            <a:endParaRPr lang="en-US"/>
          </a:p>
        </p:txBody>
      </p:sp>
      <p:sp>
        <p:nvSpPr>
          <p:cNvPr id="17411" name="Freeform 3"/>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0000A0"/>
          </a:solidFill>
          <a:ln w="12700">
            <a:solidFill>
              <a:schemeClr val="tx1"/>
            </a:solidFill>
            <a:round/>
            <a:headEnd/>
            <a:tailEnd/>
          </a:ln>
        </p:spPr>
        <p:txBody>
          <a:bodyPr/>
          <a:lstStyle/>
          <a:p>
            <a:endParaRPr lang="en-US"/>
          </a:p>
        </p:txBody>
      </p:sp>
      <p:sp>
        <p:nvSpPr>
          <p:cNvPr id="17412" name="Freeform 4"/>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a:solidFill>
              <a:schemeClr val="tx1"/>
            </a:solidFill>
            <a:round/>
            <a:headEnd/>
            <a:tailEnd/>
          </a:ln>
        </p:spPr>
        <p:txBody>
          <a:bodyPr/>
          <a:lstStyle/>
          <a:p>
            <a:endParaRPr lang="en-US"/>
          </a:p>
        </p:txBody>
      </p:sp>
      <p:sp>
        <p:nvSpPr>
          <p:cNvPr id="17413" name="Freeform 5"/>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0000A0"/>
          </a:solidFill>
          <a:ln w="12700">
            <a:solidFill>
              <a:schemeClr val="tx1"/>
            </a:solidFill>
            <a:round/>
            <a:headEnd/>
            <a:tailEnd/>
          </a:ln>
        </p:spPr>
        <p:txBody>
          <a:bodyPr/>
          <a:lstStyle/>
          <a:p>
            <a:endParaRPr lang="en-US"/>
          </a:p>
        </p:txBody>
      </p:sp>
      <p:sp>
        <p:nvSpPr>
          <p:cNvPr id="17414" name="Freeform 6"/>
          <p:cNvSpPr>
            <a:spLocks/>
          </p:cNvSpPr>
          <p:nvPr/>
        </p:nvSpPr>
        <p:spPr bwMode="auto">
          <a:xfrm>
            <a:off x="5591175" y="4311650"/>
            <a:ext cx="8890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a:solidFill>
              <a:schemeClr val="tx1"/>
            </a:solidFill>
            <a:round/>
            <a:headEnd/>
            <a:tailEnd/>
          </a:ln>
        </p:spPr>
        <p:txBody>
          <a:bodyPr/>
          <a:lstStyle/>
          <a:p>
            <a:endParaRPr lang="en-US"/>
          </a:p>
        </p:txBody>
      </p:sp>
      <p:sp>
        <p:nvSpPr>
          <p:cNvPr id="17415" name="Freeform 7"/>
          <p:cNvSpPr>
            <a:spLocks/>
          </p:cNvSpPr>
          <p:nvPr/>
        </p:nvSpPr>
        <p:spPr bwMode="auto">
          <a:xfrm>
            <a:off x="2103438"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a:solidFill>
              <a:schemeClr val="tx1"/>
            </a:solidFill>
            <a:round/>
            <a:headEnd/>
            <a:tailEnd/>
          </a:ln>
        </p:spPr>
        <p:txBody>
          <a:bodyPr/>
          <a:lstStyle/>
          <a:p>
            <a:endParaRPr lang="en-US"/>
          </a:p>
        </p:txBody>
      </p:sp>
      <p:sp>
        <p:nvSpPr>
          <p:cNvPr id="17416" name="Freeform 8"/>
          <p:cNvSpPr>
            <a:spLocks/>
          </p:cNvSpPr>
          <p:nvPr/>
        </p:nvSpPr>
        <p:spPr bwMode="auto">
          <a:xfrm>
            <a:off x="3324225" y="2452688"/>
            <a:ext cx="682625"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a:solidFill>
              <a:schemeClr val="tx1"/>
            </a:solidFill>
            <a:round/>
            <a:headEnd/>
            <a:tailEnd/>
          </a:ln>
        </p:spPr>
        <p:txBody>
          <a:bodyPr/>
          <a:lstStyle/>
          <a:p>
            <a:endParaRPr lang="en-US"/>
          </a:p>
        </p:txBody>
      </p:sp>
      <p:sp>
        <p:nvSpPr>
          <p:cNvPr id="17417" name="Freeform 9"/>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487EB"/>
          </a:solidFill>
          <a:ln w="12700">
            <a:solidFill>
              <a:schemeClr val="tx1"/>
            </a:solidFill>
            <a:round/>
            <a:headEnd/>
            <a:tailEnd/>
          </a:ln>
        </p:spPr>
        <p:txBody>
          <a:bodyPr/>
          <a:lstStyle/>
          <a:p>
            <a:endParaRPr lang="en-US"/>
          </a:p>
        </p:txBody>
      </p:sp>
      <p:sp>
        <p:nvSpPr>
          <p:cNvPr id="17418" name="Freeform 10"/>
          <p:cNvSpPr>
            <a:spLocks/>
          </p:cNvSpPr>
          <p:nvPr/>
        </p:nvSpPr>
        <p:spPr bwMode="auto">
          <a:xfrm>
            <a:off x="3341688" y="3521075"/>
            <a:ext cx="684212"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a:solidFill>
              <a:schemeClr val="tx1"/>
            </a:solidFill>
            <a:round/>
            <a:headEnd/>
            <a:tailEnd/>
          </a:ln>
        </p:spPr>
        <p:txBody>
          <a:bodyPr/>
          <a:lstStyle/>
          <a:p>
            <a:endParaRPr lang="en-US"/>
          </a:p>
        </p:txBody>
      </p:sp>
      <p:sp>
        <p:nvSpPr>
          <p:cNvPr id="17419" name="Freeform 11"/>
          <p:cNvSpPr>
            <a:spLocks/>
          </p:cNvSpPr>
          <p:nvPr/>
        </p:nvSpPr>
        <p:spPr bwMode="auto">
          <a:xfrm>
            <a:off x="6169025"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a:solidFill>
              <a:schemeClr val="tx1"/>
            </a:solidFill>
            <a:round/>
            <a:headEnd/>
            <a:tailEnd/>
          </a:ln>
        </p:spPr>
        <p:txBody>
          <a:bodyPr/>
          <a:lstStyle/>
          <a:p>
            <a:endParaRPr lang="en-US"/>
          </a:p>
        </p:txBody>
      </p:sp>
      <p:sp>
        <p:nvSpPr>
          <p:cNvPr id="17420" name="Freeform 12"/>
          <p:cNvSpPr>
            <a:spLocks/>
          </p:cNvSpPr>
          <p:nvPr/>
        </p:nvSpPr>
        <p:spPr bwMode="auto">
          <a:xfrm>
            <a:off x="6661150" y="2266950"/>
            <a:ext cx="165100"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a:solidFill>
              <a:schemeClr val="tx1"/>
            </a:solidFill>
            <a:round/>
            <a:headEnd/>
            <a:tailEnd/>
          </a:ln>
        </p:spPr>
        <p:txBody>
          <a:bodyPr/>
          <a:lstStyle/>
          <a:p>
            <a:endParaRPr lang="en-US"/>
          </a:p>
        </p:txBody>
      </p:sp>
      <p:grpSp>
        <p:nvGrpSpPr>
          <p:cNvPr id="17421" name="Group 13"/>
          <p:cNvGrpSpPr>
            <a:grpSpLocks/>
          </p:cNvGrpSpPr>
          <p:nvPr/>
        </p:nvGrpSpPr>
        <p:grpSpPr bwMode="auto">
          <a:xfrm>
            <a:off x="1027113" y="3886200"/>
            <a:ext cx="1785937" cy="1390650"/>
            <a:chOff x="768" y="2832"/>
            <a:chExt cx="1203" cy="876"/>
          </a:xfrm>
        </p:grpSpPr>
        <p:sp>
          <p:nvSpPr>
            <p:cNvPr id="17480" name="Freeform 14"/>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0000A0"/>
            </a:solidFill>
            <a:ln w="12700">
              <a:solidFill>
                <a:schemeClr val="tx1"/>
              </a:solidFill>
              <a:round/>
              <a:headEnd/>
              <a:tailEnd/>
            </a:ln>
          </p:spPr>
          <p:txBody>
            <a:bodyPr/>
            <a:lstStyle/>
            <a:p>
              <a:endParaRPr lang="en-US"/>
            </a:p>
          </p:txBody>
        </p:sp>
        <p:sp>
          <p:nvSpPr>
            <p:cNvPr id="17481" name="Freeform 15"/>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0000A0"/>
            </a:solidFill>
            <a:ln w="12700">
              <a:solidFill>
                <a:schemeClr val="tx1"/>
              </a:solidFill>
              <a:round/>
              <a:headEnd/>
              <a:tailEnd/>
            </a:ln>
          </p:spPr>
          <p:txBody>
            <a:bodyPr/>
            <a:lstStyle/>
            <a:p>
              <a:endParaRPr lang="en-US"/>
            </a:p>
          </p:txBody>
        </p:sp>
        <p:sp>
          <p:nvSpPr>
            <p:cNvPr id="17482" name="Freeform 16"/>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0000A0"/>
            </a:solidFill>
            <a:ln w="12700">
              <a:solidFill>
                <a:schemeClr val="tx1"/>
              </a:solidFill>
              <a:round/>
              <a:headEnd/>
              <a:tailEnd/>
            </a:ln>
          </p:spPr>
          <p:txBody>
            <a:bodyPr/>
            <a:lstStyle/>
            <a:p>
              <a:endParaRPr lang="en-US"/>
            </a:p>
          </p:txBody>
        </p:sp>
        <p:sp>
          <p:nvSpPr>
            <p:cNvPr id="17483" name="Freeform 17"/>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a:solidFill>
                <a:schemeClr val="tx1"/>
              </a:solidFill>
              <a:round/>
              <a:headEnd/>
              <a:tailEnd/>
            </a:ln>
          </p:spPr>
          <p:txBody>
            <a:bodyPr/>
            <a:lstStyle/>
            <a:p>
              <a:endParaRPr lang="en-US"/>
            </a:p>
          </p:txBody>
        </p:sp>
        <p:sp>
          <p:nvSpPr>
            <p:cNvPr id="17484" name="Freeform 18"/>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0000A0"/>
            </a:solidFill>
            <a:ln w="12700">
              <a:solidFill>
                <a:schemeClr val="tx1"/>
              </a:solidFill>
              <a:round/>
              <a:headEnd/>
              <a:tailEnd/>
            </a:ln>
          </p:spPr>
          <p:txBody>
            <a:bodyPr/>
            <a:lstStyle/>
            <a:p>
              <a:endParaRPr lang="en-US"/>
            </a:p>
          </p:txBody>
        </p:sp>
        <p:sp>
          <p:nvSpPr>
            <p:cNvPr id="17485" name="Freeform 19"/>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a:solidFill>
                <a:schemeClr val="tx1"/>
              </a:solidFill>
              <a:round/>
              <a:headEnd/>
              <a:tailEnd/>
            </a:ln>
          </p:spPr>
          <p:txBody>
            <a:bodyPr/>
            <a:lstStyle/>
            <a:p>
              <a:endParaRPr lang="en-US"/>
            </a:p>
          </p:txBody>
        </p:sp>
        <p:sp>
          <p:nvSpPr>
            <p:cNvPr id="17486" name="Freeform 20"/>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0000A0"/>
            </a:solidFill>
            <a:ln w="12700">
              <a:solidFill>
                <a:schemeClr val="tx1"/>
              </a:solidFill>
              <a:round/>
              <a:headEnd/>
              <a:tailEnd/>
            </a:ln>
          </p:spPr>
          <p:txBody>
            <a:bodyPr/>
            <a:lstStyle/>
            <a:p>
              <a:endParaRPr lang="en-US"/>
            </a:p>
          </p:txBody>
        </p:sp>
        <p:sp>
          <p:nvSpPr>
            <p:cNvPr id="17487" name="Freeform 21"/>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a:solidFill>
                <a:schemeClr val="tx1"/>
              </a:solidFill>
              <a:round/>
              <a:headEnd/>
              <a:tailEnd/>
            </a:ln>
          </p:spPr>
          <p:txBody>
            <a:bodyPr/>
            <a:lstStyle/>
            <a:p>
              <a:endParaRPr lang="en-US"/>
            </a:p>
          </p:txBody>
        </p:sp>
        <p:sp>
          <p:nvSpPr>
            <p:cNvPr id="17488" name="Freeform 22"/>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0000A0"/>
            </a:solidFill>
            <a:ln w="12700">
              <a:solidFill>
                <a:schemeClr val="tx1"/>
              </a:solidFill>
              <a:round/>
              <a:headEnd/>
              <a:tailEnd/>
            </a:ln>
          </p:spPr>
          <p:txBody>
            <a:bodyPr/>
            <a:lstStyle/>
            <a:p>
              <a:endParaRPr lang="en-US"/>
            </a:p>
          </p:txBody>
        </p:sp>
        <p:sp>
          <p:nvSpPr>
            <p:cNvPr id="17489" name="Freeform 23"/>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a:solidFill>
                <a:schemeClr val="tx1"/>
              </a:solidFill>
              <a:round/>
              <a:headEnd/>
              <a:tailEnd/>
            </a:ln>
          </p:spPr>
          <p:txBody>
            <a:bodyPr/>
            <a:lstStyle/>
            <a:p>
              <a:endParaRPr lang="en-US"/>
            </a:p>
          </p:txBody>
        </p:sp>
        <p:sp>
          <p:nvSpPr>
            <p:cNvPr id="17490" name="Freeform 24"/>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0000A0"/>
            </a:solidFill>
            <a:ln w="12700">
              <a:solidFill>
                <a:schemeClr val="tx1"/>
              </a:solidFill>
              <a:round/>
              <a:headEnd/>
              <a:tailEnd/>
            </a:ln>
          </p:spPr>
          <p:txBody>
            <a:bodyPr/>
            <a:lstStyle/>
            <a:p>
              <a:endParaRPr lang="en-US"/>
            </a:p>
          </p:txBody>
        </p:sp>
        <p:sp>
          <p:nvSpPr>
            <p:cNvPr id="17491" name="Freeform 25"/>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a:solidFill>
                <a:schemeClr val="tx1"/>
              </a:solidFill>
              <a:round/>
              <a:headEnd/>
              <a:tailEnd/>
            </a:ln>
          </p:spPr>
          <p:txBody>
            <a:bodyPr/>
            <a:lstStyle/>
            <a:p>
              <a:endParaRPr lang="en-US"/>
            </a:p>
          </p:txBody>
        </p:sp>
        <p:sp>
          <p:nvSpPr>
            <p:cNvPr id="17492" name="Freeform 26"/>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0000A0"/>
            </a:solidFill>
            <a:ln w="12700">
              <a:solidFill>
                <a:schemeClr val="tx1"/>
              </a:solidFill>
              <a:round/>
              <a:headEnd/>
              <a:tailEnd/>
            </a:ln>
          </p:spPr>
          <p:txBody>
            <a:bodyPr/>
            <a:lstStyle/>
            <a:p>
              <a:endParaRPr lang="en-US"/>
            </a:p>
          </p:txBody>
        </p:sp>
        <p:sp>
          <p:nvSpPr>
            <p:cNvPr id="17493" name="Freeform 27"/>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0000A0"/>
            </a:solidFill>
            <a:ln w="12700">
              <a:solidFill>
                <a:schemeClr val="tx1"/>
              </a:solidFill>
              <a:round/>
              <a:headEnd/>
              <a:tailEnd/>
            </a:ln>
          </p:spPr>
          <p:txBody>
            <a:bodyPr/>
            <a:lstStyle/>
            <a:p>
              <a:endParaRPr lang="en-US"/>
            </a:p>
          </p:txBody>
        </p:sp>
        <p:sp>
          <p:nvSpPr>
            <p:cNvPr id="17494" name="Freeform 28"/>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0000A0"/>
            </a:solidFill>
            <a:ln w="12700">
              <a:solidFill>
                <a:schemeClr val="tx1"/>
              </a:solidFill>
              <a:round/>
              <a:headEnd/>
              <a:tailEnd/>
            </a:ln>
          </p:spPr>
          <p:txBody>
            <a:bodyPr/>
            <a:lstStyle/>
            <a:p>
              <a:endParaRPr lang="en-US"/>
            </a:p>
          </p:txBody>
        </p:sp>
      </p:grpSp>
      <p:sp>
        <p:nvSpPr>
          <p:cNvPr id="17422" name="Freeform 29"/>
          <p:cNvSpPr>
            <a:spLocks/>
          </p:cNvSpPr>
          <p:nvPr/>
        </p:nvSpPr>
        <p:spPr bwMode="auto">
          <a:xfrm>
            <a:off x="2955925" y="2794000"/>
            <a:ext cx="552450"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a:solidFill>
              <a:schemeClr val="tx1"/>
            </a:solidFill>
            <a:round/>
            <a:headEnd/>
            <a:tailEnd/>
          </a:ln>
        </p:spPr>
        <p:txBody>
          <a:bodyPr/>
          <a:lstStyle/>
          <a:p>
            <a:endParaRPr lang="en-US"/>
          </a:p>
        </p:txBody>
      </p:sp>
      <p:sp>
        <p:nvSpPr>
          <p:cNvPr id="17423" name="Freeform 30"/>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a:solidFill>
              <a:schemeClr val="tx1"/>
            </a:solidFill>
            <a:round/>
            <a:headEnd/>
            <a:tailEnd/>
          </a:ln>
        </p:spPr>
        <p:txBody>
          <a:bodyPr/>
          <a:lstStyle/>
          <a:p>
            <a:endParaRPr lang="en-US"/>
          </a:p>
        </p:txBody>
      </p:sp>
      <p:sp>
        <p:nvSpPr>
          <p:cNvPr id="17424" name="Freeform 31"/>
          <p:cNvSpPr>
            <a:spLocks/>
          </p:cNvSpPr>
          <p:nvPr/>
        </p:nvSpPr>
        <p:spPr bwMode="auto">
          <a:xfrm>
            <a:off x="2168525" y="2035175"/>
            <a:ext cx="782638"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0000A0"/>
          </a:solidFill>
          <a:ln w="12700">
            <a:solidFill>
              <a:schemeClr val="tx1"/>
            </a:solidFill>
            <a:round/>
            <a:headEnd/>
            <a:tailEnd/>
          </a:ln>
        </p:spPr>
        <p:txBody>
          <a:bodyPr/>
          <a:lstStyle/>
          <a:p>
            <a:endParaRPr lang="en-US"/>
          </a:p>
        </p:txBody>
      </p:sp>
      <p:sp>
        <p:nvSpPr>
          <p:cNvPr id="17425" name="Freeform 32"/>
          <p:cNvSpPr>
            <a:spLocks/>
          </p:cNvSpPr>
          <p:nvPr/>
        </p:nvSpPr>
        <p:spPr bwMode="auto">
          <a:xfrm>
            <a:off x="2805113" y="1833563"/>
            <a:ext cx="585787"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a:solidFill>
              <a:schemeClr val="tx1"/>
            </a:solidFill>
            <a:round/>
            <a:headEnd/>
            <a:tailEnd/>
          </a:ln>
        </p:spPr>
        <p:txBody>
          <a:bodyPr/>
          <a:lstStyle/>
          <a:p>
            <a:endParaRPr lang="en-US"/>
          </a:p>
        </p:txBody>
      </p:sp>
      <p:sp>
        <p:nvSpPr>
          <p:cNvPr id="17426" name="Freeform 33"/>
          <p:cNvSpPr>
            <a:spLocks/>
          </p:cNvSpPr>
          <p:nvPr/>
        </p:nvSpPr>
        <p:spPr bwMode="auto">
          <a:xfrm>
            <a:off x="3051175"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a:solidFill>
              <a:schemeClr val="tx1"/>
            </a:solidFill>
            <a:round/>
            <a:headEnd/>
            <a:tailEnd/>
          </a:ln>
        </p:spPr>
        <p:txBody>
          <a:bodyPr/>
          <a:lstStyle/>
          <a:p>
            <a:endParaRPr lang="en-US"/>
          </a:p>
        </p:txBody>
      </p:sp>
      <p:sp>
        <p:nvSpPr>
          <p:cNvPr id="17427" name="Freeform 34"/>
          <p:cNvSpPr>
            <a:spLocks/>
          </p:cNvSpPr>
          <p:nvPr/>
        </p:nvSpPr>
        <p:spPr bwMode="auto">
          <a:xfrm>
            <a:off x="2451100" y="2662238"/>
            <a:ext cx="620713"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a:solidFill>
              <a:schemeClr val="tx1"/>
            </a:solidFill>
            <a:round/>
            <a:headEnd/>
            <a:tailEnd/>
          </a:ln>
        </p:spPr>
        <p:txBody>
          <a:bodyPr/>
          <a:lstStyle/>
          <a:p>
            <a:endParaRPr lang="en-US"/>
          </a:p>
        </p:txBody>
      </p:sp>
      <p:sp>
        <p:nvSpPr>
          <p:cNvPr id="17428" name="Freeform 35"/>
          <p:cNvSpPr>
            <a:spLocks/>
          </p:cNvSpPr>
          <p:nvPr/>
        </p:nvSpPr>
        <p:spPr bwMode="auto">
          <a:xfrm>
            <a:off x="2774950" y="3444875"/>
            <a:ext cx="660400"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487EB"/>
          </a:solidFill>
          <a:ln w="12700">
            <a:solidFill>
              <a:schemeClr val="tx1"/>
            </a:solidFill>
            <a:round/>
            <a:headEnd/>
            <a:tailEnd/>
          </a:ln>
        </p:spPr>
        <p:txBody>
          <a:bodyPr/>
          <a:lstStyle/>
          <a:p>
            <a:endParaRPr lang="en-US"/>
          </a:p>
        </p:txBody>
      </p:sp>
      <p:sp>
        <p:nvSpPr>
          <p:cNvPr id="17429" name="Freeform 36"/>
          <p:cNvSpPr>
            <a:spLocks/>
          </p:cNvSpPr>
          <p:nvPr/>
        </p:nvSpPr>
        <p:spPr bwMode="auto">
          <a:xfrm>
            <a:off x="4606925" y="1981200"/>
            <a:ext cx="642938"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a:solidFill>
              <a:schemeClr val="tx1"/>
            </a:solidFill>
            <a:round/>
            <a:headEnd/>
            <a:tailEnd/>
          </a:ln>
        </p:spPr>
        <p:txBody>
          <a:bodyPr/>
          <a:lstStyle/>
          <a:p>
            <a:endParaRPr lang="en-US"/>
          </a:p>
        </p:txBody>
      </p:sp>
      <p:sp>
        <p:nvSpPr>
          <p:cNvPr id="17430" name="Freeform 37"/>
          <p:cNvSpPr>
            <a:spLocks/>
          </p:cNvSpPr>
          <p:nvPr/>
        </p:nvSpPr>
        <p:spPr bwMode="auto">
          <a:xfrm>
            <a:off x="5473700" y="2917825"/>
            <a:ext cx="290513"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0000A0"/>
          </a:solidFill>
          <a:ln w="12700">
            <a:solidFill>
              <a:schemeClr val="tx1"/>
            </a:solidFill>
            <a:round/>
            <a:headEnd/>
            <a:tailEnd/>
          </a:ln>
        </p:spPr>
        <p:txBody>
          <a:bodyPr/>
          <a:lstStyle/>
          <a:p>
            <a:endParaRPr lang="en-US"/>
          </a:p>
        </p:txBody>
      </p:sp>
      <p:sp>
        <p:nvSpPr>
          <p:cNvPr id="17431" name="Freeform 38"/>
          <p:cNvSpPr>
            <a:spLocks/>
          </p:cNvSpPr>
          <p:nvPr/>
        </p:nvSpPr>
        <p:spPr bwMode="auto">
          <a:xfrm>
            <a:off x="6111875" y="2732088"/>
            <a:ext cx="569913"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0000A0"/>
          </a:solidFill>
          <a:ln w="12700">
            <a:solidFill>
              <a:schemeClr val="tx1"/>
            </a:solidFill>
            <a:round/>
            <a:headEnd/>
            <a:tailEnd/>
          </a:ln>
        </p:spPr>
        <p:txBody>
          <a:bodyPr/>
          <a:lstStyle/>
          <a:p>
            <a:endParaRPr lang="en-US"/>
          </a:p>
        </p:txBody>
      </p:sp>
      <p:sp>
        <p:nvSpPr>
          <p:cNvPr id="17432" name="Freeform 39"/>
          <p:cNvSpPr>
            <a:spLocks/>
          </p:cNvSpPr>
          <p:nvPr/>
        </p:nvSpPr>
        <p:spPr bwMode="auto">
          <a:xfrm>
            <a:off x="5922963" y="3127375"/>
            <a:ext cx="738187"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a:solidFill>
              <a:schemeClr val="tx1"/>
            </a:solidFill>
            <a:round/>
            <a:headEnd/>
            <a:tailEnd/>
          </a:ln>
        </p:spPr>
        <p:txBody>
          <a:bodyPr/>
          <a:lstStyle/>
          <a:p>
            <a:endParaRPr lang="en-US"/>
          </a:p>
        </p:txBody>
      </p:sp>
      <p:grpSp>
        <p:nvGrpSpPr>
          <p:cNvPr id="17433" name="Group 40"/>
          <p:cNvGrpSpPr>
            <a:grpSpLocks/>
          </p:cNvGrpSpPr>
          <p:nvPr/>
        </p:nvGrpSpPr>
        <p:grpSpPr bwMode="auto">
          <a:xfrm>
            <a:off x="3600450" y="2003425"/>
            <a:ext cx="3103563" cy="3082925"/>
            <a:chOff x="2552" y="1262"/>
            <a:chExt cx="2199" cy="1942"/>
          </a:xfrm>
        </p:grpSpPr>
        <p:sp>
          <p:nvSpPr>
            <p:cNvPr id="17460" name="Freeform 41"/>
            <p:cNvSpPr>
              <a:spLocks/>
            </p:cNvSpPr>
            <p:nvPr/>
          </p:nvSpPr>
          <p:spPr bwMode="auto">
            <a:xfrm>
              <a:off x="2843" y="1262"/>
              <a:ext cx="457" cy="269"/>
            </a:xfrm>
            <a:custGeom>
              <a:avLst/>
              <a:gdLst>
                <a:gd name="T0" fmla="*/ 0 w 89"/>
                <a:gd name="T1" fmla="*/ 398798356 h 55"/>
                <a:gd name="T2" fmla="*/ 64757823 w 89"/>
                <a:gd name="T3" fmla="*/ 0 h 55"/>
                <a:gd name="T4" fmla="*/ 560580614 w 89"/>
                <a:gd name="T5" fmla="*/ 23900291 h 55"/>
                <a:gd name="T6" fmla="*/ 1044922563 w 89"/>
                <a:gd name="T7" fmla="*/ 32069731 h 55"/>
                <a:gd name="T8" fmla="*/ 1044922563 w 89"/>
                <a:gd name="T9" fmla="*/ 38299358 h 55"/>
                <a:gd name="T10" fmla="*/ 1056966819 w 89"/>
                <a:gd name="T11" fmla="*/ 70425256 h 55"/>
                <a:gd name="T12" fmla="*/ 1056966819 w 89"/>
                <a:gd name="T13" fmla="*/ 78596985 h 55"/>
                <a:gd name="T14" fmla="*/ 1044922563 w 89"/>
                <a:gd name="T15" fmla="*/ 102494919 h 55"/>
                <a:gd name="T16" fmla="*/ 1044922563 w 89"/>
                <a:gd name="T17" fmla="*/ 140794326 h 55"/>
                <a:gd name="T18" fmla="*/ 1069486273 w 89"/>
                <a:gd name="T19" fmla="*/ 179420955 h 55"/>
                <a:gd name="T20" fmla="*/ 1082097744 w 89"/>
                <a:gd name="T21" fmla="*/ 195476748 h 55"/>
                <a:gd name="T22" fmla="*/ 1097073372 w 89"/>
                <a:gd name="T23" fmla="*/ 235446968 h 55"/>
                <a:gd name="T24" fmla="*/ 1097073372 w 89"/>
                <a:gd name="T25" fmla="*/ 297971550 h 55"/>
                <a:gd name="T26" fmla="*/ 1109113685 w 89"/>
                <a:gd name="T27" fmla="*/ 313973974 h 55"/>
                <a:gd name="T28" fmla="*/ 1109113685 w 89"/>
                <a:gd name="T29" fmla="*/ 336271114 h 55"/>
                <a:gd name="T30" fmla="*/ 1109113685 w 89"/>
                <a:gd name="T31" fmla="*/ 344443390 h 55"/>
                <a:gd name="T32" fmla="*/ 1134243952 w 89"/>
                <a:gd name="T33" fmla="*/ 398798356 h 55"/>
                <a:gd name="T34" fmla="*/ 1134243952 w 89"/>
                <a:gd name="T35" fmla="*/ 414868392 h 55"/>
                <a:gd name="T36" fmla="*/ 1134243952 w 89"/>
                <a:gd name="T37" fmla="*/ 430867999 h 55"/>
                <a:gd name="T38" fmla="*/ 0 w 89"/>
                <a:gd name="T39" fmla="*/ 398798356 h 55"/>
                <a:gd name="T40" fmla="*/ 0 w 89"/>
                <a:gd name="T41" fmla="*/ 39879835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CE85"/>
            </a:solidFill>
            <a:ln w="12700">
              <a:solidFill>
                <a:schemeClr val="tx1"/>
              </a:solidFill>
              <a:round/>
              <a:headEnd/>
              <a:tailEnd/>
            </a:ln>
          </p:spPr>
          <p:txBody>
            <a:bodyPr/>
            <a:lstStyle/>
            <a:p>
              <a:endParaRPr lang="en-US"/>
            </a:p>
          </p:txBody>
        </p:sp>
        <p:sp>
          <p:nvSpPr>
            <p:cNvPr id="17461" name="Freeform 42"/>
            <p:cNvSpPr>
              <a:spLocks/>
            </p:cNvSpPr>
            <p:nvPr/>
          </p:nvSpPr>
          <p:spPr bwMode="auto">
            <a:xfrm>
              <a:off x="2807" y="1760"/>
              <a:ext cx="571" cy="268"/>
            </a:xfrm>
            <a:custGeom>
              <a:avLst/>
              <a:gdLst>
                <a:gd name="T0" fmla="*/ 0 w 111"/>
                <a:gd name="T1" fmla="*/ 257106460 h 55"/>
                <a:gd name="T2" fmla="*/ 37746927 w 111"/>
                <a:gd name="T3" fmla="*/ 0 h 55"/>
                <a:gd name="T4" fmla="*/ 933105350 w 111"/>
                <a:gd name="T5" fmla="*/ 23223207 h 55"/>
                <a:gd name="T6" fmla="*/ 961119776 w 111"/>
                <a:gd name="T7" fmla="*/ 44814987 h 55"/>
                <a:gd name="T8" fmla="*/ 986100720 w 111"/>
                <a:gd name="T9" fmla="*/ 44814987 h 55"/>
                <a:gd name="T10" fmla="*/ 1011561017 w 111"/>
                <a:gd name="T11" fmla="*/ 37172730 h 55"/>
                <a:gd name="T12" fmla="*/ 1024327051 w 111"/>
                <a:gd name="T13" fmla="*/ 44814987 h 55"/>
                <a:gd name="T14" fmla="*/ 1039001932 w 111"/>
                <a:gd name="T15" fmla="*/ 68024053 h 55"/>
                <a:gd name="T16" fmla="*/ 1064555728 w 111"/>
                <a:gd name="T17" fmla="*/ 68024053 h 55"/>
                <a:gd name="T18" fmla="*/ 1077321762 w 111"/>
                <a:gd name="T19" fmla="*/ 68024053 h 55"/>
                <a:gd name="T20" fmla="*/ 1102303365 w 111"/>
                <a:gd name="T21" fmla="*/ 52764391 h 55"/>
                <a:gd name="T22" fmla="*/ 1130226924 w 111"/>
                <a:gd name="T23" fmla="*/ 52764391 h 55"/>
                <a:gd name="T24" fmla="*/ 1155298077 w 111"/>
                <a:gd name="T25" fmla="*/ 60395898 h 55"/>
                <a:gd name="T26" fmla="*/ 1220969931 w 111"/>
                <a:gd name="T27" fmla="*/ 83619134 h 55"/>
                <a:gd name="T28" fmla="*/ 1258713618 w 111"/>
                <a:gd name="T29" fmla="*/ 97579377 h 55"/>
                <a:gd name="T30" fmla="*/ 1258713618 w 111"/>
                <a:gd name="T31" fmla="*/ 113160328 h 55"/>
                <a:gd name="T32" fmla="*/ 1283694563 w 111"/>
                <a:gd name="T33" fmla="*/ 120788989 h 55"/>
                <a:gd name="T34" fmla="*/ 1283694563 w 111"/>
                <a:gd name="T35" fmla="*/ 128419990 h 55"/>
                <a:gd name="T36" fmla="*/ 1271500722 w 111"/>
                <a:gd name="T37" fmla="*/ 143946288 h 55"/>
                <a:gd name="T38" fmla="*/ 1283694563 w 111"/>
                <a:gd name="T39" fmla="*/ 157975217 h 55"/>
                <a:gd name="T40" fmla="*/ 1296478375 w 111"/>
                <a:gd name="T41" fmla="*/ 181132476 h 55"/>
                <a:gd name="T42" fmla="*/ 1311730058 w 111"/>
                <a:gd name="T43" fmla="*/ 188761060 h 55"/>
                <a:gd name="T44" fmla="*/ 1311730058 w 111"/>
                <a:gd name="T45" fmla="*/ 196713505 h 55"/>
                <a:gd name="T46" fmla="*/ 1311730058 w 111"/>
                <a:gd name="T47" fmla="*/ 210739627 h 55"/>
                <a:gd name="T48" fmla="*/ 1336689932 w 111"/>
                <a:gd name="T49" fmla="*/ 218371173 h 55"/>
                <a:gd name="T50" fmla="*/ 1349473086 w 111"/>
                <a:gd name="T51" fmla="*/ 225999289 h 55"/>
                <a:gd name="T52" fmla="*/ 1336689932 w 111"/>
                <a:gd name="T53" fmla="*/ 241528394 h 55"/>
                <a:gd name="T54" fmla="*/ 1336689932 w 111"/>
                <a:gd name="T55" fmla="*/ 257106460 h 55"/>
                <a:gd name="T56" fmla="*/ 1362150229 w 111"/>
                <a:gd name="T57" fmla="*/ 264737538 h 55"/>
                <a:gd name="T58" fmla="*/ 1362150229 w 111"/>
                <a:gd name="T59" fmla="*/ 278698171 h 55"/>
                <a:gd name="T60" fmla="*/ 1349473086 w 111"/>
                <a:gd name="T61" fmla="*/ 286329094 h 55"/>
                <a:gd name="T62" fmla="*/ 1362150229 w 111"/>
                <a:gd name="T63" fmla="*/ 294292609 h 55"/>
                <a:gd name="T64" fmla="*/ 1374915604 w 111"/>
                <a:gd name="T65" fmla="*/ 309873637 h 55"/>
                <a:gd name="T66" fmla="*/ 1362150229 w 111"/>
                <a:gd name="T67" fmla="*/ 317502377 h 55"/>
                <a:gd name="T68" fmla="*/ 1374915604 w 111"/>
                <a:gd name="T69" fmla="*/ 331462464 h 55"/>
                <a:gd name="T70" fmla="*/ 1374915604 w 111"/>
                <a:gd name="T71" fmla="*/ 339093543 h 55"/>
                <a:gd name="T72" fmla="*/ 1387221052 w 111"/>
                <a:gd name="T73" fmla="*/ 346722126 h 55"/>
                <a:gd name="T74" fmla="*/ 1402377261 w 111"/>
                <a:gd name="T75" fmla="*/ 362317032 h 55"/>
                <a:gd name="T76" fmla="*/ 1415144611 w 111"/>
                <a:gd name="T77" fmla="*/ 377911938 h 55"/>
                <a:gd name="T78" fmla="*/ 1440126215 w 111"/>
                <a:gd name="T79" fmla="*/ 391858381 h 55"/>
                <a:gd name="T80" fmla="*/ 1440126215 w 111"/>
                <a:gd name="T81" fmla="*/ 399489460 h 55"/>
                <a:gd name="T82" fmla="*/ 1440126215 w 111"/>
                <a:gd name="T83" fmla="*/ 407452976 h 55"/>
                <a:gd name="T84" fmla="*/ 1440126215 w 111"/>
                <a:gd name="T85" fmla="*/ 415081559 h 55"/>
                <a:gd name="T86" fmla="*/ 325611971 w 111"/>
                <a:gd name="T87" fmla="*/ 399489460 h 55"/>
                <a:gd name="T88" fmla="*/ 337822931 w 111"/>
                <a:gd name="T89" fmla="*/ 271069431 h 55"/>
                <a:gd name="T90" fmla="*/ 0 w 111"/>
                <a:gd name="T91" fmla="*/ 257106460 h 55"/>
                <a:gd name="T92" fmla="*/ 0 w 111"/>
                <a:gd name="T93" fmla="*/ 257106460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E85"/>
            </a:solidFill>
            <a:ln w="12700">
              <a:solidFill>
                <a:schemeClr val="tx1"/>
              </a:solidFill>
              <a:round/>
              <a:headEnd/>
              <a:tailEnd/>
            </a:ln>
          </p:spPr>
          <p:txBody>
            <a:bodyPr/>
            <a:lstStyle/>
            <a:p>
              <a:endParaRPr lang="en-US"/>
            </a:p>
          </p:txBody>
        </p:sp>
        <p:sp>
          <p:nvSpPr>
            <p:cNvPr id="17462" name="Freeform 43"/>
            <p:cNvSpPr>
              <a:spLocks/>
            </p:cNvSpPr>
            <p:nvPr/>
          </p:nvSpPr>
          <p:spPr bwMode="auto">
            <a:xfrm>
              <a:off x="2848" y="2262"/>
              <a:ext cx="595" cy="293"/>
            </a:xfrm>
            <a:custGeom>
              <a:avLst/>
              <a:gdLst>
                <a:gd name="T0" fmla="*/ 176838139 w 116"/>
                <a:gd name="T1" fmla="*/ 7742579 h 60"/>
                <a:gd name="T2" fmla="*/ 0 w 116"/>
                <a:gd name="T3" fmla="*/ 69542302 h 60"/>
                <a:gd name="T4" fmla="*/ 504066633 w 116"/>
                <a:gd name="T5" fmla="*/ 339598165 h 60"/>
                <a:gd name="T6" fmla="*/ 528544516 w 116"/>
                <a:gd name="T7" fmla="*/ 347343676 h 60"/>
                <a:gd name="T8" fmla="*/ 567770517 w 116"/>
                <a:gd name="T9" fmla="*/ 369665427 h 60"/>
                <a:gd name="T10" fmla="*/ 604667729 w 116"/>
                <a:gd name="T11" fmla="*/ 363169735 h 60"/>
                <a:gd name="T12" fmla="*/ 629145284 w 116"/>
                <a:gd name="T13" fmla="*/ 369665427 h 60"/>
                <a:gd name="T14" fmla="*/ 643989915 w 116"/>
                <a:gd name="T15" fmla="*/ 385491798 h 60"/>
                <a:gd name="T16" fmla="*/ 692852615 w 116"/>
                <a:gd name="T17" fmla="*/ 393234184 h 60"/>
                <a:gd name="T18" fmla="*/ 717802230 w 116"/>
                <a:gd name="T19" fmla="*/ 400990322 h 60"/>
                <a:gd name="T20" fmla="*/ 744609230 w 116"/>
                <a:gd name="T21" fmla="*/ 393234184 h 60"/>
                <a:gd name="T22" fmla="*/ 769086785 w 116"/>
                <a:gd name="T23" fmla="*/ 409060556 h 60"/>
                <a:gd name="T24" fmla="*/ 818402998 w 116"/>
                <a:gd name="T25" fmla="*/ 409060556 h 60"/>
                <a:gd name="T26" fmla="*/ 845209342 w 116"/>
                <a:gd name="T27" fmla="*/ 424953184 h 60"/>
                <a:gd name="T28" fmla="*/ 857629984 w 116"/>
                <a:gd name="T29" fmla="*/ 439193762 h 60"/>
                <a:gd name="T30" fmla="*/ 894527525 w 116"/>
                <a:gd name="T31" fmla="*/ 431057271 h 60"/>
                <a:gd name="T32" fmla="*/ 946287423 w 116"/>
                <a:gd name="T33" fmla="*/ 446950212 h 60"/>
                <a:gd name="T34" fmla="*/ 970764321 w 116"/>
                <a:gd name="T35" fmla="*/ 439193762 h 60"/>
                <a:gd name="T36" fmla="*/ 995241876 w 116"/>
                <a:gd name="T37" fmla="*/ 439193762 h 60"/>
                <a:gd name="T38" fmla="*/ 995241876 w 116"/>
                <a:gd name="T39" fmla="*/ 462776584 h 60"/>
                <a:gd name="T40" fmla="*/ 1007661862 w 116"/>
                <a:gd name="T41" fmla="*/ 446950212 h 60"/>
                <a:gd name="T42" fmla="*/ 1034467549 w 116"/>
                <a:gd name="T43" fmla="*/ 431057271 h 60"/>
                <a:gd name="T44" fmla="*/ 1046980108 w 116"/>
                <a:gd name="T45" fmla="*/ 439193762 h 60"/>
                <a:gd name="T46" fmla="*/ 1071365089 w 116"/>
                <a:gd name="T47" fmla="*/ 446950212 h 60"/>
                <a:gd name="T48" fmla="*/ 1096315361 w 116"/>
                <a:gd name="T49" fmla="*/ 439193762 h 60"/>
                <a:gd name="T50" fmla="*/ 1096315361 w 116"/>
                <a:gd name="T51" fmla="*/ 446950212 h 60"/>
                <a:gd name="T52" fmla="*/ 1135545630 w 116"/>
                <a:gd name="T53" fmla="*/ 462776584 h 60"/>
                <a:gd name="T54" fmla="*/ 1172442514 w 116"/>
                <a:gd name="T55" fmla="*/ 446950212 h 60"/>
                <a:gd name="T56" fmla="*/ 1248658300 w 116"/>
                <a:gd name="T57" fmla="*/ 431057271 h 60"/>
                <a:gd name="T58" fmla="*/ 1273135855 w 116"/>
                <a:gd name="T59" fmla="*/ 431057271 h 60"/>
                <a:gd name="T60" fmla="*/ 1336856810 w 116"/>
                <a:gd name="T61" fmla="*/ 431057271 h 60"/>
                <a:gd name="T62" fmla="*/ 1425496193 w 116"/>
                <a:gd name="T63" fmla="*/ 454692598 h 60"/>
                <a:gd name="T64" fmla="*/ 1449881831 w 116"/>
                <a:gd name="T65" fmla="*/ 462776584 h 60"/>
                <a:gd name="T66" fmla="*/ 1462393077 w 116"/>
                <a:gd name="T67" fmla="*/ 238339188 h 60"/>
                <a:gd name="T68" fmla="*/ 1437916836 w 116"/>
                <a:gd name="T69" fmla="*/ 2356884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FFCE85"/>
            </a:solidFill>
            <a:ln w="12700">
              <a:solidFill>
                <a:schemeClr val="tx1"/>
              </a:solidFill>
              <a:round/>
              <a:headEnd/>
              <a:tailEnd/>
            </a:ln>
          </p:spPr>
          <p:txBody>
            <a:bodyPr/>
            <a:lstStyle/>
            <a:p>
              <a:endParaRPr lang="en-US"/>
            </a:p>
          </p:txBody>
        </p:sp>
        <p:sp>
          <p:nvSpPr>
            <p:cNvPr id="17463" name="Freeform 44"/>
            <p:cNvSpPr>
              <a:spLocks/>
            </p:cNvSpPr>
            <p:nvPr/>
          </p:nvSpPr>
          <p:spPr bwMode="auto">
            <a:xfrm>
              <a:off x="3296" y="1726"/>
              <a:ext cx="420" cy="263"/>
            </a:xfrm>
            <a:custGeom>
              <a:avLst/>
              <a:gdLst>
                <a:gd name="T0" fmla="*/ 819923285 w 82"/>
                <a:gd name="T1" fmla="*/ 0 h 54"/>
                <a:gd name="T2" fmla="*/ 844063483 w 82"/>
                <a:gd name="T3" fmla="*/ 29442462 h 54"/>
                <a:gd name="T4" fmla="*/ 832218586 w 82"/>
                <a:gd name="T5" fmla="*/ 44657407 h 54"/>
                <a:gd name="T6" fmla="*/ 856359439 w 82"/>
                <a:gd name="T7" fmla="*/ 97176291 h 54"/>
                <a:gd name="T8" fmla="*/ 919427108 w 82"/>
                <a:gd name="T9" fmla="*/ 120318570 h 54"/>
                <a:gd name="T10" fmla="*/ 931740765 w 82"/>
                <a:gd name="T11" fmla="*/ 135788420 h 54"/>
                <a:gd name="T12" fmla="*/ 970577762 w 82"/>
                <a:gd name="T13" fmla="*/ 157371558 h 54"/>
                <a:gd name="T14" fmla="*/ 1018861435 w 82"/>
                <a:gd name="T15" fmla="*/ 195983103 h 54"/>
                <a:gd name="T16" fmla="*/ 994721893 w 82"/>
                <a:gd name="T17" fmla="*/ 217497977 h 54"/>
                <a:gd name="T18" fmla="*/ 994721893 w 82"/>
                <a:gd name="T19" fmla="*/ 232712543 h 54"/>
                <a:gd name="T20" fmla="*/ 931740765 w 82"/>
                <a:gd name="T21" fmla="*/ 255789052 h 54"/>
                <a:gd name="T22" fmla="*/ 895195780 w 82"/>
                <a:gd name="T23" fmla="*/ 262154975 h 54"/>
                <a:gd name="T24" fmla="*/ 871073284 w 82"/>
                <a:gd name="T25" fmla="*/ 285231796 h 54"/>
                <a:gd name="T26" fmla="*/ 895195780 w 82"/>
                <a:gd name="T27" fmla="*/ 308374231 h 54"/>
                <a:gd name="T28" fmla="*/ 895195780 w 82"/>
                <a:gd name="T29" fmla="*/ 329888872 h 54"/>
                <a:gd name="T30" fmla="*/ 844063483 w 82"/>
                <a:gd name="T31" fmla="*/ 376108284 h 54"/>
                <a:gd name="T32" fmla="*/ 832218586 w 82"/>
                <a:gd name="T33" fmla="*/ 397943123 h 54"/>
                <a:gd name="T34" fmla="*/ 783487786 w 82"/>
                <a:gd name="T35" fmla="*/ 376108284 h 54"/>
                <a:gd name="T36" fmla="*/ 135940346 w 82"/>
                <a:gd name="T37" fmla="*/ 382408438 h 54"/>
                <a:gd name="T38" fmla="*/ 135940346 w 82"/>
                <a:gd name="T39" fmla="*/ 360893719 h 54"/>
                <a:gd name="T40" fmla="*/ 111800148 w 82"/>
                <a:gd name="T41" fmla="*/ 337816742 h 54"/>
                <a:gd name="T42" fmla="*/ 123644225 w 82"/>
                <a:gd name="T43" fmla="*/ 315981514 h 54"/>
                <a:gd name="T44" fmla="*/ 99503945 w 82"/>
                <a:gd name="T45" fmla="*/ 292839079 h 54"/>
                <a:gd name="T46" fmla="*/ 99503945 w 82"/>
                <a:gd name="T47" fmla="*/ 269762102 h 54"/>
                <a:gd name="T48" fmla="*/ 75272474 w 82"/>
                <a:gd name="T49" fmla="*/ 248181770 h 54"/>
                <a:gd name="T50" fmla="*/ 62976928 w 82"/>
                <a:gd name="T51" fmla="*/ 232712543 h 54"/>
                <a:gd name="T52" fmla="*/ 36435570 w 82"/>
                <a:gd name="T53" fmla="*/ 195983103 h 54"/>
                <a:gd name="T54" fmla="*/ 48280252 w 82"/>
                <a:gd name="T55" fmla="*/ 172517431 h 54"/>
                <a:gd name="T56" fmla="*/ 24140065 w 82"/>
                <a:gd name="T57" fmla="*/ 149443610 h 54"/>
                <a:gd name="T58" fmla="*/ 24140065 w 82"/>
                <a:gd name="T59" fmla="*/ 135788420 h 54"/>
                <a:gd name="T60" fmla="*/ 24140065 w 82"/>
                <a:gd name="T61" fmla="*/ 89248343 h 54"/>
                <a:gd name="T62" fmla="*/ 24140065 w 82"/>
                <a:gd name="T63" fmla="*/ 75661825 h 54"/>
                <a:gd name="T64" fmla="*/ 12295501 w 82"/>
                <a:gd name="T65" fmla="*/ 44657407 h 54"/>
                <a:gd name="T66" fmla="*/ 12295501 w 82"/>
                <a:gd name="T67" fmla="*/ 23142269 h 54"/>
                <a:gd name="T68" fmla="*/ 24140065 w 82"/>
                <a:gd name="T69" fmla="*/ 15535128 h 54"/>
                <a:gd name="T70" fmla="*/ 24140065 w 82"/>
                <a:gd name="T71" fmla="*/ 15535128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E85"/>
            </a:solidFill>
            <a:ln w="12700">
              <a:solidFill>
                <a:schemeClr val="tx1"/>
              </a:solidFill>
              <a:round/>
              <a:headEnd/>
              <a:tailEnd/>
            </a:ln>
          </p:spPr>
          <p:txBody>
            <a:bodyPr/>
            <a:lstStyle/>
            <a:p>
              <a:endParaRPr lang="en-US"/>
            </a:p>
          </p:txBody>
        </p:sp>
        <p:sp>
          <p:nvSpPr>
            <p:cNvPr id="17464" name="Freeform 45"/>
            <p:cNvSpPr>
              <a:spLocks/>
            </p:cNvSpPr>
            <p:nvPr/>
          </p:nvSpPr>
          <p:spPr bwMode="auto">
            <a:xfrm>
              <a:off x="3353" y="1970"/>
              <a:ext cx="460" cy="380"/>
            </a:xfrm>
            <a:custGeom>
              <a:avLst/>
              <a:gdLst>
                <a:gd name="T0" fmla="*/ 923486364 w 90"/>
                <a:gd name="T1" fmla="*/ 519467670 h 78"/>
                <a:gd name="T2" fmla="*/ 937978690 w 90"/>
                <a:gd name="T3" fmla="*/ 535030905 h 78"/>
                <a:gd name="T4" fmla="*/ 937978690 w 90"/>
                <a:gd name="T5" fmla="*/ 558147055 h 78"/>
                <a:gd name="T6" fmla="*/ 899791752 w 90"/>
                <a:gd name="T7" fmla="*/ 579780622 h 78"/>
                <a:gd name="T8" fmla="*/ 1009235242 w 90"/>
                <a:gd name="T9" fmla="*/ 587398704 h 78"/>
                <a:gd name="T10" fmla="*/ 1009235242 w 90"/>
                <a:gd name="T11" fmla="*/ 558147055 h 78"/>
                <a:gd name="T12" fmla="*/ 1032928546 w 90"/>
                <a:gd name="T13" fmla="*/ 519467670 h 78"/>
                <a:gd name="T14" fmla="*/ 1071184831 w 90"/>
                <a:gd name="T15" fmla="*/ 503890404 h 78"/>
                <a:gd name="T16" fmla="*/ 1083218591 w 90"/>
                <a:gd name="T17" fmla="*/ 503890404 h 78"/>
                <a:gd name="T18" fmla="*/ 1094879444 w 90"/>
                <a:gd name="T19" fmla="*/ 459140686 h 78"/>
                <a:gd name="T20" fmla="*/ 1083218591 w 90"/>
                <a:gd name="T21" fmla="*/ 451588082 h 78"/>
                <a:gd name="T22" fmla="*/ 1071184831 w 90"/>
                <a:gd name="T23" fmla="*/ 443646046 h 78"/>
                <a:gd name="T24" fmla="*/ 1059064715 w 90"/>
                <a:gd name="T25" fmla="*/ 451588082 h 78"/>
                <a:gd name="T26" fmla="*/ 1021341620 w 90"/>
                <a:gd name="T27" fmla="*/ 422012167 h 78"/>
                <a:gd name="T28" fmla="*/ 1032928546 w 90"/>
                <a:gd name="T29" fmla="*/ 406516592 h 78"/>
                <a:gd name="T30" fmla="*/ 1021341620 w 90"/>
                <a:gd name="T31" fmla="*/ 391274505 h 78"/>
                <a:gd name="T32" fmla="*/ 961672648 w 90"/>
                <a:gd name="T33" fmla="*/ 346203951 h 78"/>
                <a:gd name="T34" fmla="*/ 899791752 w 90"/>
                <a:gd name="T35" fmla="*/ 323007902 h 78"/>
                <a:gd name="T36" fmla="*/ 863886740 w 90"/>
                <a:gd name="T37" fmla="*/ 285879384 h 78"/>
                <a:gd name="T38" fmla="*/ 899791752 w 90"/>
                <a:gd name="T39" fmla="*/ 256703969 h 78"/>
                <a:gd name="T40" fmla="*/ 899791752 w 90"/>
                <a:gd name="T41" fmla="*/ 225631908 h 78"/>
                <a:gd name="T42" fmla="*/ 852229812 w 90"/>
                <a:gd name="T43" fmla="*/ 204066780 h 78"/>
                <a:gd name="T44" fmla="*/ 828535200 w 90"/>
                <a:gd name="T45" fmla="*/ 218011332 h 78"/>
                <a:gd name="T46" fmla="*/ 790366580 w 90"/>
                <a:gd name="T47" fmla="*/ 165321761 h 78"/>
                <a:gd name="T48" fmla="*/ 730679290 w 90"/>
                <a:gd name="T49" fmla="*/ 136134849 h 78"/>
                <a:gd name="T50" fmla="*/ 680832644 w 90"/>
                <a:gd name="T51" fmla="*/ 97442056 h 78"/>
                <a:gd name="T52" fmla="*/ 668816221 w 90"/>
                <a:gd name="T53" fmla="*/ 44749698 h 78"/>
                <a:gd name="T54" fmla="*/ 668816221 w 90"/>
                <a:gd name="T55" fmla="*/ 29507836 h 78"/>
                <a:gd name="T56" fmla="*/ 0 w 90"/>
                <a:gd name="T57" fmla="*/ 15563444 h 78"/>
                <a:gd name="T58" fmla="*/ 23781491 w 90"/>
                <a:gd name="T59" fmla="*/ 37129055 h 78"/>
                <a:gd name="T60" fmla="*/ 61967765 w 90"/>
                <a:gd name="T61" fmla="*/ 67934249 h 78"/>
                <a:gd name="T62" fmla="*/ 61967765 w 90"/>
                <a:gd name="T63" fmla="*/ 83442940 h 78"/>
                <a:gd name="T64" fmla="*/ 133206428 w 90"/>
                <a:gd name="T65" fmla="*/ 120571381 h 78"/>
                <a:gd name="T66" fmla="*/ 109425622 w 90"/>
                <a:gd name="T67" fmla="*/ 150079402 h 78"/>
                <a:gd name="T68" fmla="*/ 133206428 w 90"/>
                <a:gd name="T69" fmla="*/ 165321761 h 78"/>
                <a:gd name="T70" fmla="*/ 156900549 w 90"/>
                <a:gd name="T71" fmla="*/ 196445581 h 78"/>
                <a:gd name="T72" fmla="*/ 183517694 w 90"/>
                <a:gd name="T73" fmla="*/ 204066780 h 78"/>
                <a:gd name="T74" fmla="*/ 195174295 w 90"/>
                <a:gd name="T75" fmla="*/ 542652415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E85"/>
            </a:solidFill>
            <a:ln w="12700">
              <a:solidFill>
                <a:schemeClr val="tx1"/>
              </a:solidFill>
              <a:round/>
              <a:headEnd/>
              <a:tailEnd/>
            </a:ln>
          </p:spPr>
          <p:txBody>
            <a:bodyPr/>
            <a:lstStyle/>
            <a:p>
              <a:endParaRPr lang="en-US"/>
            </a:p>
          </p:txBody>
        </p:sp>
        <p:sp>
          <p:nvSpPr>
            <p:cNvPr id="17465" name="Freeform 46"/>
            <p:cNvSpPr>
              <a:spLocks/>
            </p:cNvSpPr>
            <p:nvPr/>
          </p:nvSpPr>
          <p:spPr bwMode="auto">
            <a:xfrm>
              <a:off x="3787" y="2057"/>
              <a:ext cx="509" cy="249"/>
            </a:xfrm>
            <a:custGeom>
              <a:avLst/>
              <a:gdLst>
                <a:gd name="T0" fmla="*/ 258780950 w 99"/>
                <a:gd name="T1" fmla="*/ 376817700 h 51"/>
                <a:gd name="T2" fmla="*/ 246055419 w 99"/>
                <a:gd name="T3" fmla="*/ 360943574 h 51"/>
                <a:gd name="T4" fmla="*/ 283663577 w 99"/>
                <a:gd name="T5" fmla="*/ 360943574 h 51"/>
                <a:gd name="T6" fmla="*/ 1031727998 w 99"/>
                <a:gd name="T7" fmla="*/ 315107511 h 51"/>
                <a:gd name="T8" fmla="*/ 1097171517 w 99"/>
                <a:gd name="T9" fmla="*/ 293151928 h 51"/>
                <a:gd name="T10" fmla="*/ 1149868939 w 99"/>
                <a:gd name="T11" fmla="*/ 269610089 h 51"/>
                <a:gd name="T12" fmla="*/ 1149868939 w 99"/>
                <a:gd name="T13" fmla="*/ 253805175 h 51"/>
                <a:gd name="T14" fmla="*/ 1162115537 w 99"/>
                <a:gd name="T15" fmla="*/ 237942142 h 51"/>
                <a:gd name="T16" fmla="*/ 1277801103 w 99"/>
                <a:gd name="T17" fmla="*/ 176639180 h 51"/>
                <a:gd name="T18" fmla="*/ 1265072118 w 99"/>
                <a:gd name="T19" fmla="*/ 168566349 h 51"/>
                <a:gd name="T20" fmla="*/ 1252919628 w 99"/>
                <a:gd name="T21" fmla="*/ 162415484 h 51"/>
                <a:gd name="T22" fmla="*/ 1225082622 w 99"/>
                <a:gd name="T23" fmla="*/ 154342731 h 51"/>
                <a:gd name="T24" fmla="*/ 1212358901 w 99"/>
                <a:gd name="T25" fmla="*/ 154342731 h 51"/>
                <a:gd name="T26" fmla="*/ 1162115537 w 99"/>
                <a:gd name="T27" fmla="*/ 107194136 h 51"/>
                <a:gd name="T28" fmla="*/ 1149868939 w 99"/>
                <a:gd name="T29" fmla="*/ 92984618 h 51"/>
                <a:gd name="T30" fmla="*/ 1149868939 w 99"/>
                <a:gd name="T31" fmla="*/ 61371724 h 51"/>
                <a:gd name="T32" fmla="*/ 1122051018 w 99"/>
                <a:gd name="T33" fmla="*/ 53570586 h 51"/>
                <a:gd name="T34" fmla="*/ 1084442531 w 99"/>
                <a:gd name="T35" fmla="*/ 31612376 h 51"/>
                <a:gd name="T36" fmla="*/ 1059563688 w 99"/>
                <a:gd name="T37" fmla="*/ 31612376 h 51"/>
                <a:gd name="T38" fmla="*/ 1044364192 w 99"/>
                <a:gd name="T39" fmla="*/ 45822451 h 51"/>
                <a:gd name="T40" fmla="*/ 1006845865 w 99"/>
                <a:gd name="T41" fmla="*/ 45822451 h 51"/>
                <a:gd name="T42" fmla="*/ 969238694 w 99"/>
                <a:gd name="T43" fmla="*/ 45822451 h 51"/>
                <a:gd name="T44" fmla="*/ 916447163 w 99"/>
                <a:gd name="T45" fmla="*/ 37763299 h 51"/>
                <a:gd name="T46" fmla="*/ 851004303 w 99"/>
                <a:gd name="T47" fmla="*/ 31612376 h 51"/>
                <a:gd name="T48" fmla="*/ 813490583 w 99"/>
                <a:gd name="T49" fmla="*/ 0 h 51"/>
                <a:gd name="T50" fmla="*/ 788036560 w 99"/>
                <a:gd name="T51" fmla="*/ 7734653 h 51"/>
                <a:gd name="T52" fmla="*/ 748065491 w 99"/>
                <a:gd name="T53" fmla="*/ 0 h 51"/>
                <a:gd name="T54" fmla="*/ 748065491 w 99"/>
                <a:gd name="T55" fmla="*/ 15807868 h 51"/>
                <a:gd name="T56" fmla="*/ 748065491 w 99"/>
                <a:gd name="T57" fmla="*/ 45822451 h 51"/>
                <a:gd name="T58" fmla="*/ 710457004 w 99"/>
                <a:gd name="T59" fmla="*/ 61371724 h 51"/>
                <a:gd name="T60" fmla="*/ 657649186 w 99"/>
                <a:gd name="T61" fmla="*/ 61371724 h 51"/>
                <a:gd name="T62" fmla="*/ 595158894 w 99"/>
                <a:gd name="T63" fmla="*/ 138807088 h 51"/>
                <a:gd name="T64" fmla="*/ 542462130 w 99"/>
                <a:gd name="T65" fmla="*/ 162415484 h 51"/>
                <a:gd name="T66" fmla="*/ 504372901 w 99"/>
                <a:gd name="T67" fmla="*/ 146610961 h 51"/>
                <a:gd name="T68" fmla="*/ 477018941 w 99"/>
                <a:gd name="T69" fmla="*/ 184373762 h 51"/>
                <a:gd name="T70" fmla="*/ 451676466 w 99"/>
                <a:gd name="T71" fmla="*/ 184373762 h 51"/>
                <a:gd name="T72" fmla="*/ 414068966 w 99"/>
                <a:gd name="T73" fmla="*/ 176639180 h 51"/>
                <a:gd name="T74" fmla="*/ 386714677 w 99"/>
                <a:gd name="T75" fmla="*/ 200178832 h 51"/>
                <a:gd name="T76" fmla="*/ 336378274 w 99"/>
                <a:gd name="T77" fmla="*/ 184373762 h 51"/>
                <a:gd name="T78" fmla="*/ 258780950 w 99"/>
                <a:gd name="T79" fmla="*/ 192444250 h 51"/>
                <a:gd name="T80" fmla="*/ 258780950 w 99"/>
                <a:gd name="T81" fmla="*/ 207913258 h 51"/>
                <a:gd name="T82" fmla="*/ 233438804 w 99"/>
                <a:gd name="T83" fmla="*/ 207913258 h 51"/>
                <a:gd name="T84" fmla="*/ 233438804 w 99"/>
                <a:gd name="T85" fmla="*/ 207913258 h 51"/>
                <a:gd name="T86" fmla="*/ 218237827 w 99"/>
                <a:gd name="T87" fmla="*/ 230196154 h 51"/>
                <a:gd name="T88" fmla="*/ 218237827 w 99"/>
                <a:gd name="T89" fmla="*/ 230196154 h 51"/>
                <a:gd name="T90" fmla="*/ 233438804 w 99"/>
                <a:gd name="T91" fmla="*/ 253805175 h 51"/>
                <a:gd name="T92" fmla="*/ 155748070 w 99"/>
                <a:gd name="T93" fmla="*/ 261550381 h 51"/>
                <a:gd name="T94" fmla="*/ 167995244 w 99"/>
                <a:gd name="T95" fmla="*/ 307372929 h 51"/>
                <a:gd name="T96" fmla="*/ 127912134 w 99"/>
                <a:gd name="T97" fmla="*/ 299638347 h 51"/>
                <a:gd name="T98" fmla="*/ 77597016 w 99"/>
                <a:gd name="T99" fmla="*/ 293151928 h 51"/>
                <a:gd name="T100" fmla="*/ 52696579 w 99"/>
                <a:gd name="T101" fmla="*/ 323180655 h 51"/>
                <a:gd name="T102" fmla="*/ 52696579 w 99"/>
                <a:gd name="T103" fmla="*/ 323180655 h 51"/>
                <a:gd name="T104" fmla="*/ 65425277 w 99"/>
                <a:gd name="T105" fmla="*/ 338988772 h 51"/>
                <a:gd name="T106" fmla="*/ 37607469 w 99"/>
                <a:gd name="T107" fmla="*/ 376817700 h 51"/>
                <a:gd name="T108" fmla="*/ 12725155 w 99"/>
                <a:gd name="T109" fmla="*/ 376817700 h 51"/>
                <a:gd name="T110" fmla="*/ 0 w 99"/>
                <a:gd name="T111" fmla="*/ 392625895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E85"/>
            </a:solidFill>
            <a:ln w="12700">
              <a:solidFill>
                <a:schemeClr val="tx1"/>
              </a:solidFill>
              <a:round/>
              <a:headEnd/>
              <a:tailEnd/>
            </a:ln>
          </p:spPr>
          <p:txBody>
            <a:bodyPr/>
            <a:lstStyle/>
            <a:p>
              <a:endParaRPr lang="en-US"/>
            </a:p>
          </p:txBody>
        </p:sp>
        <p:sp>
          <p:nvSpPr>
            <p:cNvPr id="17466" name="Freeform 47"/>
            <p:cNvSpPr>
              <a:spLocks/>
            </p:cNvSpPr>
            <p:nvPr/>
          </p:nvSpPr>
          <p:spPr bwMode="auto">
            <a:xfrm>
              <a:off x="3742" y="2243"/>
              <a:ext cx="568" cy="190"/>
            </a:xfrm>
            <a:custGeom>
              <a:avLst/>
              <a:gdLst>
                <a:gd name="T0" fmla="*/ 1366575775 w 111"/>
                <a:gd name="T1" fmla="*/ 0 h 39"/>
                <a:gd name="T2" fmla="*/ 1094451328 w 111"/>
                <a:gd name="T3" fmla="*/ 23184541 h 39"/>
                <a:gd name="T4" fmla="*/ 1070483904 w 111"/>
                <a:gd name="T5" fmla="*/ 29507836 h 39"/>
                <a:gd name="T6" fmla="*/ 382645140 w 111"/>
                <a:gd name="T7" fmla="*/ 67934249 h 39"/>
                <a:gd name="T8" fmla="*/ 382645140 w 111"/>
                <a:gd name="T9" fmla="*/ 60313011 h 39"/>
                <a:gd name="T10" fmla="*/ 344152641 w 111"/>
                <a:gd name="T11" fmla="*/ 67934249 h 39"/>
                <a:gd name="T12" fmla="*/ 355913656 w 111"/>
                <a:gd name="T13" fmla="*/ 75821877 h 39"/>
                <a:gd name="T14" fmla="*/ 355913656 w 111"/>
                <a:gd name="T15" fmla="*/ 83442940 h 39"/>
                <a:gd name="T16" fmla="*/ 110522454 w 111"/>
                <a:gd name="T17" fmla="*/ 97442056 h 39"/>
                <a:gd name="T18" fmla="*/ 98762175 w 111"/>
                <a:gd name="T19" fmla="*/ 112950259 h 39"/>
                <a:gd name="T20" fmla="*/ 86538409 w 111"/>
                <a:gd name="T21" fmla="*/ 136134849 h 39"/>
                <a:gd name="T22" fmla="*/ 98762175 w 111"/>
                <a:gd name="T23" fmla="*/ 143756048 h 39"/>
                <a:gd name="T24" fmla="*/ 86538409 w 111"/>
                <a:gd name="T25" fmla="*/ 165321761 h 39"/>
                <a:gd name="T26" fmla="*/ 86538409 w 111"/>
                <a:gd name="T27" fmla="*/ 165321761 h 39"/>
                <a:gd name="T28" fmla="*/ 86538409 w 111"/>
                <a:gd name="T29" fmla="*/ 173263797 h 39"/>
                <a:gd name="T30" fmla="*/ 74777497 w 111"/>
                <a:gd name="T31" fmla="*/ 188503389 h 39"/>
                <a:gd name="T32" fmla="*/ 62568100 w 111"/>
                <a:gd name="T33" fmla="*/ 196445581 h 39"/>
                <a:gd name="T34" fmla="*/ 47954886 w 111"/>
                <a:gd name="T35" fmla="*/ 225631908 h 39"/>
                <a:gd name="T36" fmla="*/ 23984668 w 111"/>
                <a:gd name="T37" fmla="*/ 241195454 h 39"/>
                <a:gd name="T38" fmla="*/ 23984668 w 111"/>
                <a:gd name="T39" fmla="*/ 264325012 h 39"/>
                <a:gd name="T40" fmla="*/ 23984668 w 111"/>
                <a:gd name="T41" fmla="*/ 285879384 h 39"/>
                <a:gd name="T42" fmla="*/ 23984668 w 111"/>
                <a:gd name="T43" fmla="*/ 285879384 h 39"/>
                <a:gd name="T44" fmla="*/ 0 w 111"/>
                <a:gd name="T45" fmla="*/ 293832488 h 39"/>
                <a:gd name="T46" fmla="*/ 355913656 w 111"/>
                <a:gd name="T47" fmla="*/ 278324285 h 39"/>
                <a:gd name="T48" fmla="*/ 801108453 w 111"/>
                <a:gd name="T49" fmla="*/ 256703969 h 39"/>
                <a:gd name="T50" fmla="*/ 959961410 w 111"/>
                <a:gd name="T51" fmla="*/ 241195454 h 39"/>
                <a:gd name="T52" fmla="*/ 971722425 w 111"/>
                <a:gd name="T53" fmla="*/ 210392316 h 39"/>
                <a:gd name="T54" fmla="*/ 983928179 w 111"/>
                <a:gd name="T55" fmla="*/ 210392316 h 39"/>
                <a:gd name="T56" fmla="*/ 983928179 w 111"/>
                <a:gd name="T57" fmla="*/ 210392316 h 39"/>
                <a:gd name="T58" fmla="*/ 995688539 w 111"/>
                <a:gd name="T59" fmla="*/ 204066780 h 39"/>
                <a:gd name="T60" fmla="*/ 1010305969 w 111"/>
                <a:gd name="T61" fmla="*/ 196445581 h 39"/>
                <a:gd name="T62" fmla="*/ 995688539 w 111"/>
                <a:gd name="T63" fmla="*/ 188503389 h 39"/>
                <a:gd name="T64" fmla="*/ 1010305969 w 111"/>
                <a:gd name="T65" fmla="*/ 180884996 h 39"/>
                <a:gd name="T66" fmla="*/ 1022529407 w 111"/>
                <a:gd name="T67" fmla="*/ 173263797 h 39"/>
                <a:gd name="T68" fmla="*/ 1058722889 w 111"/>
                <a:gd name="T69" fmla="*/ 165321761 h 39"/>
                <a:gd name="T70" fmla="*/ 1094451328 w 111"/>
                <a:gd name="T71" fmla="*/ 157700523 h 39"/>
                <a:gd name="T72" fmla="*/ 1132947103 w 111"/>
                <a:gd name="T73" fmla="*/ 136134849 h 39"/>
                <a:gd name="T74" fmla="*/ 1145169887 w 111"/>
                <a:gd name="T75" fmla="*/ 136134849 h 39"/>
                <a:gd name="T76" fmla="*/ 1169141240 w 111"/>
                <a:gd name="T77" fmla="*/ 120571381 h 39"/>
                <a:gd name="T78" fmla="*/ 1181364024 w 111"/>
                <a:gd name="T79" fmla="*/ 105063255 h 39"/>
                <a:gd name="T80" fmla="*/ 1181364024 w 111"/>
                <a:gd name="T81" fmla="*/ 105063255 h 39"/>
                <a:gd name="T82" fmla="*/ 1193123729 w 111"/>
                <a:gd name="T83" fmla="*/ 105063255 h 39"/>
                <a:gd name="T84" fmla="*/ 1205352407 w 111"/>
                <a:gd name="T85" fmla="*/ 105063255 h 39"/>
                <a:gd name="T86" fmla="*/ 1205352407 w 111"/>
                <a:gd name="T87" fmla="*/ 97442056 h 39"/>
                <a:gd name="T88" fmla="*/ 1219498899 w 111"/>
                <a:gd name="T89" fmla="*/ 89820935 h 39"/>
                <a:gd name="T90" fmla="*/ 1219498899 w 111"/>
                <a:gd name="T91" fmla="*/ 89820935 h 39"/>
                <a:gd name="T92" fmla="*/ 1231708582 w 111"/>
                <a:gd name="T93" fmla="*/ 97442056 h 39"/>
                <a:gd name="T94" fmla="*/ 1243935951 w 111"/>
                <a:gd name="T95" fmla="*/ 89820935 h 39"/>
                <a:gd name="T96" fmla="*/ 1243935951 w 111"/>
                <a:gd name="T97" fmla="*/ 89820935 h 39"/>
                <a:gd name="T98" fmla="*/ 1267902065 w 111"/>
                <a:gd name="T99" fmla="*/ 75821877 h 39"/>
                <a:gd name="T100" fmla="*/ 1279663080 w 111"/>
                <a:gd name="T101" fmla="*/ 75821877 h 39"/>
                <a:gd name="T102" fmla="*/ 1303647533 w 111"/>
                <a:gd name="T103" fmla="*/ 75821877 h 39"/>
                <a:gd name="T104" fmla="*/ 1342138723 w 111"/>
                <a:gd name="T105" fmla="*/ 44749698 h 39"/>
                <a:gd name="T106" fmla="*/ 1354366747 w 111"/>
                <a:gd name="T107" fmla="*/ 37129055 h 39"/>
                <a:gd name="T108" fmla="*/ 1366575775 w 111"/>
                <a:gd name="T109" fmla="*/ 29507836 h 39"/>
                <a:gd name="T110" fmla="*/ 1366575775 w 111"/>
                <a:gd name="T111" fmla="*/ 23184541 h 39"/>
                <a:gd name="T112" fmla="*/ 1366575775 w 111"/>
                <a:gd name="T113" fmla="*/ 7621231 h 39"/>
                <a:gd name="T114" fmla="*/ 1366575775 w 111"/>
                <a:gd name="T115" fmla="*/ 0 h 39"/>
                <a:gd name="T116" fmla="*/ 1366575775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E85"/>
            </a:solidFill>
            <a:ln w="12700">
              <a:solidFill>
                <a:schemeClr val="tx1"/>
              </a:solidFill>
              <a:round/>
              <a:headEnd/>
              <a:tailEnd/>
            </a:ln>
          </p:spPr>
          <p:txBody>
            <a:bodyPr/>
            <a:lstStyle/>
            <a:p>
              <a:endParaRPr lang="en-US"/>
            </a:p>
          </p:txBody>
        </p:sp>
        <p:sp>
          <p:nvSpPr>
            <p:cNvPr id="17467" name="Freeform 48"/>
            <p:cNvSpPr>
              <a:spLocks/>
            </p:cNvSpPr>
            <p:nvPr/>
          </p:nvSpPr>
          <p:spPr bwMode="auto">
            <a:xfrm>
              <a:off x="3890" y="2409"/>
              <a:ext cx="266" cy="404"/>
            </a:xfrm>
            <a:custGeom>
              <a:avLst/>
              <a:gdLst>
                <a:gd name="T0" fmla="*/ 0 w 52"/>
                <a:gd name="T1" fmla="*/ 22980534 h 83"/>
                <a:gd name="T2" fmla="*/ 12181881 w 52"/>
                <a:gd name="T3" fmla="*/ 36838468 h 83"/>
                <a:gd name="T4" fmla="*/ 0 w 52"/>
                <a:gd name="T5" fmla="*/ 410860567 h 83"/>
                <a:gd name="T6" fmla="*/ 0 w 52"/>
                <a:gd name="T7" fmla="*/ 424704737 h 83"/>
                <a:gd name="T8" fmla="*/ 36101254 w 52"/>
                <a:gd name="T9" fmla="*/ 611913634 h 83"/>
                <a:gd name="T10" fmla="*/ 47838756 w 52"/>
                <a:gd name="T11" fmla="*/ 611913634 h 83"/>
                <a:gd name="T12" fmla="*/ 62315004 w 52"/>
                <a:gd name="T13" fmla="*/ 604345305 h 83"/>
                <a:gd name="T14" fmla="*/ 86251457 w 52"/>
                <a:gd name="T15" fmla="*/ 611913634 h 83"/>
                <a:gd name="T16" fmla="*/ 98437363 w 52"/>
                <a:gd name="T17" fmla="*/ 604345305 h 83"/>
                <a:gd name="T18" fmla="*/ 98437363 w 52"/>
                <a:gd name="T19" fmla="*/ 575023366 h 83"/>
                <a:gd name="T20" fmla="*/ 110174180 w 52"/>
                <a:gd name="T21" fmla="*/ 559875494 h 83"/>
                <a:gd name="T22" fmla="*/ 122356813 w 52"/>
                <a:gd name="T23" fmla="*/ 575023366 h 83"/>
                <a:gd name="T24" fmla="*/ 122356813 w 52"/>
                <a:gd name="T25" fmla="*/ 582921904 h 83"/>
                <a:gd name="T26" fmla="*/ 134093548 w 52"/>
                <a:gd name="T27" fmla="*/ 596446144 h 83"/>
                <a:gd name="T28" fmla="*/ 160843400 w 52"/>
                <a:gd name="T29" fmla="*/ 619427759 h 83"/>
                <a:gd name="T30" fmla="*/ 172489164 w 52"/>
                <a:gd name="T31" fmla="*/ 619427759 h 83"/>
                <a:gd name="T32" fmla="*/ 184671796 w 52"/>
                <a:gd name="T33" fmla="*/ 619427759 h 83"/>
                <a:gd name="T34" fmla="*/ 208608024 w 52"/>
                <a:gd name="T35" fmla="*/ 604345305 h 83"/>
                <a:gd name="T36" fmla="*/ 208608024 w 52"/>
                <a:gd name="T37" fmla="*/ 604345305 h 83"/>
                <a:gd name="T38" fmla="*/ 220793440 w 52"/>
                <a:gd name="T39" fmla="*/ 596446144 h 83"/>
                <a:gd name="T40" fmla="*/ 220793440 w 52"/>
                <a:gd name="T41" fmla="*/ 596446144 h 83"/>
                <a:gd name="T42" fmla="*/ 220793440 w 52"/>
                <a:gd name="T43" fmla="*/ 590490233 h 83"/>
                <a:gd name="T44" fmla="*/ 208608024 w 52"/>
                <a:gd name="T45" fmla="*/ 590490233 h 83"/>
                <a:gd name="T46" fmla="*/ 208608024 w 52"/>
                <a:gd name="T47" fmla="*/ 582921904 h 83"/>
                <a:gd name="T48" fmla="*/ 220793440 w 52"/>
                <a:gd name="T49" fmla="*/ 575023366 h 83"/>
                <a:gd name="T50" fmla="*/ 220793440 w 52"/>
                <a:gd name="T51" fmla="*/ 567441330 h 83"/>
                <a:gd name="T52" fmla="*/ 196408531 w 52"/>
                <a:gd name="T53" fmla="*/ 559875494 h 83"/>
                <a:gd name="T54" fmla="*/ 196408531 w 52"/>
                <a:gd name="T55" fmla="*/ 559875494 h 83"/>
                <a:gd name="T56" fmla="*/ 184671796 w 52"/>
                <a:gd name="T57" fmla="*/ 559875494 h 83"/>
                <a:gd name="T58" fmla="*/ 172489164 w 52"/>
                <a:gd name="T59" fmla="*/ 544460651 h 83"/>
                <a:gd name="T60" fmla="*/ 172489164 w 52"/>
                <a:gd name="T61" fmla="*/ 536894814 h 83"/>
                <a:gd name="T62" fmla="*/ 172489164 w 52"/>
                <a:gd name="T63" fmla="*/ 530616793 h 83"/>
                <a:gd name="T64" fmla="*/ 172489164 w 52"/>
                <a:gd name="T65" fmla="*/ 530616793 h 83"/>
                <a:gd name="T66" fmla="*/ 172489164 w 52"/>
                <a:gd name="T67" fmla="*/ 523036938 h 83"/>
                <a:gd name="T68" fmla="*/ 638083723 w 52"/>
                <a:gd name="T69" fmla="*/ 492154916 h 83"/>
                <a:gd name="T70" fmla="*/ 638083723 w 52"/>
                <a:gd name="T71" fmla="*/ 484589391 h 83"/>
                <a:gd name="T72" fmla="*/ 614164355 w 52"/>
                <a:gd name="T73" fmla="*/ 470732138 h 83"/>
                <a:gd name="T74" fmla="*/ 614164355 w 52"/>
                <a:gd name="T75" fmla="*/ 432603586 h 83"/>
                <a:gd name="T76" fmla="*/ 589796471 w 52"/>
                <a:gd name="T77" fmla="*/ 410860567 h 83"/>
                <a:gd name="T78" fmla="*/ 589796471 w 52"/>
                <a:gd name="T79" fmla="*/ 387879576 h 83"/>
                <a:gd name="T80" fmla="*/ 601982377 w 52"/>
                <a:gd name="T81" fmla="*/ 372732638 h 83"/>
                <a:gd name="T82" fmla="*/ 601982377 w 52"/>
                <a:gd name="T83" fmla="*/ 351306122 h 83"/>
                <a:gd name="T84" fmla="*/ 614164355 w 52"/>
                <a:gd name="T85" fmla="*/ 335894082 h 83"/>
                <a:gd name="T86" fmla="*/ 625902072 w 52"/>
                <a:gd name="T87" fmla="*/ 335894082 h 83"/>
                <a:gd name="T88" fmla="*/ 601982377 w 52"/>
                <a:gd name="T89" fmla="*/ 328325442 h 83"/>
                <a:gd name="T90" fmla="*/ 614164355 w 52"/>
                <a:gd name="T91" fmla="*/ 312844946 h 83"/>
                <a:gd name="T92" fmla="*/ 601982377 w 52"/>
                <a:gd name="T93" fmla="*/ 306568794 h 83"/>
                <a:gd name="T94" fmla="*/ 589796471 w 52"/>
                <a:gd name="T95" fmla="*/ 299000933 h 83"/>
                <a:gd name="T96" fmla="*/ 575768371 w 52"/>
                <a:gd name="T97" fmla="*/ 291421389 h 83"/>
                <a:gd name="T98" fmla="*/ 563583120 w 52"/>
                <a:gd name="T99" fmla="*/ 276019941 h 83"/>
                <a:gd name="T100" fmla="*/ 551849004 w 52"/>
                <a:gd name="T101" fmla="*/ 268440865 h 83"/>
                <a:gd name="T102" fmla="*/ 441209405 w 52"/>
                <a:gd name="T103" fmla="*/ 0 h 83"/>
                <a:gd name="T104" fmla="*/ 0 w 52"/>
                <a:gd name="T105" fmla="*/ 22980534 h 83"/>
                <a:gd name="T106" fmla="*/ 0 w 52"/>
                <a:gd name="T107" fmla="*/ 22980534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a:solidFill>
                <a:schemeClr val="tx1"/>
              </a:solidFill>
              <a:round/>
              <a:headEnd/>
              <a:tailEnd/>
            </a:ln>
          </p:spPr>
          <p:txBody>
            <a:bodyPr/>
            <a:lstStyle/>
            <a:p>
              <a:endParaRPr lang="en-US"/>
            </a:p>
          </p:txBody>
        </p:sp>
        <p:sp>
          <p:nvSpPr>
            <p:cNvPr id="17468" name="Freeform 49"/>
            <p:cNvSpPr>
              <a:spLocks/>
            </p:cNvSpPr>
            <p:nvPr/>
          </p:nvSpPr>
          <p:spPr bwMode="auto">
            <a:xfrm>
              <a:off x="4141" y="2179"/>
              <a:ext cx="610" cy="249"/>
            </a:xfrm>
            <a:custGeom>
              <a:avLst/>
              <a:gdLst>
                <a:gd name="T0" fmla="*/ 24276179 w 119"/>
                <a:gd name="T1" fmla="*/ 315107511 h 51"/>
                <a:gd name="T2" fmla="*/ 51524770 w 119"/>
                <a:gd name="T3" fmla="*/ 299638347 h 51"/>
                <a:gd name="T4" fmla="*/ 63427415 w 119"/>
                <a:gd name="T5" fmla="*/ 277358420 h 51"/>
                <a:gd name="T6" fmla="*/ 175944295 w 119"/>
                <a:gd name="T7" fmla="*/ 237942142 h 51"/>
                <a:gd name="T8" fmla="*/ 224966876 w 119"/>
                <a:gd name="T9" fmla="*/ 207913258 h 51"/>
                <a:gd name="T10" fmla="*/ 251745193 w 119"/>
                <a:gd name="T11" fmla="*/ 207913258 h 51"/>
                <a:gd name="T12" fmla="*/ 264118573 w 119"/>
                <a:gd name="T13" fmla="*/ 192444250 h 51"/>
                <a:gd name="T14" fmla="*/ 288394065 w 119"/>
                <a:gd name="T15" fmla="*/ 192444250 h 51"/>
                <a:gd name="T16" fmla="*/ 351818056 w 119"/>
                <a:gd name="T17" fmla="*/ 176639180 h 51"/>
                <a:gd name="T18" fmla="*/ 412831655 w 119"/>
                <a:gd name="T19" fmla="*/ 130733710 h 51"/>
                <a:gd name="T20" fmla="*/ 412831655 w 119"/>
                <a:gd name="T21" fmla="*/ 99459476 h 51"/>
                <a:gd name="T22" fmla="*/ 464338196 w 119"/>
                <a:gd name="T23" fmla="*/ 99459476 h 51"/>
                <a:gd name="T24" fmla="*/ 525351795 w 119"/>
                <a:gd name="T25" fmla="*/ 92984618 h 51"/>
                <a:gd name="T26" fmla="*/ 1414895191 w 119"/>
                <a:gd name="T27" fmla="*/ 7734653 h 51"/>
                <a:gd name="T28" fmla="*/ 1427251512 w 119"/>
                <a:gd name="T29" fmla="*/ 15807868 h 51"/>
                <a:gd name="T30" fmla="*/ 1453957489 w 119"/>
                <a:gd name="T31" fmla="*/ 37763299 h 51"/>
                <a:gd name="T32" fmla="*/ 1453957489 w 119"/>
                <a:gd name="T33" fmla="*/ 45822451 h 51"/>
                <a:gd name="T34" fmla="*/ 1427251512 w 119"/>
                <a:gd name="T35" fmla="*/ 37763299 h 51"/>
                <a:gd name="T36" fmla="*/ 1414895191 w 119"/>
                <a:gd name="T37" fmla="*/ 45822451 h 51"/>
                <a:gd name="T38" fmla="*/ 1365783868 w 119"/>
                <a:gd name="T39" fmla="*/ 61371724 h 51"/>
                <a:gd name="T40" fmla="*/ 1314821918 w 119"/>
                <a:gd name="T41" fmla="*/ 85238709 h 51"/>
                <a:gd name="T42" fmla="*/ 1326724850 w 119"/>
                <a:gd name="T43" fmla="*/ 92984618 h 51"/>
                <a:gd name="T44" fmla="*/ 1402524435 w 119"/>
                <a:gd name="T45" fmla="*/ 69431432 h 51"/>
                <a:gd name="T46" fmla="*/ 1427251512 w 119"/>
                <a:gd name="T47" fmla="*/ 85238709 h 51"/>
                <a:gd name="T48" fmla="*/ 1439262706 w 119"/>
                <a:gd name="T49" fmla="*/ 85238709 h 51"/>
                <a:gd name="T50" fmla="*/ 1478322380 w 119"/>
                <a:gd name="T51" fmla="*/ 69431432 h 51"/>
                <a:gd name="T52" fmla="*/ 1490678701 w 119"/>
                <a:gd name="T53" fmla="*/ 107194136 h 51"/>
                <a:gd name="T54" fmla="*/ 1466420104 w 119"/>
                <a:gd name="T55" fmla="*/ 130733710 h 51"/>
                <a:gd name="T56" fmla="*/ 1427251512 w 119"/>
                <a:gd name="T57" fmla="*/ 146610961 h 51"/>
                <a:gd name="T58" fmla="*/ 1378156920 w 119"/>
                <a:gd name="T59" fmla="*/ 154342731 h 51"/>
                <a:gd name="T60" fmla="*/ 1365783868 w 119"/>
                <a:gd name="T61" fmla="*/ 146610961 h 51"/>
                <a:gd name="T62" fmla="*/ 1353884872 w 119"/>
                <a:gd name="T63" fmla="*/ 138807088 h 51"/>
                <a:gd name="T64" fmla="*/ 1353884872 w 119"/>
                <a:gd name="T65" fmla="*/ 162415484 h 51"/>
                <a:gd name="T66" fmla="*/ 1365783868 w 119"/>
                <a:gd name="T67" fmla="*/ 168566349 h 51"/>
                <a:gd name="T68" fmla="*/ 1378156920 w 119"/>
                <a:gd name="T69" fmla="*/ 184373762 h 51"/>
                <a:gd name="T70" fmla="*/ 1314821918 w 119"/>
                <a:gd name="T71" fmla="*/ 207913258 h 51"/>
                <a:gd name="T72" fmla="*/ 1314821918 w 119"/>
                <a:gd name="T73" fmla="*/ 223721297 h 51"/>
                <a:gd name="T74" fmla="*/ 1402524435 w 119"/>
                <a:gd name="T75" fmla="*/ 207913258 h 51"/>
                <a:gd name="T76" fmla="*/ 1427251512 w 119"/>
                <a:gd name="T77" fmla="*/ 207913258 h 51"/>
                <a:gd name="T78" fmla="*/ 1365783868 w 119"/>
                <a:gd name="T79" fmla="*/ 246001224 h 51"/>
                <a:gd name="T80" fmla="*/ 1290458339 w 119"/>
                <a:gd name="T81" fmla="*/ 277358420 h 51"/>
                <a:gd name="T82" fmla="*/ 1278084959 w 119"/>
                <a:gd name="T83" fmla="*/ 285417346 h 51"/>
                <a:gd name="T84" fmla="*/ 1202301449 w 119"/>
                <a:gd name="T85" fmla="*/ 338988772 h 51"/>
                <a:gd name="T86" fmla="*/ 1165565146 w 119"/>
                <a:gd name="T87" fmla="*/ 384552595 h 51"/>
                <a:gd name="T88" fmla="*/ 865270856 w 119"/>
                <a:gd name="T89" fmla="*/ 299638347 h 51"/>
                <a:gd name="T90" fmla="*/ 625425069 w 119"/>
                <a:gd name="T91" fmla="*/ 277358420 h 51"/>
                <a:gd name="T92" fmla="*/ 613526073 w 119"/>
                <a:gd name="T93" fmla="*/ 277358420 h 51"/>
                <a:gd name="T94" fmla="*/ 376094040 w 119"/>
                <a:gd name="T95" fmla="*/ 285417346 h 51"/>
                <a:gd name="T96" fmla="*/ 325132008 w 119"/>
                <a:gd name="T97" fmla="*/ 307372929 h 51"/>
                <a:gd name="T98" fmla="*/ 0 w 119"/>
                <a:gd name="T99" fmla="*/ 34678991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E85"/>
            </a:solidFill>
            <a:ln w="12700">
              <a:solidFill>
                <a:schemeClr val="tx1"/>
              </a:solidFill>
              <a:round/>
              <a:headEnd/>
              <a:tailEnd/>
            </a:ln>
          </p:spPr>
          <p:txBody>
            <a:bodyPr/>
            <a:lstStyle/>
            <a:p>
              <a:endParaRPr lang="en-US"/>
            </a:p>
          </p:txBody>
        </p:sp>
        <p:sp>
          <p:nvSpPr>
            <p:cNvPr id="17469" name="Freeform 50"/>
            <p:cNvSpPr>
              <a:spLocks/>
            </p:cNvSpPr>
            <p:nvPr/>
          </p:nvSpPr>
          <p:spPr bwMode="auto">
            <a:xfrm>
              <a:off x="4243" y="1896"/>
              <a:ext cx="313" cy="293"/>
            </a:xfrm>
            <a:custGeom>
              <a:avLst/>
              <a:gdLst>
                <a:gd name="T0" fmla="*/ 254162094 w 61"/>
                <a:gd name="T1" fmla="*/ 0 h 60"/>
                <a:gd name="T2" fmla="*/ 254162094 w 61"/>
                <a:gd name="T3" fmla="*/ 23568846 h 60"/>
                <a:gd name="T4" fmla="*/ 266245163 w 61"/>
                <a:gd name="T5" fmla="*/ 37809580 h 60"/>
                <a:gd name="T6" fmla="*/ 239269291 w 61"/>
                <a:gd name="T7" fmla="*/ 99606497 h 60"/>
                <a:gd name="T8" fmla="*/ 239269291 w 61"/>
                <a:gd name="T9" fmla="*/ 115094473 h 60"/>
                <a:gd name="T10" fmla="*/ 226823675 w 61"/>
                <a:gd name="T11" fmla="*/ 146813629 h 60"/>
                <a:gd name="T12" fmla="*/ 189828357 w 61"/>
                <a:gd name="T13" fmla="*/ 169135106 h 60"/>
                <a:gd name="T14" fmla="*/ 165282226 w 61"/>
                <a:gd name="T15" fmla="*/ 176877804 h 60"/>
                <a:gd name="T16" fmla="*/ 137940359 w 61"/>
                <a:gd name="T17" fmla="*/ 184636755 h 60"/>
                <a:gd name="T18" fmla="*/ 125857782 w 61"/>
                <a:gd name="T19" fmla="*/ 200530165 h 60"/>
                <a:gd name="T20" fmla="*/ 113412248 w 61"/>
                <a:gd name="T21" fmla="*/ 232182595 h 60"/>
                <a:gd name="T22" fmla="*/ 76416827 w 61"/>
                <a:gd name="T23" fmla="*/ 232182595 h 60"/>
                <a:gd name="T24" fmla="*/ 51888060 w 61"/>
                <a:gd name="T25" fmla="*/ 262246888 h 60"/>
                <a:gd name="T26" fmla="*/ 51888060 w 61"/>
                <a:gd name="T27" fmla="*/ 293641166 h 60"/>
                <a:gd name="T28" fmla="*/ 24528203 w 61"/>
                <a:gd name="T29" fmla="*/ 315949320 h 60"/>
                <a:gd name="T30" fmla="*/ 0 w 61"/>
                <a:gd name="T31" fmla="*/ 331789209 h 60"/>
                <a:gd name="T32" fmla="*/ 0 w 61"/>
                <a:gd name="T33" fmla="*/ 355424536 h 60"/>
                <a:gd name="T34" fmla="*/ 36995308 w 61"/>
                <a:gd name="T35" fmla="*/ 393234184 h 60"/>
                <a:gd name="T36" fmla="*/ 76416827 w 61"/>
                <a:gd name="T37" fmla="*/ 416885763 h 60"/>
                <a:gd name="T38" fmla="*/ 100945040 w 61"/>
                <a:gd name="T39" fmla="*/ 416885763 h 60"/>
                <a:gd name="T40" fmla="*/ 100945040 w 61"/>
                <a:gd name="T41" fmla="*/ 424953184 h 60"/>
                <a:gd name="T42" fmla="*/ 125857782 w 61"/>
                <a:gd name="T43" fmla="*/ 424953184 h 60"/>
                <a:gd name="T44" fmla="*/ 125857782 w 61"/>
                <a:gd name="T45" fmla="*/ 439193762 h 60"/>
                <a:gd name="T46" fmla="*/ 189828357 w 61"/>
                <a:gd name="T47" fmla="*/ 462776584 h 60"/>
                <a:gd name="T48" fmla="*/ 226823675 w 61"/>
                <a:gd name="T49" fmla="*/ 454692598 h 60"/>
                <a:gd name="T50" fmla="*/ 239269291 w 61"/>
                <a:gd name="T51" fmla="*/ 439193762 h 60"/>
                <a:gd name="T52" fmla="*/ 266245163 w 61"/>
                <a:gd name="T53" fmla="*/ 454692598 h 60"/>
                <a:gd name="T54" fmla="*/ 315686261 w 61"/>
                <a:gd name="T55" fmla="*/ 439193762 h 60"/>
                <a:gd name="T56" fmla="*/ 327679844 w 61"/>
                <a:gd name="T57" fmla="*/ 424953184 h 60"/>
                <a:gd name="T58" fmla="*/ 379656713 w 61"/>
                <a:gd name="T59" fmla="*/ 409060556 h 60"/>
                <a:gd name="T60" fmla="*/ 416634791 w 61"/>
                <a:gd name="T61" fmla="*/ 393234184 h 60"/>
                <a:gd name="T62" fmla="*/ 416634791 w 61"/>
                <a:gd name="T63" fmla="*/ 369665427 h 60"/>
                <a:gd name="T64" fmla="*/ 480986426 w 61"/>
                <a:gd name="T65" fmla="*/ 246420516 h 60"/>
                <a:gd name="T66" fmla="*/ 505518066 w 61"/>
                <a:gd name="T67" fmla="*/ 254162590 h 60"/>
                <a:gd name="T68" fmla="*/ 517963846 w 61"/>
                <a:gd name="T69" fmla="*/ 270058813 h 60"/>
                <a:gd name="T70" fmla="*/ 557402575 w 61"/>
                <a:gd name="T71" fmla="*/ 246420516 h 60"/>
                <a:gd name="T72" fmla="*/ 581934873 w 61"/>
                <a:gd name="T73" fmla="*/ 208611181 h 60"/>
                <a:gd name="T74" fmla="*/ 618930027 w 61"/>
                <a:gd name="T75" fmla="*/ 192718240 h 60"/>
                <a:gd name="T76" fmla="*/ 645794574 w 61"/>
                <a:gd name="T77" fmla="*/ 176877804 h 60"/>
                <a:gd name="T78" fmla="*/ 658351023 w 61"/>
                <a:gd name="T79" fmla="*/ 154895036 h 60"/>
                <a:gd name="T80" fmla="*/ 658351023 w 61"/>
                <a:gd name="T81" fmla="*/ 146813629 h 60"/>
                <a:gd name="T82" fmla="*/ 658351023 w 61"/>
                <a:gd name="T83" fmla="*/ 115094473 h 60"/>
                <a:gd name="T84" fmla="*/ 747213445 w 61"/>
                <a:gd name="T85" fmla="*/ 146813629 h 60"/>
                <a:gd name="T86" fmla="*/ 759207684 w 61"/>
                <a:gd name="T87" fmla="*/ 146813629 h 60"/>
                <a:gd name="T88" fmla="*/ 747213445 w 61"/>
                <a:gd name="T89" fmla="*/ 99606497 h 60"/>
                <a:gd name="T90" fmla="*/ 734767994 w 61"/>
                <a:gd name="T91" fmla="*/ 85369122 h 60"/>
                <a:gd name="T92" fmla="*/ 707792449 w 61"/>
                <a:gd name="T93" fmla="*/ 85369122 h 60"/>
                <a:gd name="T94" fmla="*/ 645794574 w 61"/>
                <a:gd name="T95" fmla="*/ 93111118 h 60"/>
                <a:gd name="T96" fmla="*/ 618930027 w 61"/>
                <a:gd name="T97" fmla="*/ 107349117 h 60"/>
                <a:gd name="T98" fmla="*/ 581934873 w 61"/>
                <a:gd name="T99" fmla="*/ 99606497 h 60"/>
                <a:gd name="T100" fmla="*/ 569375140 w 61"/>
                <a:gd name="T101" fmla="*/ 115094473 h 60"/>
                <a:gd name="T102" fmla="*/ 532400675 w 61"/>
                <a:gd name="T103" fmla="*/ 130987257 h 60"/>
                <a:gd name="T104" fmla="*/ 493051926 w 61"/>
                <a:gd name="T105" fmla="*/ 154895036 h 60"/>
                <a:gd name="T106" fmla="*/ 455984854 w 61"/>
                <a:gd name="T107" fmla="*/ 99606497 h 60"/>
                <a:gd name="T108" fmla="*/ 266245163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a:solidFill>
                <a:schemeClr val="tx1"/>
              </a:solidFill>
              <a:round/>
              <a:headEnd/>
              <a:tailEnd/>
            </a:ln>
          </p:spPr>
          <p:txBody>
            <a:bodyPr/>
            <a:lstStyle/>
            <a:p>
              <a:endParaRPr lang="en-US"/>
            </a:p>
          </p:txBody>
        </p:sp>
        <p:sp>
          <p:nvSpPr>
            <p:cNvPr id="17470" name="Freeform 51"/>
            <p:cNvSpPr>
              <a:spLocks/>
            </p:cNvSpPr>
            <p:nvPr/>
          </p:nvSpPr>
          <p:spPr bwMode="auto">
            <a:xfrm>
              <a:off x="3433" y="2306"/>
              <a:ext cx="344" cy="302"/>
            </a:xfrm>
            <a:custGeom>
              <a:avLst/>
              <a:gdLst>
                <a:gd name="T0" fmla="*/ 0 w 67"/>
                <a:gd name="T1" fmla="*/ 23159332 h 62"/>
                <a:gd name="T2" fmla="*/ 763442570 w 67"/>
                <a:gd name="T3" fmla="*/ 0 h 62"/>
                <a:gd name="T4" fmla="*/ 763442570 w 67"/>
                <a:gd name="T5" fmla="*/ 7612023 h 62"/>
                <a:gd name="T6" fmla="*/ 776048202 w 67"/>
                <a:gd name="T7" fmla="*/ 15547195 h 62"/>
                <a:gd name="T8" fmla="*/ 788557885 w 67"/>
                <a:gd name="T9" fmla="*/ 23159332 h 62"/>
                <a:gd name="T10" fmla="*/ 776048202 w 67"/>
                <a:gd name="T11" fmla="*/ 37077904 h 62"/>
                <a:gd name="T12" fmla="*/ 763442570 w 67"/>
                <a:gd name="T13" fmla="*/ 44690046 h 62"/>
                <a:gd name="T14" fmla="*/ 738895069 w 67"/>
                <a:gd name="T15" fmla="*/ 60185487 h 62"/>
                <a:gd name="T16" fmla="*/ 738895069 w 67"/>
                <a:gd name="T17" fmla="*/ 67797483 h 62"/>
                <a:gd name="T18" fmla="*/ 852802515 w 67"/>
                <a:gd name="T19" fmla="*/ 67797483 h 62"/>
                <a:gd name="T20" fmla="*/ 852802515 w 67"/>
                <a:gd name="T21" fmla="*/ 67797483 h 62"/>
                <a:gd name="T22" fmla="*/ 852802515 w 67"/>
                <a:gd name="T23" fmla="*/ 75729872 h 62"/>
                <a:gd name="T24" fmla="*/ 840767327 w 67"/>
                <a:gd name="T25" fmla="*/ 89648581 h 62"/>
                <a:gd name="T26" fmla="*/ 828164980 w 67"/>
                <a:gd name="T27" fmla="*/ 97260615 h 62"/>
                <a:gd name="T28" fmla="*/ 815652668 w 67"/>
                <a:gd name="T29" fmla="*/ 128034758 h 62"/>
                <a:gd name="T30" fmla="*/ 788557885 w 67"/>
                <a:gd name="T31" fmla="*/ 143581948 h 62"/>
                <a:gd name="T32" fmla="*/ 788557885 w 67"/>
                <a:gd name="T33" fmla="*/ 165126779 h 62"/>
                <a:gd name="T34" fmla="*/ 788557885 w 67"/>
                <a:gd name="T35" fmla="*/ 188220148 h 62"/>
                <a:gd name="T36" fmla="*/ 788557885 w 67"/>
                <a:gd name="T37" fmla="*/ 188220148 h 62"/>
                <a:gd name="T38" fmla="*/ 763442570 w 67"/>
                <a:gd name="T39" fmla="*/ 196153043 h 62"/>
                <a:gd name="T40" fmla="*/ 763442570 w 67"/>
                <a:gd name="T41" fmla="*/ 203765156 h 62"/>
                <a:gd name="T42" fmla="*/ 726293380 w 67"/>
                <a:gd name="T43" fmla="*/ 217683651 h 62"/>
                <a:gd name="T44" fmla="*/ 726293380 w 67"/>
                <a:gd name="T45" fmla="*/ 240843109 h 62"/>
                <a:gd name="T46" fmla="*/ 726293380 w 67"/>
                <a:gd name="T47" fmla="*/ 262387121 h 62"/>
                <a:gd name="T48" fmla="*/ 714255562 w 67"/>
                <a:gd name="T49" fmla="*/ 270002196 h 62"/>
                <a:gd name="T50" fmla="*/ 686703208 w 67"/>
                <a:gd name="T51" fmla="*/ 285546424 h 62"/>
                <a:gd name="T52" fmla="*/ 662066658 w 67"/>
                <a:gd name="T53" fmla="*/ 301028616 h 62"/>
                <a:gd name="T54" fmla="*/ 649554018 w 67"/>
                <a:gd name="T55" fmla="*/ 308639949 h 62"/>
                <a:gd name="T56" fmla="*/ 649554018 w 67"/>
                <a:gd name="T57" fmla="*/ 322624533 h 62"/>
                <a:gd name="T58" fmla="*/ 637409406 w 67"/>
                <a:gd name="T59" fmla="*/ 338106335 h 62"/>
                <a:gd name="T60" fmla="*/ 637409406 w 67"/>
                <a:gd name="T61" fmla="*/ 345718448 h 62"/>
                <a:gd name="T62" fmla="*/ 624896109 w 67"/>
                <a:gd name="T63" fmla="*/ 368877751 h 62"/>
                <a:gd name="T64" fmla="*/ 609950538 w 67"/>
                <a:gd name="T65" fmla="*/ 382809806 h 62"/>
                <a:gd name="T66" fmla="*/ 624896109 w 67"/>
                <a:gd name="T67" fmla="*/ 405969732 h 62"/>
                <a:gd name="T68" fmla="*/ 637409406 w 67"/>
                <a:gd name="T69" fmla="*/ 413584027 h 62"/>
                <a:gd name="T70" fmla="*/ 637409406 w 67"/>
                <a:gd name="T71" fmla="*/ 429062946 h 62"/>
                <a:gd name="T72" fmla="*/ 637409406 w 67"/>
                <a:gd name="T73" fmla="*/ 429062946 h 62"/>
                <a:gd name="T74" fmla="*/ 637409406 w 67"/>
                <a:gd name="T75" fmla="*/ 436675370 h 62"/>
                <a:gd name="T76" fmla="*/ 637409406 w 67"/>
                <a:gd name="T77" fmla="*/ 436675370 h 62"/>
                <a:gd name="T78" fmla="*/ 624896109 w 67"/>
                <a:gd name="T79" fmla="*/ 450659798 h 62"/>
                <a:gd name="T80" fmla="*/ 637409406 w 67"/>
                <a:gd name="T81" fmla="*/ 458540321 h 62"/>
                <a:gd name="T82" fmla="*/ 101854226 w 67"/>
                <a:gd name="T83" fmla="*/ 466140899 h 62"/>
                <a:gd name="T84" fmla="*/ 101854226 w 67"/>
                <a:gd name="T85" fmla="*/ 398357931 h 62"/>
                <a:gd name="T86" fmla="*/ 76757250 w 67"/>
                <a:gd name="T87" fmla="*/ 390421919 h 62"/>
                <a:gd name="T88" fmla="*/ 52209955 w 67"/>
                <a:gd name="T89" fmla="*/ 398357931 h 62"/>
                <a:gd name="T90" fmla="*/ 52209955 w 67"/>
                <a:gd name="T91" fmla="*/ 398357931 h 62"/>
                <a:gd name="T92" fmla="*/ 24640442 w 67"/>
                <a:gd name="T93" fmla="*/ 382809806 h 62"/>
                <a:gd name="T94" fmla="*/ 24640442 w 67"/>
                <a:gd name="T95" fmla="*/ 165126779 h 62"/>
                <a:gd name="T96" fmla="*/ 0 w 67"/>
                <a:gd name="T97" fmla="*/ 23159332 h 62"/>
                <a:gd name="T98" fmla="*/ 0 w 67"/>
                <a:gd name="T99" fmla="*/ 23159332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E85"/>
            </a:solidFill>
            <a:ln w="12700">
              <a:solidFill>
                <a:schemeClr val="tx1"/>
              </a:solidFill>
              <a:round/>
              <a:headEnd/>
              <a:tailEnd/>
            </a:ln>
          </p:spPr>
          <p:txBody>
            <a:bodyPr/>
            <a:lstStyle/>
            <a:p>
              <a:endParaRPr lang="en-US"/>
            </a:p>
          </p:txBody>
        </p:sp>
        <p:sp>
          <p:nvSpPr>
            <p:cNvPr id="17471" name="Freeform 52"/>
            <p:cNvSpPr>
              <a:spLocks/>
            </p:cNvSpPr>
            <p:nvPr/>
          </p:nvSpPr>
          <p:spPr bwMode="auto">
            <a:xfrm>
              <a:off x="2552" y="2306"/>
              <a:ext cx="969" cy="898"/>
            </a:xfrm>
            <a:custGeom>
              <a:avLst/>
              <a:gdLst>
                <a:gd name="T0" fmla="*/ 2146458380 w 189"/>
                <a:gd name="T1" fmla="*/ 383362944 h 184"/>
                <a:gd name="T2" fmla="*/ 1994677386 w 189"/>
                <a:gd name="T3" fmla="*/ 359822858 h 184"/>
                <a:gd name="T4" fmla="*/ 1894386062 w 189"/>
                <a:gd name="T5" fmla="*/ 375322802 h 184"/>
                <a:gd name="T6" fmla="*/ 1818502128 w 189"/>
                <a:gd name="T7" fmla="*/ 375322802 h 184"/>
                <a:gd name="T8" fmla="*/ 1794110488 w 189"/>
                <a:gd name="T9" fmla="*/ 375322802 h 184"/>
                <a:gd name="T10" fmla="*/ 1757311715 w 189"/>
                <a:gd name="T11" fmla="*/ 359822858 h 184"/>
                <a:gd name="T12" fmla="*/ 1718209491 w 189"/>
                <a:gd name="T13" fmla="*/ 391079807 h 184"/>
                <a:gd name="T14" fmla="*/ 1693908414 w 189"/>
                <a:gd name="T15" fmla="*/ 367539721 h 184"/>
                <a:gd name="T16" fmla="*/ 1617918167 w 189"/>
                <a:gd name="T17" fmla="*/ 359822858 h 184"/>
                <a:gd name="T18" fmla="*/ 1568751636 w 189"/>
                <a:gd name="T19" fmla="*/ 353418481 h 184"/>
                <a:gd name="T20" fmla="*/ 1492870326 w 189"/>
                <a:gd name="T21" fmla="*/ 337661475 h 184"/>
                <a:gd name="T22" fmla="*/ 1444157922 w 189"/>
                <a:gd name="T23" fmla="*/ 329878082 h 184"/>
                <a:gd name="T24" fmla="*/ 1368278910 w 189"/>
                <a:gd name="T25" fmla="*/ 314123654 h 184"/>
                <a:gd name="T26" fmla="*/ 1329172749 w 189"/>
                <a:gd name="T27" fmla="*/ 290635573 h 184"/>
                <a:gd name="T28" fmla="*/ 1255598828 w 189"/>
                <a:gd name="T29" fmla="*/ 276462795 h 184"/>
                <a:gd name="T30" fmla="*/ 727055333 w 189"/>
                <a:gd name="T31" fmla="*/ 0 h 184"/>
                <a:gd name="T32" fmla="*/ 0 w 189"/>
                <a:gd name="T33" fmla="*/ 551329806 h 184"/>
                <a:gd name="T34" fmla="*/ 12388128 w 189"/>
                <a:gd name="T35" fmla="*/ 574814607 h 184"/>
                <a:gd name="T36" fmla="*/ 63513736 w 189"/>
                <a:gd name="T37" fmla="*/ 620516701 h 184"/>
                <a:gd name="T38" fmla="*/ 288855095 w 189"/>
                <a:gd name="T39" fmla="*/ 758619216 h 184"/>
                <a:gd name="T40" fmla="*/ 313153218 w 189"/>
                <a:gd name="T41" fmla="*/ 797913809 h 184"/>
                <a:gd name="T42" fmla="*/ 477414928 w 189"/>
                <a:gd name="T43" fmla="*/ 942407115 h 184"/>
                <a:gd name="T44" fmla="*/ 614396743 w 189"/>
                <a:gd name="T45" fmla="*/ 958177551 h 184"/>
                <a:gd name="T46" fmla="*/ 702300129 w 189"/>
                <a:gd name="T47" fmla="*/ 873560055 h 184"/>
                <a:gd name="T48" fmla="*/ 753882331 w 189"/>
                <a:gd name="T49" fmla="*/ 865450258 h 184"/>
                <a:gd name="T50" fmla="*/ 842151086 w 189"/>
                <a:gd name="T51" fmla="*/ 881274419 h 184"/>
                <a:gd name="T52" fmla="*/ 942442410 w 189"/>
                <a:gd name="T53" fmla="*/ 912800299 h 184"/>
                <a:gd name="T54" fmla="*/ 966743487 w 189"/>
                <a:gd name="T55" fmla="*/ 928233400 h 184"/>
                <a:gd name="T56" fmla="*/ 1042645796 w 189"/>
                <a:gd name="T57" fmla="*/ 989703432 h 184"/>
                <a:gd name="T58" fmla="*/ 1179715549 w 189"/>
                <a:gd name="T59" fmla="*/ 1141982317 h 184"/>
                <a:gd name="T60" fmla="*/ 1255598828 w 189"/>
                <a:gd name="T61" fmla="*/ 1187681287 h 184"/>
                <a:gd name="T62" fmla="*/ 1279900560 w 189"/>
                <a:gd name="T63" fmla="*/ 1264570052 h 184"/>
                <a:gd name="T64" fmla="*/ 1392576377 w 189"/>
                <a:gd name="T65" fmla="*/ 1349257827 h 184"/>
                <a:gd name="T66" fmla="*/ 1581228332 w 189"/>
                <a:gd name="T67" fmla="*/ 1386915718 h 184"/>
                <a:gd name="T68" fmla="*/ 1693908414 w 189"/>
                <a:gd name="T69" fmla="*/ 1394956798 h 184"/>
                <a:gd name="T70" fmla="*/ 1681431718 w 189"/>
                <a:gd name="T71" fmla="*/ 1379201979 h 184"/>
                <a:gd name="T72" fmla="*/ 1644653945 w 189"/>
                <a:gd name="T73" fmla="*/ 1242354008 h 184"/>
                <a:gd name="T74" fmla="*/ 1632740314 w 189"/>
                <a:gd name="T75" fmla="*/ 1226923406 h 184"/>
                <a:gd name="T76" fmla="*/ 1669519400 w 189"/>
                <a:gd name="T77" fmla="*/ 1173493204 h 184"/>
                <a:gd name="T78" fmla="*/ 1681431718 w 189"/>
                <a:gd name="T79" fmla="*/ 1157735887 h 184"/>
                <a:gd name="T80" fmla="*/ 1718209491 w 189"/>
                <a:gd name="T81" fmla="*/ 1112037541 h 184"/>
                <a:gd name="T82" fmla="*/ 1745398084 w 189"/>
                <a:gd name="T83" fmla="*/ 1112037541 h 184"/>
                <a:gd name="T84" fmla="*/ 1769793661 w 189"/>
                <a:gd name="T85" fmla="*/ 1088549617 h 184"/>
                <a:gd name="T86" fmla="*/ 1794110488 w 189"/>
                <a:gd name="T87" fmla="*/ 1088549617 h 184"/>
                <a:gd name="T88" fmla="*/ 1845689408 w 189"/>
                <a:gd name="T89" fmla="*/ 1072724832 h 184"/>
                <a:gd name="T90" fmla="*/ 1869993110 w 189"/>
                <a:gd name="T91" fmla="*/ 1043119265 h 184"/>
                <a:gd name="T92" fmla="*/ 1882472431 w 189"/>
                <a:gd name="T93" fmla="*/ 1058619208 h 184"/>
                <a:gd name="T94" fmla="*/ 2070578383 w 189"/>
                <a:gd name="T95" fmla="*/ 995838566 h 184"/>
                <a:gd name="T96" fmla="*/ 2107356156 w 189"/>
                <a:gd name="T97" fmla="*/ 928233400 h 184"/>
                <a:gd name="T98" fmla="*/ 2146458380 w 189"/>
                <a:gd name="T99" fmla="*/ 920515912 h 184"/>
                <a:gd name="T100" fmla="*/ 2147483647 w 189"/>
                <a:gd name="T101" fmla="*/ 912800299 h 184"/>
                <a:gd name="T102" fmla="*/ 2147483647 w 189"/>
                <a:gd name="T103" fmla="*/ 897045480 h 184"/>
                <a:gd name="T104" fmla="*/ 2147483647 w 189"/>
                <a:gd name="T105" fmla="*/ 873560055 h 184"/>
                <a:gd name="T106" fmla="*/ 2147483647 w 189"/>
                <a:gd name="T107" fmla="*/ 812035050 h 184"/>
                <a:gd name="T108" fmla="*/ 2147483647 w 189"/>
                <a:gd name="T109" fmla="*/ 774373411 h 184"/>
                <a:gd name="T110" fmla="*/ 2147483647 w 189"/>
                <a:gd name="T111" fmla="*/ 697472777 h 184"/>
                <a:gd name="T112" fmla="*/ 2147483647 w 189"/>
                <a:gd name="T113" fmla="*/ 673998596 h 184"/>
                <a:gd name="T114" fmla="*/ 2147483647 w 189"/>
                <a:gd name="T115" fmla="*/ 628299781 h 184"/>
                <a:gd name="T116" fmla="*/ 2147483647 w 189"/>
                <a:gd name="T117" fmla="*/ 406834626 h 184"/>
                <a:gd name="T118" fmla="*/ 2147483647 w 189"/>
                <a:gd name="T119" fmla="*/ 39107980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E85"/>
            </a:solidFill>
            <a:ln w="12700">
              <a:solidFill>
                <a:schemeClr val="tx1"/>
              </a:solidFill>
              <a:round/>
              <a:headEnd/>
              <a:tailEnd/>
            </a:ln>
          </p:spPr>
          <p:txBody>
            <a:bodyPr/>
            <a:lstStyle/>
            <a:p>
              <a:endParaRPr lang="en-US"/>
            </a:p>
          </p:txBody>
        </p:sp>
        <p:sp>
          <p:nvSpPr>
            <p:cNvPr id="17472" name="Freeform 53"/>
            <p:cNvSpPr>
              <a:spLocks/>
            </p:cNvSpPr>
            <p:nvPr/>
          </p:nvSpPr>
          <p:spPr bwMode="auto">
            <a:xfrm>
              <a:off x="3474" y="2604"/>
              <a:ext cx="395" cy="322"/>
            </a:xfrm>
            <a:custGeom>
              <a:avLst/>
              <a:gdLst>
                <a:gd name="T0" fmla="*/ 516516323 w 77"/>
                <a:gd name="T1" fmla="*/ 7700653 h 66"/>
                <a:gd name="T2" fmla="*/ 555859539 w 77"/>
                <a:gd name="T3" fmla="*/ 76718767 h 66"/>
                <a:gd name="T4" fmla="*/ 543795730 w 77"/>
                <a:gd name="T5" fmla="*/ 98552211 h 66"/>
                <a:gd name="T6" fmla="*/ 504544114 w 77"/>
                <a:gd name="T7" fmla="*/ 167573172 h 66"/>
                <a:gd name="T8" fmla="*/ 807147071 w 77"/>
                <a:gd name="T9" fmla="*/ 251992556 h 66"/>
                <a:gd name="T10" fmla="*/ 807147071 w 77"/>
                <a:gd name="T11" fmla="*/ 305287786 h 66"/>
                <a:gd name="T12" fmla="*/ 794629208 w 77"/>
                <a:gd name="T13" fmla="*/ 344421813 h 66"/>
                <a:gd name="T14" fmla="*/ 733305862 w 77"/>
                <a:gd name="T15" fmla="*/ 336735033 h 66"/>
                <a:gd name="T16" fmla="*/ 705916799 w 77"/>
                <a:gd name="T17" fmla="*/ 374294344 h 66"/>
                <a:gd name="T18" fmla="*/ 782198676 w 77"/>
                <a:gd name="T19" fmla="*/ 366607252 h 66"/>
                <a:gd name="T20" fmla="*/ 833990481 w 77"/>
                <a:gd name="T21" fmla="*/ 358568886 h 66"/>
                <a:gd name="T22" fmla="*/ 807147071 w 77"/>
                <a:gd name="T23" fmla="*/ 374294344 h 66"/>
                <a:gd name="T24" fmla="*/ 833990481 w 77"/>
                <a:gd name="T25" fmla="*/ 390016368 h 66"/>
                <a:gd name="T26" fmla="*/ 895312514 w 77"/>
                <a:gd name="T27" fmla="*/ 358568886 h 66"/>
                <a:gd name="T28" fmla="*/ 934660654 w 77"/>
                <a:gd name="T29" fmla="*/ 366607252 h 66"/>
                <a:gd name="T30" fmla="*/ 920262222 w 77"/>
                <a:gd name="T31" fmla="*/ 390016368 h 66"/>
                <a:gd name="T32" fmla="*/ 858374180 w 77"/>
                <a:gd name="T33" fmla="*/ 427589106 h 66"/>
                <a:gd name="T34" fmla="*/ 895312514 w 77"/>
                <a:gd name="T35" fmla="*/ 458713728 h 66"/>
                <a:gd name="T36" fmla="*/ 971598331 w 77"/>
                <a:gd name="T37" fmla="*/ 496540944 h 66"/>
                <a:gd name="T38" fmla="*/ 895312514 w 77"/>
                <a:gd name="T39" fmla="*/ 480815174 h 66"/>
                <a:gd name="T40" fmla="*/ 807147071 w 77"/>
                <a:gd name="T41" fmla="*/ 451012272 h 66"/>
                <a:gd name="T42" fmla="*/ 770227123 w 77"/>
                <a:gd name="T43" fmla="*/ 472791171 h 66"/>
                <a:gd name="T44" fmla="*/ 757707947 w 77"/>
                <a:gd name="T45" fmla="*/ 496540944 h 66"/>
                <a:gd name="T46" fmla="*/ 718434662 w 77"/>
                <a:gd name="T47" fmla="*/ 480815174 h 66"/>
                <a:gd name="T48" fmla="*/ 681514221 w 77"/>
                <a:gd name="T49" fmla="*/ 480815174 h 66"/>
                <a:gd name="T50" fmla="*/ 617658937 w 77"/>
                <a:gd name="T51" fmla="*/ 488582825 h 66"/>
                <a:gd name="T52" fmla="*/ 516516323 w 77"/>
                <a:gd name="T53" fmla="*/ 451012272 h 66"/>
                <a:gd name="T54" fmla="*/ 479577333 w 77"/>
                <a:gd name="T55" fmla="*/ 435287751 h 66"/>
                <a:gd name="T56" fmla="*/ 467619898 w 77"/>
                <a:gd name="T57" fmla="*/ 427589106 h 66"/>
                <a:gd name="T58" fmla="*/ 428258625 w 77"/>
                <a:gd name="T59" fmla="*/ 419833320 h 66"/>
                <a:gd name="T60" fmla="*/ 415828421 w 77"/>
                <a:gd name="T61" fmla="*/ 411798077 h 66"/>
                <a:gd name="T62" fmla="*/ 391337036 w 77"/>
                <a:gd name="T63" fmla="*/ 443311753 h 66"/>
                <a:gd name="T64" fmla="*/ 189400229 w 77"/>
                <a:gd name="T65" fmla="*/ 427589106 h 66"/>
                <a:gd name="T66" fmla="*/ 51791374 w 77"/>
                <a:gd name="T67" fmla="*/ 419833320 h 66"/>
                <a:gd name="T68" fmla="*/ 63763460 w 77"/>
                <a:gd name="T69" fmla="*/ 405741513 h 66"/>
                <a:gd name="T70" fmla="*/ 76286002 w 77"/>
                <a:gd name="T71" fmla="*/ 350881794 h 66"/>
                <a:gd name="T72" fmla="*/ 76286002 w 77"/>
                <a:gd name="T73" fmla="*/ 321012775 h 66"/>
                <a:gd name="T74" fmla="*/ 113207119 w 77"/>
                <a:gd name="T75" fmla="*/ 283440037 h 66"/>
                <a:gd name="T76" fmla="*/ 88712451 w 77"/>
                <a:gd name="T77" fmla="*/ 228569077 h 66"/>
                <a:gd name="T78" fmla="*/ 76286002 w 77"/>
                <a:gd name="T79" fmla="*/ 214422160 h 66"/>
                <a:gd name="T80" fmla="*/ 51791374 w 77"/>
                <a:gd name="T81" fmla="*/ 190996027 h 66"/>
                <a:gd name="T82" fmla="*/ 12429840 w 77"/>
                <a:gd name="T83" fmla="*/ 145738967 h 66"/>
                <a:gd name="T84" fmla="*/ 0 w 77"/>
                <a:gd name="T85" fmla="*/ 7700653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a:solidFill>
                <a:schemeClr val="tx1"/>
              </a:solidFill>
              <a:round/>
              <a:headEnd/>
              <a:tailEnd/>
            </a:ln>
          </p:spPr>
          <p:txBody>
            <a:bodyPr/>
            <a:lstStyle/>
            <a:p>
              <a:endParaRPr lang="en-US"/>
            </a:p>
          </p:txBody>
        </p:sp>
        <p:sp>
          <p:nvSpPr>
            <p:cNvPr id="17473" name="Freeform 54"/>
            <p:cNvSpPr>
              <a:spLocks/>
            </p:cNvSpPr>
            <p:nvPr/>
          </p:nvSpPr>
          <p:spPr bwMode="auto">
            <a:xfrm>
              <a:off x="3633" y="1799"/>
              <a:ext cx="277" cy="463"/>
            </a:xfrm>
            <a:custGeom>
              <a:avLst/>
              <a:gdLst>
                <a:gd name="T0" fmla="*/ 113173509 w 54"/>
                <a:gd name="T1" fmla="*/ 15612925 h 95"/>
                <a:gd name="T2" fmla="*/ 152415575 w 54"/>
                <a:gd name="T3" fmla="*/ 37228414 h 95"/>
                <a:gd name="T4" fmla="*/ 189345574 w 54"/>
                <a:gd name="T5" fmla="*/ 60479965 h 95"/>
                <a:gd name="T6" fmla="*/ 189345574 w 54"/>
                <a:gd name="T7" fmla="*/ 90069281 h 95"/>
                <a:gd name="T8" fmla="*/ 176904297 w 54"/>
                <a:gd name="T9" fmla="*/ 113320880 h 95"/>
                <a:gd name="T10" fmla="*/ 137569364 w 54"/>
                <a:gd name="T11" fmla="*/ 144211061 h 95"/>
                <a:gd name="T12" fmla="*/ 113173509 w 54"/>
                <a:gd name="T13" fmla="*/ 150549266 h 95"/>
                <a:gd name="T14" fmla="*/ 63727197 w 54"/>
                <a:gd name="T15" fmla="*/ 158187847 h 95"/>
                <a:gd name="T16" fmla="*/ 51776148 w 54"/>
                <a:gd name="T17" fmla="*/ 181439407 h 95"/>
                <a:gd name="T18" fmla="*/ 76264911 w 54"/>
                <a:gd name="T19" fmla="*/ 204691162 h 95"/>
                <a:gd name="T20" fmla="*/ 51776148 w 54"/>
                <a:gd name="T21" fmla="*/ 257532487 h 95"/>
                <a:gd name="T22" fmla="*/ 12423359 w 54"/>
                <a:gd name="T23" fmla="*/ 271508649 h 95"/>
                <a:gd name="T24" fmla="*/ 0 w 54"/>
                <a:gd name="T25" fmla="*/ 294760092 h 95"/>
                <a:gd name="T26" fmla="*/ 0 w 54"/>
                <a:gd name="T27" fmla="*/ 310373344 h 95"/>
                <a:gd name="T28" fmla="*/ 12423359 w 54"/>
                <a:gd name="T29" fmla="*/ 362878814 h 95"/>
                <a:gd name="T30" fmla="*/ 63727197 w 54"/>
                <a:gd name="T31" fmla="*/ 400107199 h 95"/>
                <a:gd name="T32" fmla="*/ 125600341 w 54"/>
                <a:gd name="T33" fmla="*/ 431330272 h 95"/>
                <a:gd name="T34" fmla="*/ 164953125 w 54"/>
                <a:gd name="T35" fmla="*/ 484171285 h 95"/>
                <a:gd name="T36" fmla="*/ 189345574 w 54"/>
                <a:gd name="T37" fmla="*/ 468561152 h 95"/>
                <a:gd name="T38" fmla="*/ 238773686 w 54"/>
                <a:gd name="T39" fmla="*/ 491810100 h 95"/>
                <a:gd name="T40" fmla="*/ 238773686 w 54"/>
                <a:gd name="T41" fmla="*/ 521399670 h 95"/>
                <a:gd name="T42" fmla="*/ 201861703 w 54"/>
                <a:gd name="T43" fmla="*/ 552289928 h 95"/>
                <a:gd name="T44" fmla="*/ 238773686 w 54"/>
                <a:gd name="T45" fmla="*/ 589518001 h 95"/>
                <a:gd name="T46" fmla="*/ 302522243 w 54"/>
                <a:gd name="T47" fmla="*/ 612770068 h 95"/>
                <a:gd name="T48" fmla="*/ 366249707 w 54"/>
                <a:gd name="T49" fmla="*/ 657636489 h 95"/>
                <a:gd name="T50" fmla="*/ 378673092 w 54"/>
                <a:gd name="T51" fmla="*/ 673249741 h 95"/>
                <a:gd name="T52" fmla="*/ 366249707 w 54"/>
                <a:gd name="T53" fmla="*/ 688861745 h 95"/>
                <a:gd name="T54" fmla="*/ 403161691 w 54"/>
                <a:gd name="T55" fmla="*/ 718452562 h 95"/>
                <a:gd name="T56" fmla="*/ 415585404 w 54"/>
                <a:gd name="T57" fmla="*/ 710477502 h 95"/>
                <a:gd name="T58" fmla="*/ 428119425 w 54"/>
                <a:gd name="T59" fmla="*/ 694864874 h 95"/>
                <a:gd name="T60" fmla="*/ 479422601 w 54"/>
                <a:gd name="T61" fmla="*/ 688861745 h 95"/>
                <a:gd name="T62" fmla="*/ 528758626 w 54"/>
                <a:gd name="T63" fmla="*/ 702838687 h 95"/>
                <a:gd name="T64" fmla="*/ 543626176 w 54"/>
                <a:gd name="T65" fmla="*/ 673249741 h 95"/>
                <a:gd name="T66" fmla="*/ 555594542 w 54"/>
                <a:gd name="T67" fmla="*/ 657636489 h 95"/>
                <a:gd name="T68" fmla="*/ 605022819 w 54"/>
                <a:gd name="T69" fmla="*/ 642359015 h 95"/>
                <a:gd name="T70" fmla="*/ 592506854 w 54"/>
                <a:gd name="T71" fmla="*/ 628382072 h 95"/>
                <a:gd name="T72" fmla="*/ 592506854 w 54"/>
                <a:gd name="T73" fmla="*/ 612770068 h 95"/>
                <a:gd name="T74" fmla="*/ 605022819 w 54"/>
                <a:gd name="T75" fmla="*/ 605131253 h 95"/>
                <a:gd name="T76" fmla="*/ 605022819 w 54"/>
                <a:gd name="T77" fmla="*/ 597157441 h 95"/>
                <a:gd name="T78" fmla="*/ 605022819 w 54"/>
                <a:gd name="T79" fmla="*/ 552289928 h 95"/>
                <a:gd name="T80" fmla="*/ 656798741 w 54"/>
                <a:gd name="T81" fmla="*/ 513428041 h 95"/>
                <a:gd name="T82" fmla="*/ 681195417 w 54"/>
                <a:gd name="T83" fmla="*/ 484171285 h 95"/>
                <a:gd name="T84" fmla="*/ 656798741 w 54"/>
                <a:gd name="T85" fmla="*/ 431330272 h 95"/>
                <a:gd name="T86" fmla="*/ 656798741 w 54"/>
                <a:gd name="T87" fmla="*/ 408081636 h 95"/>
                <a:gd name="T88" fmla="*/ 617447188 w 54"/>
                <a:gd name="T89" fmla="*/ 97708408 h 95"/>
                <a:gd name="T90" fmla="*/ 605022819 w 54"/>
                <a:gd name="T91" fmla="*/ 83731700 h 95"/>
                <a:gd name="T92" fmla="*/ 580538160 w 54"/>
                <a:gd name="T93" fmla="*/ 44867064 h 95"/>
                <a:gd name="T94" fmla="*/ 555594542 w 54"/>
                <a:gd name="T95" fmla="*/ 23251589 h 95"/>
                <a:gd name="T96" fmla="*/ 555594542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E85"/>
            </a:solidFill>
            <a:ln w="12700">
              <a:solidFill>
                <a:schemeClr val="tx1"/>
              </a:solidFill>
              <a:round/>
              <a:headEnd/>
              <a:tailEnd/>
            </a:ln>
          </p:spPr>
          <p:txBody>
            <a:bodyPr/>
            <a:lstStyle/>
            <a:p>
              <a:endParaRPr lang="en-US"/>
            </a:p>
          </p:txBody>
        </p:sp>
        <p:grpSp>
          <p:nvGrpSpPr>
            <p:cNvPr id="17474" name="Group 55"/>
            <p:cNvGrpSpPr>
              <a:grpSpLocks/>
            </p:cNvGrpSpPr>
            <p:nvPr/>
          </p:nvGrpSpPr>
          <p:grpSpPr bwMode="auto">
            <a:xfrm>
              <a:off x="3669" y="1384"/>
              <a:ext cx="523" cy="468"/>
              <a:chOff x="3562" y="1636"/>
              <a:chExt cx="497" cy="468"/>
            </a:xfrm>
          </p:grpSpPr>
          <p:sp>
            <p:nvSpPr>
              <p:cNvPr id="17478" name="Freeform 56"/>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a:solidFill>
                  <a:schemeClr val="tx1"/>
                </a:solidFill>
                <a:round/>
                <a:headEnd/>
                <a:tailEnd/>
              </a:ln>
            </p:spPr>
            <p:txBody>
              <a:bodyPr/>
              <a:lstStyle/>
              <a:p>
                <a:endParaRPr lang="en-US"/>
              </a:p>
            </p:txBody>
          </p:sp>
          <p:sp>
            <p:nvSpPr>
              <p:cNvPr id="17479" name="Freeform 57"/>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a:solidFill>
                  <a:schemeClr val="tx1"/>
                </a:solidFill>
                <a:round/>
                <a:headEnd/>
                <a:tailEnd/>
              </a:ln>
            </p:spPr>
            <p:txBody>
              <a:bodyPr/>
              <a:lstStyle/>
              <a:p>
                <a:endParaRPr lang="en-US"/>
              </a:p>
            </p:txBody>
          </p:sp>
        </p:grpSp>
        <p:sp>
          <p:nvSpPr>
            <p:cNvPr id="17475" name="Freeform 58"/>
            <p:cNvSpPr>
              <a:spLocks/>
            </p:cNvSpPr>
            <p:nvPr/>
          </p:nvSpPr>
          <p:spPr bwMode="auto">
            <a:xfrm>
              <a:off x="3665" y="2423"/>
              <a:ext cx="240" cy="405"/>
            </a:xfrm>
            <a:custGeom>
              <a:avLst/>
              <a:gdLst>
                <a:gd name="T0" fmla="*/ 531137679 w 47"/>
                <a:gd name="T1" fmla="*/ 0 h 83"/>
                <a:gd name="T2" fmla="*/ 181701960 w 47"/>
                <a:gd name="T3" fmla="*/ 15739470 h 83"/>
                <a:gd name="T4" fmla="*/ 181701960 w 47"/>
                <a:gd name="T5" fmla="*/ 23446476 h 83"/>
                <a:gd name="T6" fmla="*/ 143764120 w 47"/>
                <a:gd name="T7" fmla="*/ 37603690 h 83"/>
                <a:gd name="T8" fmla="*/ 143764120 w 47"/>
                <a:gd name="T9" fmla="*/ 61050146 h 83"/>
                <a:gd name="T10" fmla="*/ 143764120 w 47"/>
                <a:gd name="T11" fmla="*/ 84496632 h 83"/>
                <a:gd name="T12" fmla="*/ 132168304 w 47"/>
                <a:gd name="T13" fmla="*/ 92540417 h 83"/>
                <a:gd name="T14" fmla="*/ 108642593 w 47"/>
                <a:gd name="T15" fmla="*/ 106701007 h 83"/>
                <a:gd name="T16" fmla="*/ 85099908 w 47"/>
                <a:gd name="T17" fmla="*/ 122437720 h 83"/>
                <a:gd name="T18" fmla="*/ 73059346 w 47"/>
                <a:gd name="T19" fmla="*/ 130144702 h 83"/>
                <a:gd name="T20" fmla="*/ 73059346 w 47"/>
                <a:gd name="T21" fmla="*/ 145884147 h 83"/>
                <a:gd name="T22" fmla="*/ 61466145 w 47"/>
                <a:gd name="T23" fmla="*/ 160041381 h 83"/>
                <a:gd name="T24" fmla="*/ 61466145 w 47"/>
                <a:gd name="T25" fmla="*/ 167751134 h 83"/>
                <a:gd name="T26" fmla="*/ 47158800 w 47"/>
                <a:gd name="T27" fmla="*/ 191194828 h 83"/>
                <a:gd name="T28" fmla="*/ 35583318 w 47"/>
                <a:gd name="T29" fmla="*/ 206934196 h 83"/>
                <a:gd name="T30" fmla="*/ 47158800 w 47"/>
                <a:gd name="T31" fmla="*/ 228801143 h 83"/>
                <a:gd name="T32" fmla="*/ 61466145 w 47"/>
                <a:gd name="T33" fmla="*/ 236845084 h 83"/>
                <a:gd name="T34" fmla="*/ 61466145 w 47"/>
                <a:gd name="T35" fmla="*/ 252582266 h 83"/>
                <a:gd name="T36" fmla="*/ 61466145 w 47"/>
                <a:gd name="T37" fmla="*/ 252582266 h 83"/>
                <a:gd name="T38" fmla="*/ 61466145 w 47"/>
                <a:gd name="T39" fmla="*/ 260291433 h 83"/>
                <a:gd name="T40" fmla="*/ 61466145 w 47"/>
                <a:gd name="T41" fmla="*/ 260291433 h 83"/>
                <a:gd name="T42" fmla="*/ 47158800 w 47"/>
                <a:gd name="T43" fmla="*/ 276097631 h 83"/>
                <a:gd name="T44" fmla="*/ 61466145 w 47"/>
                <a:gd name="T45" fmla="*/ 283804456 h 83"/>
                <a:gd name="T46" fmla="*/ 47158800 w 47"/>
                <a:gd name="T47" fmla="*/ 290188581 h 83"/>
                <a:gd name="T48" fmla="*/ 73059346 w 47"/>
                <a:gd name="T49" fmla="*/ 321408116 h 83"/>
                <a:gd name="T50" fmla="*/ 73059346 w 47"/>
                <a:gd name="T51" fmla="*/ 344854387 h 83"/>
                <a:gd name="T52" fmla="*/ 85099908 w 47"/>
                <a:gd name="T53" fmla="*/ 358945181 h 83"/>
                <a:gd name="T54" fmla="*/ 96605504 w 47"/>
                <a:gd name="T55" fmla="*/ 366989747 h 83"/>
                <a:gd name="T56" fmla="*/ 96605504 w 47"/>
                <a:gd name="T57" fmla="*/ 374751691 h 83"/>
                <a:gd name="T58" fmla="*/ 73059346 w 47"/>
                <a:gd name="T59" fmla="*/ 382795632 h 83"/>
                <a:gd name="T60" fmla="*/ 73059346 w 47"/>
                <a:gd name="T61" fmla="*/ 390502301 h 83"/>
                <a:gd name="T62" fmla="*/ 61466145 w 47"/>
                <a:gd name="T63" fmla="*/ 412302574 h 83"/>
                <a:gd name="T64" fmla="*/ 35583318 w 47"/>
                <a:gd name="T65" fmla="*/ 451552622 h 83"/>
                <a:gd name="T66" fmla="*/ 0 w 47"/>
                <a:gd name="T67" fmla="*/ 504895963 h 83"/>
                <a:gd name="T68" fmla="*/ 0 w 47"/>
                <a:gd name="T69" fmla="*/ 542513364 h 83"/>
                <a:gd name="T70" fmla="*/ 325910090 w 47"/>
                <a:gd name="T71" fmla="*/ 536386565 h 83"/>
                <a:gd name="T72" fmla="*/ 325910090 w 47"/>
                <a:gd name="T73" fmla="*/ 542513364 h 83"/>
                <a:gd name="T74" fmla="*/ 313869651 w 47"/>
                <a:gd name="T75" fmla="*/ 558253044 h 83"/>
                <a:gd name="T76" fmla="*/ 325910090 w 47"/>
                <a:gd name="T77" fmla="*/ 589729281 h 83"/>
                <a:gd name="T78" fmla="*/ 349453449 w 47"/>
                <a:gd name="T79" fmla="*/ 611597009 h 83"/>
                <a:gd name="T80" fmla="*/ 361028349 w 47"/>
                <a:gd name="T81" fmla="*/ 635043046 h 83"/>
                <a:gd name="T82" fmla="*/ 384661499 w 47"/>
                <a:gd name="T83" fmla="*/ 635043046 h 83"/>
                <a:gd name="T84" fmla="*/ 422495128 w 47"/>
                <a:gd name="T85" fmla="*/ 619303366 h 83"/>
                <a:gd name="T86" fmla="*/ 493304705 w 47"/>
                <a:gd name="T87" fmla="*/ 603890340 h 83"/>
                <a:gd name="T88" fmla="*/ 519100672 w 47"/>
                <a:gd name="T89" fmla="*/ 603890340 h 83"/>
                <a:gd name="T90" fmla="*/ 542733495 w 47"/>
                <a:gd name="T91" fmla="*/ 597436887 h 83"/>
                <a:gd name="T92" fmla="*/ 554770502 w 47"/>
                <a:gd name="T93" fmla="*/ 603890340 h 83"/>
                <a:gd name="T94" fmla="*/ 566720905 w 47"/>
                <a:gd name="T95" fmla="*/ 611597009 h 83"/>
                <a:gd name="T96" fmla="*/ 566720905 w 47"/>
                <a:gd name="T97" fmla="*/ 603890340 h 83"/>
                <a:gd name="T98" fmla="*/ 531137679 w 47"/>
                <a:gd name="T99" fmla="*/ 412302574 h 83"/>
                <a:gd name="T100" fmla="*/ 531137679 w 47"/>
                <a:gd name="T101" fmla="*/ 398211780 h 83"/>
                <a:gd name="T102" fmla="*/ 542733495 w 47"/>
                <a:gd name="T103" fmla="*/ 15739470 h 83"/>
                <a:gd name="T104" fmla="*/ 531137679 w 47"/>
                <a:gd name="T105" fmla="*/ 0 h 83"/>
                <a:gd name="T106" fmla="*/ 53113767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a:solidFill>
                <a:schemeClr val="tx1"/>
              </a:solidFill>
              <a:round/>
              <a:headEnd/>
              <a:tailEnd/>
            </a:ln>
          </p:spPr>
          <p:txBody>
            <a:bodyPr/>
            <a:lstStyle/>
            <a:p>
              <a:endParaRPr lang="en-US"/>
            </a:p>
          </p:txBody>
        </p:sp>
        <p:sp>
          <p:nvSpPr>
            <p:cNvPr id="17476" name="Freeform 59"/>
            <p:cNvSpPr>
              <a:spLocks/>
            </p:cNvSpPr>
            <p:nvPr/>
          </p:nvSpPr>
          <p:spPr bwMode="auto">
            <a:xfrm>
              <a:off x="4233" y="2350"/>
              <a:ext cx="353" cy="258"/>
            </a:xfrm>
            <a:custGeom>
              <a:avLst/>
              <a:gdLst>
                <a:gd name="T0" fmla="*/ 504015674 w 69"/>
                <a:gd name="T1" fmla="*/ 396026654 h 53"/>
                <a:gd name="T2" fmla="*/ 465486836 w 69"/>
                <a:gd name="T3" fmla="*/ 388454813 h 53"/>
                <a:gd name="T4" fmla="*/ 453760610 w 69"/>
                <a:gd name="T5" fmla="*/ 359181538 h 53"/>
                <a:gd name="T6" fmla="*/ 405875087 w 69"/>
                <a:gd name="T7" fmla="*/ 328536833 h 53"/>
                <a:gd name="T8" fmla="*/ 381473118 w 69"/>
                <a:gd name="T9" fmla="*/ 291678087 h 53"/>
                <a:gd name="T10" fmla="*/ 355242181 w 69"/>
                <a:gd name="T11" fmla="*/ 276204011 h 53"/>
                <a:gd name="T12" fmla="*/ 307373765 w 69"/>
                <a:gd name="T13" fmla="*/ 254764587 h 53"/>
                <a:gd name="T14" fmla="*/ 283420689 w 69"/>
                <a:gd name="T15" fmla="*/ 239342539 h 53"/>
                <a:gd name="T16" fmla="*/ 271228054 w 69"/>
                <a:gd name="T17" fmla="*/ 224188111 h 53"/>
                <a:gd name="T18" fmla="*/ 184919285 w 69"/>
                <a:gd name="T19" fmla="*/ 187329599 h 53"/>
                <a:gd name="T20" fmla="*/ 160965514 w 69"/>
                <a:gd name="T21" fmla="*/ 171852719 h 53"/>
                <a:gd name="T22" fmla="*/ 122454520 w 69"/>
                <a:gd name="T23" fmla="*/ 141275424 h 53"/>
                <a:gd name="T24" fmla="*/ 98518716 w 69"/>
                <a:gd name="T25" fmla="*/ 119839505 h 53"/>
                <a:gd name="T26" fmla="*/ 12192026 w 69"/>
                <a:gd name="T27" fmla="*/ 104348528 h 53"/>
                <a:gd name="T28" fmla="*/ 12192026 w 69"/>
                <a:gd name="T29" fmla="*/ 75326885 h 53"/>
                <a:gd name="T30" fmla="*/ 36145700 w 69"/>
                <a:gd name="T31" fmla="*/ 59918390 h 53"/>
                <a:gd name="T32" fmla="*/ 36145700 w 69"/>
                <a:gd name="T33" fmla="*/ 52335373 h 53"/>
                <a:gd name="T34" fmla="*/ 98518716 w 69"/>
                <a:gd name="T35" fmla="*/ 36924122 h 53"/>
                <a:gd name="T36" fmla="*/ 146390406 w 69"/>
                <a:gd name="T37" fmla="*/ 22994248 h 53"/>
                <a:gd name="T38" fmla="*/ 160965514 w 69"/>
                <a:gd name="T39" fmla="*/ 15474130 h 53"/>
                <a:gd name="T40" fmla="*/ 381473118 w 69"/>
                <a:gd name="T41" fmla="*/ 7585191 h 53"/>
                <a:gd name="T42" fmla="*/ 381473118 w 69"/>
                <a:gd name="T43" fmla="*/ 15474130 h 53"/>
                <a:gd name="T44" fmla="*/ 429806880 w 69"/>
                <a:gd name="T45" fmla="*/ 29021711 h 53"/>
                <a:gd name="T46" fmla="*/ 626469826 w 69"/>
                <a:gd name="T47" fmla="*/ 29021711 h 53"/>
                <a:gd name="T48" fmla="*/ 835233401 w 69"/>
                <a:gd name="T49" fmla="*/ 127408464 h 53"/>
                <a:gd name="T50" fmla="*/ 811297679 w 69"/>
                <a:gd name="T51" fmla="*/ 141275424 h 53"/>
                <a:gd name="T52" fmla="*/ 772860518 w 69"/>
                <a:gd name="T53" fmla="*/ 179743739 h 53"/>
                <a:gd name="T54" fmla="*/ 761116613 w 69"/>
                <a:gd name="T55" fmla="*/ 208765595 h 53"/>
                <a:gd name="T56" fmla="*/ 761116613 w 69"/>
                <a:gd name="T57" fmla="*/ 224188111 h 53"/>
                <a:gd name="T58" fmla="*/ 737180890 w 69"/>
                <a:gd name="T59" fmla="*/ 231759795 h 53"/>
                <a:gd name="T60" fmla="*/ 724971393 w 69"/>
                <a:gd name="T61" fmla="*/ 247182154 h 53"/>
                <a:gd name="T62" fmla="*/ 701035016 w 69"/>
                <a:gd name="T63" fmla="*/ 261112203 h 53"/>
                <a:gd name="T64" fmla="*/ 650406203 w 69"/>
                <a:gd name="T65" fmla="*/ 291678087 h 53"/>
                <a:gd name="T66" fmla="*/ 614725592 w 69"/>
                <a:gd name="T67" fmla="*/ 307100602 h 53"/>
                <a:gd name="T68" fmla="*/ 602534103 w 69"/>
                <a:gd name="T69" fmla="*/ 320699788 h 53"/>
                <a:gd name="T70" fmla="*/ 564005593 w 69"/>
                <a:gd name="T71" fmla="*/ 328536833 h 53"/>
                <a:gd name="T72" fmla="*/ 564005593 w 69"/>
                <a:gd name="T73" fmla="*/ 336121758 h 53"/>
                <a:gd name="T74" fmla="*/ 552262342 w 69"/>
                <a:gd name="T75" fmla="*/ 351596613 h 53"/>
                <a:gd name="T76" fmla="*/ 528417315 w 69"/>
                <a:gd name="T77" fmla="*/ 359181538 h 53"/>
                <a:gd name="T78" fmla="*/ 528417315 w 69"/>
                <a:gd name="T79" fmla="*/ 359181538 h 53"/>
                <a:gd name="T80" fmla="*/ 528417315 w 69"/>
                <a:gd name="T81" fmla="*/ 366685461 h 53"/>
                <a:gd name="T82" fmla="*/ 540069543 w 69"/>
                <a:gd name="T83" fmla="*/ 373032298 h 53"/>
                <a:gd name="T84" fmla="*/ 516225498 w 69"/>
                <a:gd name="T85" fmla="*/ 380617847 h 53"/>
                <a:gd name="T86" fmla="*/ 504015674 w 69"/>
                <a:gd name="T87" fmla="*/ 38845481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a:solidFill>
                <a:schemeClr val="tx1"/>
              </a:solidFill>
              <a:round/>
              <a:headEnd/>
              <a:tailEnd/>
            </a:ln>
          </p:spPr>
          <p:txBody>
            <a:bodyPr/>
            <a:lstStyle/>
            <a:p>
              <a:endParaRPr lang="en-US"/>
            </a:p>
          </p:txBody>
        </p:sp>
        <p:sp>
          <p:nvSpPr>
            <p:cNvPr id="17477" name="Freeform 60"/>
            <p:cNvSpPr>
              <a:spLocks/>
            </p:cNvSpPr>
            <p:nvPr/>
          </p:nvSpPr>
          <p:spPr bwMode="auto">
            <a:xfrm>
              <a:off x="4074" y="2384"/>
              <a:ext cx="375" cy="376"/>
            </a:xfrm>
            <a:custGeom>
              <a:avLst/>
              <a:gdLst>
                <a:gd name="T0" fmla="*/ 114408980 w 73"/>
                <a:gd name="T1" fmla="*/ 315850891 h 77"/>
                <a:gd name="T2" fmla="*/ 142064201 w 73"/>
                <a:gd name="T3" fmla="*/ 339428055 h 77"/>
                <a:gd name="T4" fmla="*/ 166796848 w 73"/>
                <a:gd name="T5" fmla="*/ 355318101 h 77"/>
                <a:gd name="T6" fmla="*/ 166796848 w 73"/>
                <a:gd name="T7" fmla="*/ 377293525 h 77"/>
                <a:gd name="T8" fmla="*/ 179442583 w 73"/>
                <a:gd name="T9" fmla="*/ 385036817 h 77"/>
                <a:gd name="T10" fmla="*/ 166796848 w 73"/>
                <a:gd name="T11" fmla="*/ 424758652 h 77"/>
                <a:gd name="T12" fmla="*/ 154248388 w 73"/>
                <a:gd name="T13" fmla="*/ 462626623 h 77"/>
                <a:gd name="T14" fmla="*/ 179442583 w 73"/>
                <a:gd name="T15" fmla="*/ 524068866 h 77"/>
                <a:gd name="T16" fmla="*/ 204175230 w 73"/>
                <a:gd name="T17" fmla="*/ 547631575 h 77"/>
                <a:gd name="T18" fmla="*/ 216745307 w 73"/>
                <a:gd name="T19" fmla="*/ 569946082 h 77"/>
                <a:gd name="T20" fmla="*/ 229387055 w 73"/>
                <a:gd name="T21" fmla="*/ 585768937 h 77"/>
                <a:gd name="T22" fmla="*/ 742427196 w 73"/>
                <a:gd name="T23" fmla="*/ 585768937 h 77"/>
                <a:gd name="T24" fmla="*/ 767159679 w 73"/>
                <a:gd name="T25" fmla="*/ 593509729 h 77"/>
                <a:gd name="T26" fmla="*/ 754993328 w 73"/>
                <a:gd name="T27" fmla="*/ 547631575 h 77"/>
                <a:gd name="T28" fmla="*/ 767159679 w 73"/>
                <a:gd name="T29" fmla="*/ 532134365 h 77"/>
                <a:gd name="T30" fmla="*/ 819548041 w 73"/>
                <a:gd name="T31" fmla="*/ 532134365 h 77"/>
                <a:gd name="T32" fmla="*/ 856832847 w 73"/>
                <a:gd name="T33" fmla="*/ 532134365 h 77"/>
                <a:gd name="T34" fmla="*/ 856832847 w 73"/>
                <a:gd name="T35" fmla="*/ 500424901 h 77"/>
                <a:gd name="T36" fmla="*/ 856832847 w 73"/>
                <a:gd name="T37" fmla="*/ 478446040 h 77"/>
                <a:gd name="T38" fmla="*/ 881568618 w 73"/>
                <a:gd name="T39" fmla="*/ 408935797 h 77"/>
                <a:gd name="T40" fmla="*/ 909223182 w 73"/>
                <a:gd name="T41" fmla="*/ 369485854 h 77"/>
                <a:gd name="T42" fmla="*/ 933956322 w 73"/>
                <a:gd name="T43" fmla="*/ 363058581 h 77"/>
                <a:gd name="T44" fmla="*/ 933956322 w 73"/>
                <a:gd name="T45" fmla="*/ 355318101 h 77"/>
                <a:gd name="T46" fmla="*/ 921793916 w 73"/>
                <a:gd name="T47" fmla="*/ 355318101 h 77"/>
                <a:gd name="T48" fmla="*/ 881568618 w 73"/>
                <a:gd name="T49" fmla="*/ 347169159 h 77"/>
                <a:gd name="T50" fmla="*/ 869495637 w 73"/>
                <a:gd name="T51" fmla="*/ 315850891 h 77"/>
                <a:gd name="T52" fmla="*/ 819548041 w 73"/>
                <a:gd name="T53" fmla="*/ 285793404 h 77"/>
                <a:gd name="T54" fmla="*/ 792371504 w 73"/>
                <a:gd name="T55" fmla="*/ 246340492 h 77"/>
                <a:gd name="T56" fmla="*/ 767159679 w 73"/>
                <a:gd name="T57" fmla="*/ 230520293 h 77"/>
                <a:gd name="T58" fmla="*/ 717233125 w 73"/>
                <a:gd name="T59" fmla="*/ 208542682 h 77"/>
                <a:gd name="T60" fmla="*/ 690035547 w 73"/>
                <a:gd name="T61" fmla="*/ 192653261 h 77"/>
                <a:gd name="T62" fmla="*/ 677393635 w 73"/>
                <a:gd name="T63" fmla="*/ 176830406 h 77"/>
                <a:gd name="T64" fmla="*/ 587717179 w 73"/>
                <a:gd name="T65" fmla="*/ 139032088 h 77"/>
                <a:gd name="T66" fmla="*/ 562984367 w 73"/>
                <a:gd name="T67" fmla="*/ 123142666 h 77"/>
                <a:gd name="T68" fmla="*/ 525606849 w 73"/>
                <a:gd name="T69" fmla="*/ 93084867 h 77"/>
                <a:gd name="T70" fmla="*/ 498044340 w 73"/>
                <a:gd name="T71" fmla="*/ 69510575 h 77"/>
                <a:gd name="T72" fmla="*/ 408257418 w 73"/>
                <a:gd name="T73" fmla="*/ 53687720 h 77"/>
                <a:gd name="T74" fmla="*/ 408257418 w 73"/>
                <a:gd name="T75" fmla="*/ 23563481 h 77"/>
                <a:gd name="T76" fmla="*/ 435934010 w 73"/>
                <a:gd name="T77" fmla="*/ 7740628 h 77"/>
                <a:gd name="T78" fmla="*/ 435934010 w 73"/>
                <a:gd name="T79" fmla="*/ 0 h 77"/>
                <a:gd name="T80" fmla="*/ 0 w 73"/>
                <a:gd name="T81" fmla="*/ 37798386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E85"/>
            </a:solidFill>
            <a:ln w="12700">
              <a:solidFill>
                <a:schemeClr val="tx1"/>
              </a:solidFill>
              <a:round/>
              <a:headEnd/>
              <a:tailEnd/>
            </a:ln>
          </p:spPr>
          <p:txBody>
            <a:bodyPr/>
            <a:lstStyle/>
            <a:p>
              <a:endParaRPr lang="en-US"/>
            </a:p>
          </p:txBody>
        </p:sp>
      </p:grpSp>
      <p:sp>
        <p:nvSpPr>
          <p:cNvPr id="17434" name="Freeform 61"/>
          <p:cNvSpPr>
            <a:spLocks/>
          </p:cNvSpPr>
          <p:nvPr/>
        </p:nvSpPr>
        <p:spPr bwMode="auto">
          <a:xfrm>
            <a:off x="6246813" y="3041650"/>
            <a:ext cx="449262"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a:solidFill>
              <a:schemeClr val="tx1"/>
            </a:solidFill>
            <a:round/>
            <a:headEnd/>
            <a:tailEnd/>
          </a:ln>
        </p:spPr>
        <p:txBody>
          <a:bodyPr/>
          <a:lstStyle/>
          <a:p>
            <a:endParaRPr lang="en-US"/>
          </a:p>
        </p:txBody>
      </p:sp>
      <p:sp>
        <p:nvSpPr>
          <p:cNvPr id="17435" name="Freeform 62"/>
          <p:cNvSpPr>
            <a:spLocks/>
          </p:cNvSpPr>
          <p:nvPr/>
        </p:nvSpPr>
        <p:spPr bwMode="auto">
          <a:xfrm>
            <a:off x="6588125"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a:solidFill>
              <a:schemeClr val="tx1"/>
            </a:solidFill>
            <a:round/>
            <a:headEnd/>
            <a:tailEnd/>
          </a:ln>
        </p:spPr>
        <p:txBody>
          <a:bodyPr/>
          <a:lstStyle/>
          <a:p>
            <a:endParaRPr lang="en-US"/>
          </a:p>
        </p:txBody>
      </p:sp>
      <p:sp>
        <p:nvSpPr>
          <p:cNvPr id="17436" name="Freeform 63"/>
          <p:cNvSpPr>
            <a:spLocks/>
          </p:cNvSpPr>
          <p:nvPr/>
        </p:nvSpPr>
        <p:spPr bwMode="auto">
          <a:xfrm>
            <a:off x="6616700" y="2801938"/>
            <a:ext cx="138113"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a:solidFill>
              <a:schemeClr val="tx1"/>
            </a:solidFill>
            <a:round/>
            <a:headEnd/>
            <a:tailEnd/>
          </a:ln>
        </p:spPr>
        <p:txBody>
          <a:bodyPr/>
          <a:lstStyle/>
          <a:p>
            <a:endParaRPr lang="en-US"/>
          </a:p>
        </p:txBody>
      </p:sp>
      <p:sp>
        <p:nvSpPr>
          <p:cNvPr id="17437" name="Freeform 64"/>
          <p:cNvSpPr>
            <a:spLocks/>
          </p:cNvSpPr>
          <p:nvPr/>
        </p:nvSpPr>
        <p:spPr bwMode="auto">
          <a:xfrm>
            <a:off x="6738938" y="2654300"/>
            <a:ext cx="166687"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a:solidFill>
              <a:schemeClr val="tx1"/>
            </a:solidFill>
            <a:round/>
            <a:headEnd/>
            <a:tailEnd/>
          </a:ln>
        </p:spPr>
        <p:txBody>
          <a:bodyPr/>
          <a:lstStyle/>
          <a:p>
            <a:endParaRPr lang="en-US"/>
          </a:p>
        </p:txBody>
      </p:sp>
      <p:sp>
        <p:nvSpPr>
          <p:cNvPr id="17438" name="Freeform 65"/>
          <p:cNvSpPr>
            <a:spLocks/>
          </p:cNvSpPr>
          <p:nvPr/>
        </p:nvSpPr>
        <p:spPr bwMode="auto">
          <a:xfrm>
            <a:off x="6732588"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487EB"/>
          </a:solidFill>
          <a:ln w="12700">
            <a:solidFill>
              <a:schemeClr val="tx1"/>
            </a:solidFill>
            <a:round/>
            <a:headEnd/>
            <a:tailEnd/>
          </a:ln>
        </p:spPr>
        <p:txBody>
          <a:bodyPr/>
          <a:lstStyle/>
          <a:p>
            <a:endParaRPr lang="en-US"/>
          </a:p>
        </p:txBody>
      </p:sp>
      <p:sp>
        <p:nvSpPr>
          <p:cNvPr id="17439" name="Freeform 66"/>
          <p:cNvSpPr>
            <a:spLocks/>
          </p:cNvSpPr>
          <p:nvPr/>
        </p:nvSpPr>
        <p:spPr bwMode="auto">
          <a:xfrm>
            <a:off x="6884988"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a:solidFill>
              <a:schemeClr val="tx1"/>
            </a:solidFill>
            <a:round/>
            <a:headEnd/>
            <a:tailEnd/>
          </a:ln>
        </p:spPr>
        <p:txBody>
          <a:bodyPr/>
          <a:lstStyle/>
          <a:p>
            <a:endParaRPr lang="en-US"/>
          </a:p>
        </p:txBody>
      </p:sp>
      <p:sp>
        <p:nvSpPr>
          <p:cNvPr id="17440" name="Freeform 67"/>
          <p:cNvSpPr>
            <a:spLocks/>
          </p:cNvSpPr>
          <p:nvPr/>
        </p:nvSpPr>
        <p:spPr bwMode="auto">
          <a:xfrm>
            <a:off x="6789738"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a:solidFill>
              <a:schemeClr val="tx1"/>
            </a:solidFill>
            <a:round/>
            <a:headEnd/>
            <a:tailEnd/>
          </a:ln>
        </p:spPr>
        <p:txBody>
          <a:bodyPr/>
          <a:lstStyle/>
          <a:p>
            <a:endParaRPr lang="en-US"/>
          </a:p>
        </p:txBody>
      </p:sp>
      <p:sp>
        <p:nvSpPr>
          <p:cNvPr id="17441" name="Freeform 68"/>
          <p:cNvSpPr>
            <a:spLocks/>
          </p:cNvSpPr>
          <p:nvPr/>
        </p:nvSpPr>
        <p:spPr bwMode="auto">
          <a:xfrm>
            <a:off x="6840538" y="1887538"/>
            <a:ext cx="35401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a:solidFill>
              <a:schemeClr val="tx1"/>
            </a:solidFill>
            <a:round/>
            <a:headEnd/>
            <a:tailEnd/>
          </a:ln>
        </p:spPr>
        <p:txBody>
          <a:bodyPr/>
          <a:lstStyle/>
          <a:p>
            <a:endParaRPr lang="en-US"/>
          </a:p>
        </p:txBody>
      </p:sp>
      <p:grpSp>
        <p:nvGrpSpPr>
          <p:cNvPr id="17442" name="Group 69"/>
          <p:cNvGrpSpPr>
            <a:grpSpLocks/>
          </p:cNvGrpSpPr>
          <p:nvPr/>
        </p:nvGrpSpPr>
        <p:grpSpPr bwMode="auto">
          <a:xfrm>
            <a:off x="2876550" y="4635500"/>
            <a:ext cx="858838" cy="588963"/>
            <a:chOff x="1991" y="3321"/>
            <a:chExt cx="361" cy="231"/>
          </a:xfrm>
        </p:grpSpPr>
        <p:sp>
          <p:nvSpPr>
            <p:cNvPr id="17452" name="Freeform 70"/>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a:solidFill>
                <a:schemeClr val="tx1"/>
              </a:solidFill>
              <a:round/>
              <a:headEnd/>
              <a:tailEnd/>
            </a:ln>
          </p:spPr>
          <p:txBody>
            <a:bodyPr/>
            <a:lstStyle/>
            <a:p>
              <a:endParaRPr lang="en-US"/>
            </a:p>
          </p:txBody>
        </p:sp>
        <p:sp>
          <p:nvSpPr>
            <p:cNvPr id="17453" name="Freeform 71"/>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a:solidFill>
                <a:schemeClr val="tx1"/>
              </a:solidFill>
              <a:round/>
              <a:headEnd/>
              <a:tailEnd/>
            </a:ln>
          </p:spPr>
          <p:txBody>
            <a:bodyPr/>
            <a:lstStyle/>
            <a:p>
              <a:endParaRPr lang="en-US"/>
            </a:p>
          </p:txBody>
        </p:sp>
        <p:sp>
          <p:nvSpPr>
            <p:cNvPr id="17454" name="Freeform 72"/>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a:solidFill>
                <a:schemeClr val="tx1"/>
              </a:solidFill>
              <a:round/>
              <a:headEnd/>
              <a:tailEnd/>
            </a:ln>
          </p:spPr>
          <p:txBody>
            <a:bodyPr/>
            <a:lstStyle/>
            <a:p>
              <a:endParaRPr lang="en-US"/>
            </a:p>
          </p:txBody>
        </p:sp>
        <p:sp>
          <p:nvSpPr>
            <p:cNvPr id="17455" name="Freeform 73"/>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a:solidFill>
                <a:schemeClr val="tx1"/>
              </a:solidFill>
              <a:round/>
              <a:headEnd/>
              <a:tailEnd/>
            </a:ln>
          </p:spPr>
          <p:txBody>
            <a:bodyPr/>
            <a:lstStyle/>
            <a:p>
              <a:endParaRPr lang="en-US"/>
            </a:p>
          </p:txBody>
        </p:sp>
        <p:sp>
          <p:nvSpPr>
            <p:cNvPr id="17456" name="Freeform 74"/>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a:solidFill>
                <a:schemeClr val="tx1"/>
              </a:solidFill>
              <a:round/>
              <a:headEnd/>
              <a:tailEnd/>
            </a:ln>
          </p:spPr>
          <p:txBody>
            <a:bodyPr/>
            <a:lstStyle/>
            <a:p>
              <a:endParaRPr lang="en-US"/>
            </a:p>
          </p:txBody>
        </p:sp>
        <p:sp>
          <p:nvSpPr>
            <p:cNvPr id="17457" name="Freeform 75"/>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a:solidFill>
                <a:schemeClr val="tx1"/>
              </a:solidFill>
              <a:round/>
              <a:headEnd/>
              <a:tailEnd/>
            </a:ln>
          </p:spPr>
          <p:txBody>
            <a:bodyPr/>
            <a:lstStyle/>
            <a:p>
              <a:endParaRPr lang="en-US"/>
            </a:p>
          </p:txBody>
        </p:sp>
        <p:sp>
          <p:nvSpPr>
            <p:cNvPr id="17458" name="Freeform 76"/>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a:solidFill>
                <a:schemeClr val="tx1"/>
              </a:solidFill>
              <a:round/>
              <a:headEnd/>
              <a:tailEnd/>
            </a:ln>
          </p:spPr>
          <p:txBody>
            <a:bodyPr/>
            <a:lstStyle/>
            <a:p>
              <a:endParaRPr lang="en-US"/>
            </a:p>
          </p:txBody>
        </p:sp>
        <p:sp>
          <p:nvSpPr>
            <p:cNvPr id="17459" name="Freeform 77"/>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a:solidFill>
                <a:schemeClr val="tx1"/>
              </a:solidFill>
              <a:round/>
              <a:headEnd/>
              <a:tailEnd/>
            </a:ln>
          </p:spPr>
          <p:txBody>
            <a:bodyPr/>
            <a:lstStyle/>
            <a:p>
              <a:endParaRPr lang="en-US"/>
            </a:p>
          </p:txBody>
        </p:sp>
      </p:grpSp>
      <p:sp>
        <p:nvSpPr>
          <p:cNvPr id="118862" name="Rectangle 78"/>
          <p:cNvSpPr>
            <a:spLocks noGrp="1" noChangeArrowheads="1"/>
          </p:cNvSpPr>
          <p:nvPr>
            <p:ph type="title" idx="4294967295"/>
          </p:nvPr>
        </p:nvSpPr>
        <p:spPr>
          <a:xfrm>
            <a:off x="0" y="479534"/>
            <a:ext cx="9144000" cy="1143000"/>
          </a:xfrm>
        </p:spPr>
        <p:txBody>
          <a:bodyPr rtlCol="0">
            <a:normAutofit/>
          </a:bodyPr>
          <a:lstStyle/>
          <a:p>
            <a:pPr algn="ctr" eaLnBrk="1" fontAlgn="auto" hangingPunct="1">
              <a:spcAft>
                <a:spcPts val="0"/>
              </a:spcAft>
              <a:defRPr/>
            </a:pPr>
            <a:r>
              <a:rPr lang="en-US" sz="3000" dirty="0" smtClean="0"/>
              <a:t>Obesity Trends* Among U.S. Adults</a:t>
            </a:r>
            <a:br>
              <a:rPr lang="en-US" sz="3000" dirty="0" smtClean="0"/>
            </a:br>
            <a:r>
              <a:rPr lang="en-US" sz="3000" dirty="0" smtClean="0">
                <a:solidFill>
                  <a:srgbClr val="DE3021"/>
                </a:solidFill>
              </a:rPr>
              <a:t>BRFSS, 1999</a:t>
            </a:r>
          </a:p>
        </p:txBody>
      </p:sp>
      <p:sp>
        <p:nvSpPr>
          <p:cNvPr id="17444" name="Text Box 79"/>
          <p:cNvSpPr txBox="1">
            <a:spLocks noChangeArrowheads="1"/>
          </p:cNvSpPr>
          <p:nvPr/>
        </p:nvSpPr>
        <p:spPr bwMode="auto">
          <a:xfrm>
            <a:off x="2119313" y="1352550"/>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4” person)</a:t>
            </a:r>
          </a:p>
        </p:txBody>
      </p:sp>
      <p:sp>
        <p:nvSpPr>
          <p:cNvPr id="17445" name="Text Box 80"/>
          <p:cNvSpPr txBox="1">
            <a:spLocks noChangeArrowheads="1"/>
          </p:cNvSpPr>
          <p:nvPr/>
        </p:nvSpPr>
        <p:spPr bwMode="auto">
          <a:xfrm>
            <a:off x="654050" y="5894388"/>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No Data          &lt;10%           10%–14%	    15%–19%          </a:t>
            </a:r>
            <a:r>
              <a:rPr lang="en-US" altLang="en-US" sz="1400">
                <a:latin typeface="Arial Narrow" pitchFamily="34" charset="0"/>
              </a:rPr>
              <a:t> </a:t>
            </a:r>
            <a:r>
              <a:rPr lang="en-US" altLang="en-US" sz="1400" b="1">
                <a:latin typeface="Arial Narrow" pitchFamily="34" charset="0"/>
              </a:rPr>
              <a:t>≥20%</a:t>
            </a:r>
            <a:endParaRPr lang="en-US" altLang="en-US" sz="1400">
              <a:latin typeface="Arial Narrow" pitchFamily="34" charset="0"/>
            </a:endParaRPr>
          </a:p>
        </p:txBody>
      </p:sp>
      <p:sp>
        <p:nvSpPr>
          <p:cNvPr id="17446" name="Rectangle 81"/>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7447" name="Rectangle 82"/>
          <p:cNvSpPr>
            <a:spLocks noChangeArrowheads="1"/>
          </p:cNvSpPr>
          <p:nvPr/>
        </p:nvSpPr>
        <p:spPr bwMode="auto">
          <a:xfrm>
            <a:off x="1347788" y="5953125"/>
            <a:ext cx="207962"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7448" name="Rectangle 83"/>
          <p:cNvSpPr>
            <a:spLocks noChangeArrowheads="1"/>
          </p:cNvSpPr>
          <p:nvPr/>
        </p:nvSpPr>
        <p:spPr bwMode="auto">
          <a:xfrm>
            <a:off x="2063750" y="5951538"/>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17449" name="Rectangle 84"/>
          <p:cNvSpPr>
            <a:spLocks noChangeArrowheads="1"/>
          </p:cNvSpPr>
          <p:nvPr/>
        </p:nvSpPr>
        <p:spPr bwMode="auto">
          <a:xfrm>
            <a:off x="3060700" y="5961063"/>
            <a:ext cx="209550" cy="234950"/>
          </a:xfrm>
          <a:prstGeom prst="rect">
            <a:avLst/>
          </a:prstGeom>
          <a:solidFill>
            <a:srgbClr val="0000A0"/>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7450" name="Rectangle 85"/>
          <p:cNvSpPr>
            <a:spLocks noChangeArrowheads="1"/>
          </p:cNvSpPr>
          <p:nvPr/>
        </p:nvSpPr>
        <p:spPr bwMode="auto">
          <a:xfrm>
            <a:off x="4037013" y="5945188"/>
            <a:ext cx="209550" cy="234950"/>
          </a:xfrm>
          <a:prstGeom prst="rect">
            <a:avLst/>
          </a:prstGeom>
          <a:solidFill>
            <a:srgbClr val="FFC66D"/>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7451" name="Rectangle 86"/>
          <p:cNvSpPr>
            <a:spLocks noChangeArrowheads="1"/>
          </p:cNvSpPr>
          <p:nvPr/>
        </p:nvSpPr>
        <p:spPr bwMode="auto">
          <a:xfrm>
            <a:off x="395288" y="5638800"/>
            <a:ext cx="5091112" cy="604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3526456482"/>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p:cNvSpPr>
            <a:spLocks/>
          </p:cNvSpPr>
          <p:nvPr/>
        </p:nvSpPr>
        <p:spPr bwMode="auto">
          <a:xfrm>
            <a:off x="4013200" y="2003425"/>
            <a:ext cx="642938"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a:solidFill>
              <a:schemeClr val="tx1"/>
            </a:solidFill>
            <a:round/>
            <a:headEnd/>
            <a:tailEnd/>
          </a:ln>
        </p:spPr>
        <p:txBody>
          <a:bodyPr/>
          <a:lstStyle/>
          <a:p>
            <a:endParaRPr lang="en-US"/>
          </a:p>
        </p:txBody>
      </p:sp>
      <p:sp>
        <p:nvSpPr>
          <p:cNvPr id="18435" name="Freeform 3"/>
          <p:cNvSpPr>
            <a:spLocks/>
          </p:cNvSpPr>
          <p:nvPr/>
        </p:nvSpPr>
        <p:spPr bwMode="auto">
          <a:xfrm>
            <a:off x="3984625" y="2398713"/>
            <a:ext cx="681038"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a:solidFill>
              <a:schemeClr val="tx1"/>
            </a:solidFill>
            <a:round/>
            <a:headEnd/>
            <a:tailEnd/>
          </a:ln>
        </p:spPr>
        <p:txBody>
          <a:bodyPr/>
          <a:lstStyle/>
          <a:p>
            <a:endParaRPr lang="en-US"/>
          </a:p>
        </p:txBody>
      </p:sp>
      <p:sp>
        <p:nvSpPr>
          <p:cNvPr id="18436" name="Freeform 4"/>
          <p:cNvSpPr>
            <a:spLocks/>
          </p:cNvSpPr>
          <p:nvPr/>
        </p:nvSpPr>
        <p:spPr bwMode="auto">
          <a:xfrm>
            <a:off x="4019550" y="3590925"/>
            <a:ext cx="839788"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0000A0"/>
          </a:solidFill>
          <a:ln w="12700">
            <a:solidFill>
              <a:schemeClr val="tx1"/>
            </a:solidFill>
            <a:round/>
            <a:headEnd/>
            <a:tailEnd/>
          </a:ln>
        </p:spPr>
        <p:txBody>
          <a:bodyPr/>
          <a:lstStyle/>
          <a:p>
            <a:endParaRPr lang="en-US"/>
          </a:p>
        </p:txBody>
      </p:sp>
      <p:sp>
        <p:nvSpPr>
          <p:cNvPr id="18437" name="Freeform 5"/>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a:solidFill>
              <a:schemeClr val="tx1"/>
            </a:solidFill>
            <a:round/>
            <a:headEnd/>
            <a:tailEnd/>
          </a:ln>
        </p:spPr>
        <p:txBody>
          <a:bodyPr/>
          <a:lstStyle/>
          <a:p>
            <a:endParaRPr lang="en-US"/>
          </a:p>
        </p:txBody>
      </p:sp>
      <p:sp>
        <p:nvSpPr>
          <p:cNvPr id="18438" name="Freeform 6"/>
          <p:cNvSpPr>
            <a:spLocks/>
          </p:cNvSpPr>
          <p:nvPr/>
        </p:nvSpPr>
        <p:spPr bwMode="auto">
          <a:xfrm>
            <a:off x="5591175" y="4311650"/>
            <a:ext cx="890588"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a:solidFill>
              <a:schemeClr val="tx1"/>
            </a:solidFill>
            <a:round/>
            <a:headEnd/>
            <a:tailEnd/>
          </a:ln>
        </p:spPr>
        <p:txBody>
          <a:bodyPr/>
          <a:lstStyle/>
          <a:p>
            <a:endParaRPr lang="en-US"/>
          </a:p>
        </p:txBody>
      </p:sp>
      <p:sp>
        <p:nvSpPr>
          <p:cNvPr id="18439" name="Freeform 7"/>
          <p:cNvSpPr>
            <a:spLocks/>
          </p:cNvSpPr>
          <p:nvPr/>
        </p:nvSpPr>
        <p:spPr bwMode="auto">
          <a:xfrm>
            <a:off x="2105025"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a:solidFill>
              <a:schemeClr val="tx1"/>
            </a:solidFill>
            <a:round/>
            <a:headEnd/>
            <a:tailEnd/>
          </a:ln>
        </p:spPr>
        <p:txBody>
          <a:bodyPr/>
          <a:lstStyle/>
          <a:p>
            <a:endParaRPr lang="en-US"/>
          </a:p>
        </p:txBody>
      </p:sp>
      <p:sp>
        <p:nvSpPr>
          <p:cNvPr id="18440" name="Freeform 8"/>
          <p:cNvSpPr>
            <a:spLocks/>
          </p:cNvSpPr>
          <p:nvPr/>
        </p:nvSpPr>
        <p:spPr bwMode="auto">
          <a:xfrm>
            <a:off x="3325813" y="2452688"/>
            <a:ext cx="681037"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a:solidFill>
              <a:schemeClr val="tx1"/>
            </a:solidFill>
            <a:round/>
            <a:headEnd/>
            <a:tailEnd/>
          </a:ln>
        </p:spPr>
        <p:txBody>
          <a:bodyPr/>
          <a:lstStyle/>
          <a:p>
            <a:endParaRPr lang="en-US"/>
          </a:p>
        </p:txBody>
      </p:sp>
      <p:sp>
        <p:nvSpPr>
          <p:cNvPr id="18441" name="Freeform 9"/>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a:solidFill>
              <a:schemeClr val="tx1"/>
            </a:solidFill>
            <a:round/>
            <a:headEnd/>
            <a:tailEnd/>
          </a:ln>
        </p:spPr>
        <p:txBody>
          <a:bodyPr/>
          <a:lstStyle/>
          <a:p>
            <a:endParaRPr lang="en-US"/>
          </a:p>
        </p:txBody>
      </p:sp>
      <p:sp>
        <p:nvSpPr>
          <p:cNvPr id="18442" name="Freeform 10"/>
          <p:cNvSpPr>
            <a:spLocks/>
          </p:cNvSpPr>
          <p:nvPr/>
        </p:nvSpPr>
        <p:spPr bwMode="auto">
          <a:xfrm>
            <a:off x="3341688" y="3521075"/>
            <a:ext cx="685800"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a:solidFill>
              <a:schemeClr val="tx1"/>
            </a:solidFill>
            <a:round/>
            <a:headEnd/>
            <a:tailEnd/>
          </a:ln>
        </p:spPr>
        <p:txBody>
          <a:bodyPr/>
          <a:lstStyle/>
          <a:p>
            <a:endParaRPr lang="en-US"/>
          </a:p>
        </p:txBody>
      </p:sp>
      <p:sp>
        <p:nvSpPr>
          <p:cNvPr id="18443" name="Freeform 11"/>
          <p:cNvSpPr>
            <a:spLocks/>
          </p:cNvSpPr>
          <p:nvPr/>
        </p:nvSpPr>
        <p:spPr bwMode="auto">
          <a:xfrm>
            <a:off x="6170613"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a:solidFill>
              <a:schemeClr val="tx1"/>
            </a:solidFill>
            <a:round/>
            <a:headEnd/>
            <a:tailEnd/>
          </a:ln>
        </p:spPr>
        <p:txBody>
          <a:bodyPr/>
          <a:lstStyle/>
          <a:p>
            <a:endParaRPr lang="en-US"/>
          </a:p>
        </p:txBody>
      </p:sp>
      <p:sp>
        <p:nvSpPr>
          <p:cNvPr id="18444" name="Freeform 12"/>
          <p:cNvSpPr>
            <a:spLocks/>
          </p:cNvSpPr>
          <p:nvPr/>
        </p:nvSpPr>
        <p:spPr bwMode="auto">
          <a:xfrm>
            <a:off x="6661150" y="2266950"/>
            <a:ext cx="166688"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a:solidFill>
              <a:schemeClr val="tx1"/>
            </a:solidFill>
            <a:round/>
            <a:headEnd/>
            <a:tailEnd/>
          </a:ln>
        </p:spPr>
        <p:txBody>
          <a:bodyPr/>
          <a:lstStyle/>
          <a:p>
            <a:endParaRPr lang="en-US"/>
          </a:p>
        </p:txBody>
      </p:sp>
      <p:sp>
        <p:nvSpPr>
          <p:cNvPr id="18445" name="Freeform 13"/>
          <p:cNvSpPr>
            <a:spLocks/>
          </p:cNvSpPr>
          <p:nvPr/>
        </p:nvSpPr>
        <p:spPr bwMode="auto">
          <a:xfrm>
            <a:off x="2957513" y="2794000"/>
            <a:ext cx="550862"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a:solidFill>
              <a:schemeClr val="tx1"/>
            </a:solidFill>
            <a:round/>
            <a:headEnd/>
            <a:tailEnd/>
          </a:ln>
        </p:spPr>
        <p:txBody>
          <a:bodyPr/>
          <a:lstStyle/>
          <a:p>
            <a:endParaRPr lang="en-US"/>
          </a:p>
        </p:txBody>
      </p:sp>
      <p:sp>
        <p:nvSpPr>
          <p:cNvPr id="18446" name="Freeform 14"/>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a:solidFill>
              <a:schemeClr val="tx1"/>
            </a:solidFill>
            <a:round/>
            <a:headEnd/>
            <a:tailEnd/>
          </a:ln>
        </p:spPr>
        <p:txBody>
          <a:bodyPr/>
          <a:lstStyle/>
          <a:p>
            <a:endParaRPr lang="en-US"/>
          </a:p>
        </p:txBody>
      </p:sp>
      <p:sp>
        <p:nvSpPr>
          <p:cNvPr id="18447" name="Freeform 15"/>
          <p:cNvSpPr>
            <a:spLocks/>
          </p:cNvSpPr>
          <p:nvPr/>
        </p:nvSpPr>
        <p:spPr bwMode="auto">
          <a:xfrm>
            <a:off x="2806700" y="1833563"/>
            <a:ext cx="585788"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a:solidFill>
              <a:schemeClr val="tx1"/>
            </a:solidFill>
            <a:round/>
            <a:headEnd/>
            <a:tailEnd/>
          </a:ln>
        </p:spPr>
        <p:txBody>
          <a:bodyPr/>
          <a:lstStyle/>
          <a:p>
            <a:endParaRPr lang="en-US"/>
          </a:p>
        </p:txBody>
      </p:sp>
      <p:sp>
        <p:nvSpPr>
          <p:cNvPr id="18448" name="Freeform 16"/>
          <p:cNvSpPr>
            <a:spLocks/>
          </p:cNvSpPr>
          <p:nvPr/>
        </p:nvSpPr>
        <p:spPr bwMode="auto">
          <a:xfrm>
            <a:off x="3052763"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a:solidFill>
              <a:schemeClr val="tx1"/>
            </a:solidFill>
            <a:round/>
            <a:headEnd/>
            <a:tailEnd/>
          </a:ln>
        </p:spPr>
        <p:txBody>
          <a:bodyPr/>
          <a:lstStyle/>
          <a:p>
            <a:endParaRPr lang="en-US"/>
          </a:p>
        </p:txBody>
      </p:sp>
      <p:sp>
        <p:nvSpPr>
          <p:cNvPr id="18449" name="Freeform 17"/>
          <p:cNvSpPr>
            <a:spLocks/>
          </p:cNvSpPr>
          <p:nvPr/>
        </p:nvSpPr>
        <p:spPr bwMode="auto">
          <a:xfrm>
            <a:off x="2452688" y="2662238"/>
            <a:ext cx="620712"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a:solidFill>
              <a:schemeClr val="tx1"/>
            </a:solidFill>
            <a:round/>
            <a:headEnd/>
            <a:tailEnd/>
          </a:ln>
        </p:spPr>
        <p:txBody>
          <a:bodyPr/>
          <a:lstStyle/>
          <a:p>
            <a:endParaRPr lang="en-US"/>
          </a:p>
        </p:txBody>
      </p:sp>
      <p:sp>
        <p:nvSpPr>
          <p:cNvPr id="18450" name="Freeform 18"/>
          <p:cNvSpPr>
            <a:spLocks/>
          </p:cNvSpPr>
          <p:nvPr/>
        </p:nvSpPr>
        <p:spPr bwMode="auto">
          <a:xfrm>
            <a:off x="2776538" y="3444875"/>
            <a:ext cx="658812"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0000A0"/>
          </a:solidFill>
          <a:ln w="12700">
            <a:solidFill>
              <a:schemeClr val="tx1"/>
            </a:solidFill>
            <a:round/>
            <a:headEnd/>
            <a:tailEnd/>
          </a:ln>
        </p:spPr>
        <p:txBody>
          <a:bodyPr/>
          <a:lstStyle/>
          <a:p>
            <a:endParaRPr lang="en-US"/>
          </a:p>
        </p:txBody>
      </p:sp>
      <p:sp>
        <p:nvSpPr>
          <p:cNvPr id="18451" name="Freeform 19"/>
          <p:cNvSpPr>
            <a:spLocks/>
          </p:cNvSpPr>
          <p:nvPr/>
        </p:nvSpPr>
        <p:spPr bwMode="auto">
          <a:xfrm>
            <a:off x="4606925" y="1981200"/>
            <a:ext cx="644525"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a:solidFill>
              <a:schemeClr val="tx1"/>
            </a:solidFill>
            <a:round/>
            <a:headEnd/>
            <a:tailEnd/>
          </a:ln>
        </p:spPr>
        <p:txBody>
          <a:bodyPr/>
          <a:lstStyle/>
          <a:p>
            <a:endParaRPr lang="en-US"/>
          </a:p>
        </p:txBody>
      </p:sp>
      <p:sp>
        <p:nvSpPr>
          <p:cNvPr id="18452" name="Freeform 20"/>
          <p:cNvSpPr>
            <a:spLocks/>
          </p:cNvSpPr>
          <p:nvPr/>
        </p:nvSpPr>
        <p:spPr bwMode="auto">
          <a:xfrm>
            <a:off x="5924550" y="3127375"/>
            <a:ext cx="736600"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a:solidFill>
              <a:schemeClr val="tx1"/>
            </a:solidFill>
            <a:round/>
            <a:headEnd/>
            <a:tailEnd/>
          </a:ln>
        </p:spPr>
        <p:txBody>
          <a:bodyPr/>
          <a:lstStyle/>
          <a:p>
            <a:endParaRPr lang="en-US"/>
          </a:p>
        </p:txBody>
      </p:sp>
      <p:grpSp>
        <p:nvGrpSpPr>
          <p:cNvPr id="18453" name="Group 21"/>
          <p:cNvGrpSpPr>
            <a:grpSpLocks/>
          </p:cNvGrpSpPr>
          <p:nvPr/>
        </p:nvGrpSpPr>
        <p:grpSpPr bwMode="auto">
          <a:xfrm>
            <a:off x="1027113" y="2035175"/>
            <a:ext cx="5678487" cy="3241675"/>
            <a:chOff x="720" y="1282"/>
            <a:chExt cx="4024" cy="2042"/>
          </a:xfrm>
        </p:grpSpPr>
        <p:sp>
          <p:nvSpPr>
            <p:cNvPr id="18480" name="Freeform 22"/>
            <p:cNvSpPr>
              <a:spLocks/>
            </p:cNvSpPr>
            <p:nvPr/>
          </p:nvSpPr>
          <p:spPr bwMode="auto">
            <a:xfrm>
              <a:off x="2800" y="1760"/>
              <a:ext cx="570" cy="268"/>
            </a:xfrm>
            <a:custGeom>
              <a:avLst/>
              <a:gdLst>
                <a:gd name="T0" fmla="*/ 0 w 111"/>
                <a:gd name="T1" fmla="*/ 257106460 h 55"/>
                <a:gd name="T2" fmla="*/ 37185629 w 111"/>
                <a:gd name="T3" fmla="*/ 0 h 55"/>
                <a:gd name="T4" fmla="*/ 918721598 w 111"/>
                <a:gd name="T5" fmla="*/ 23223207 h 55"/>
                <a:gd name="T6" fmla="*/ 943384701 w 111"/>
                <a:gd name="T7" fmla="*/ 44814987 h 55"/>
                <a:gd name="T8" fmla="*/ 968522372 w 111"/>
                <a:gd name="T9" fmla="*/ 44814987 h 55"/>
                <a:gd name="T10" fmla="*/ 995549114 w 111"/>
                <a:gd name="T11" fmla="*/ 37172730 h 55"/>
                <a:gd name="T12" fmla="*/ 1008164618 w 111"/>
                <a:gd name="T13" fmla="*/ 44814987 h 55"/>
                <a:gd name="T14" fmla="*/ 1020686785 w 111"/>
                <a:gd name="T15" fmla="*/ 68024053 h 55"/>
                <a:gd name="T16" fmla="*/ 1045351202 w 111"/>
                <a:gd name="T17" fmla="*/ 68024053 h 55"/>
                <a:gd name="T18" fmla="*/ 1057965391 w 111"/>
                <a:gd name="T19" fmla="*/ 68024053 h 55"/>
                <a:gd name="T20" fmla="*/ 1082646898 w 111"/>
                <a:gd name="T21" fmla="*/ 52764391 h 55"/>
                <a:gd name="T22" fmla="*/ 1109674298 w 111"/>
                <a:gd name="T23" fmla="*/ 52764391 h 55"/>
                <a:gd name="T24" fmla="*/ 1134811969 w 111"/>
                <a:gd name="T25" fmla="*/ 60395898 h 55"/>
                <a:gd name="T26" fmla="*/ 1199117318 w 111"/>
                <a:gd name="T27" fmla="*/ 83619134 h 55"/>
                <a:gd name="T28" fmla="*/ 1236397238 w 111"/>
                <a:gd name="T29" fmla="*/ 97579377 h 55"/>
                <a:gd name="T30" fmla="*/ 1236397238 w 111"/>
                <a:gd name="T31" fmla="*/ 113160328 h 55"/>
                <a:gd name="T32" fmla="*/ 1261551342 w 111"/>
                <a:gd name="T33" fmla="*/ 120788989 h 55"/>
                <a:gd name="T34" fmla="*/ 1261551342 w 111"/>
                <a:gd name="T35" fmla="*/ 128419990 h 55"/>
                <a:gd name="T36" fmla="*/ 1248919406 w 111"/>
                <a:gd name="T37" fmla="*/ 143946288 h 55"/>
                <a:gd name="T38" fmla="*/ 1261551342 w 111"/>
                <a:gd name="T39" fmla="*/ 157975217 h 55"/>
                <a:gd name="T40" fmla="*/ 1276038170 w 111"/>
                <a:gd name="T41" fmla="*/ 181132476 h 55"/>
                <a:gd name="T42" fmla="*/ 1288564939 w 111"/>
                <a:gd name="T43" fmla="*/ 188761060 h 55"/>
                <a:gd name="T44" fmla="*/ 1288564939 w 111"/>
                <a:gd name="T45" fmla="*/ 196713505 h 55"/>
                <a:gd name="T46" fmla="*/ 1288564939 w 111"/>
                <a:gd name="T47" fmla="*/ 210739627 h 55"/>
                <a:gd name="T48" fmla="*/ 1313241844 w 111"/>
                <a:gd name="T49" fmla="*/ 218371173 h 55"/>
                <a:gd name="T50" fmla="*/ 1325857348 w 111"/>
                <a:gd name="T51" fmla="*/ 225999289 h 55"/>
                <a:gd name="T52" fmla="*/ 1313241844 w 111"/>
                <a:gd name="T53" fmla="*/ 241528394 h 55"/>
                <a:gd name="T54" fmla="*/ 1313241844 w 111"/>
                <a:gd name="T55" fmla="*/ 257106460 h 55"/>
                <a:gd name="T56" fmla="*/ 1338382802 w 111"/>
                <a:gd name="T57" fmla="*/ 264737538 h 55"/>
                <a:gd name="T58" fmla="*/ 1338382802 w 111"/>
                <a:gd name="T59" fmla="*/ 278698171 h 55"/>
                <a:gd name="T60" fmla="*/ 1325857348 w 111"/>
                <a:gd name="T61" fmla="*/ 286329094 h 55"/>
                <a:gd name="T62" fmla="*/ 1338382802 w 111"/>
                <a:gd name="T63" fmla="*/ 294292609 h 55"/>
                <a:gd name="T64" fmla="*/ 1350998963 w 111"/>
                <a:gd name="T65" fmla="*/ 309873637 h 55"/>
                <a:gd name="T66" fmla="*/ 1338382802 w 111"/>
                <a:gd name="T67" fmla="*/ 317502377 h 55"/>
                <a:gd name="T68" fmla="*/ 1350998963 w 111"/>
                <a:gd name="T69" fmla="*/ 331462464 h 55"/>
                <a:gd name="T70" fmla="*/ 1350998963 w 111"/>
                <a:gd name="T71" fmla="*/ 339093543 h 55"/>
                <a:gd name="T72" fmla="*/ 1363042618 w 111"/>
                <a:gd name="T73" fmla="*/ 346722126 h 55"/>
                <a:gd name="T74" fmla="*/ 1378025705 w 111"/>
                <a:gd name="T75" fmla="*/ 362317032 h 55"/>
                <a:gd name="T76" fmla="*/ 1390641538 w 111"/>
                <a:gd name="T77" fmla="*/ 377911938 h 55"/>
                <a:gd name="T78" fmla="*/ 1415304640 w 111"/>
                <a:gd name="T79" fmla="*/ 391858381 h 55"/>
                <a:gd name="T80" fmla="*/ 1415304640 w 111"/>
                <a:gd name="T81" fmla="*/ 399489460 h 55"/>
                <a:gd name="T82" fmla="*/ 1415304640 w 111"/>
                <a:gd name="T83" fmla="*/ 407452976 h 55"/>
                <a:gd name="T84" fmla="*/ 1415304640 w 111"/>
                <a:gd name="T85" fmla="*/ 415081559 h 55"/>
                <a:gd name="T86" fmla="*/ 317692976 w 111"/>
                <a:gd name="T87" fmla="*/ 399489460 h 55"/>
                <a:gd name="T88" fmla="*/ 332657496 w 111"/>
                <a:gd name="T89" fmla="*/ 271069431 h 55"/>
                <a:gd name="T90" fmla="*/ 0 w 111"/>
                <a:gd name="T91" fmla="*/ 257106460 h 55"/>
                <a:gd name="T92" fmla="*/ 0 w 111"/>
                <a:gd name="T93" fmla="*/ 257106460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E85"/>
            </a:solidFill>
            <a:ln w="12700">
              <a:solidFill>
                <a:schemeClr val="tx1"/>
              </a:solidFill>
              <a:round/>
              <a:headEnd/>
              <a:tailEnd/>
            </a:ln>
          </p:spPr>
          <p:txBody>
            <a:bodyPr/>
            <a:lstStyle/>
            <a:p>
              <a:endParaRPr lang="en-US"/>
            </a:p>
          </p:txBody>
        </p:sp>
        <p:sp>
          <p:nvSpPr>
            <p:cNvPr id="18481" name="Freeform 23"/>
            <p:cNvSpPr>
              <a:spLocks/>
            </p:cNvSpPr>
            <p:nvPr/>
          </p:nvSpPr>
          <p:spPr bwMode="auto">
            <a:xfrm>
              <a:off x="2913" y="2018"/>
              <a:ext cx="512" cy="259"/>
            </a:xfrm>
            <a:custGeom>
              <a:avLst/>
              <a:gdLst>
                <a:gd name="T0" fmla="*/ 36334755 w 100"/>
                <a:gd name="T1" fmla="*/ 0 h 53"/>
                <a:gd name="T2" fmla="*/ 1102660231 w 100"/>
                <a:gd name="T3" fmla="*/ 15907653 h 53"/>
                <a:gd name="T4" fmla="*/ 1174970009 w 100"/>
                <a:gd name="T5" fmla="*/ 46181524 h 53"/>
                <a:gd name="T6" fmla="*/ 1150795097 w 100"/>
                <a:gd name="T7" fmla="*/ 62089202 h 53"/>
                <a:gd name="T8" fmla="*/ 1150795097 w 100"/>
                <a:gd name="T9" fmla="*/ 77737371 h 53"/>
                <a:gd name="T10" fmla="*/ 1163153217 w 100"/>
                <a:gd name="T11" fmla="*/ 93645029 h 53"/>
                <a:gd name="T12" fmla="*/ 1174970009 w 100"/>
                <a:gd name="T13" fmla="*/ 93645029 h 53"/>
                <a:gd name="T14" fmla="*/ 1189544556 w 100"/>
                <a:gd name="T15" fmla="*/ 116129742 h 53"/>
                <a:gd name="T16" fmla="*/ 1201812891 w 100"/>
                <a:gd name="T17" fmla="*/ 123918739 h 53"/>
                <a:gd name="T18" fmla="*/ 1225969454 w 100"/>
                <a:gd name="T19" fmla="*/ 123918739 h 53"/>
                <a:gd name="T20" fmla="*/ 1225969454 w 100"/>
                <a:gd name="T21" fmla="*/ 132034565 h 53"/>
                <a:gd name="T22" fmla="*/ 1237767241 w 100"/>
                <a:gd name="T23" fmla="*/ 411767581 h 53"/>
                <a:gd name="T24" fmla="*/ 0 w 100"/>
                <a:gd name="T25" fmla="*/ 395793639 h 53"/>
                <a:gd name="T26" fmla="*/ 36334755 w 100"/>
                <a:gd name="T27" fmla="*/ 0 h 53"/>
                <a:gd name="T28" fmla="*/ 3633475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E85"/>
            </a:solidFill>
            <a:ln w="12700">
              <a:solidFill>
                <a:schemeClr val="tx1"/>
              </a:solidFill>
              <a:round/>
              <a:headEnd/>
              <a:tailEnd/>
            </a:ln>
          </p:spPr>
          <p:txBody>
            <a:bodyPr/>
            <a:lstStyle/>
            <a:p>
              <a:endParaRPr lang="en-US"/>
            </a:p>
          </p:txBody>
        </p:sp>
        <p:sp>
          <p:nvSpPr>
            <p:cNvPr id="18482" name="Freeform 24"/>
            <p:cNvSpPr>
              <a:spLocks/>
            </p:cNvSpPr>
            <p:nvPr/>
          </p:nvSpPr>
          <p:spPr bwMode="auto">
            <a:xfrm>
              <a:off x="3288" y="1726"/>
              <a:ext cx="420" cy="263"/>
            </a:xfrm>
            <a:custGeom>
              <a:avLst/>
              <a:gdLst>
                <a:gd name="T0" fmla="*/ 819923285 w 82"/>
                <a:gd name="T1" fmla="*/ 0 h 54"/>
                <a:gd name="T2" fmla="*/ 844063483 w 82"/>
                <a:gd name="T3" fmla="*/ 29442462 h 54"/>
                <a:gd name="T4" fmla="*/ 832218586 w 82"/>
                <a:gd name="T5" fmla="*/ 44657407 h 54"/>
                <a:gd name="T6" fmla="*/ 856359439 w 82"/>
                <a:gd name="T7" fmla="*/ 97176291 h 54"/>
                <a:gd name="T8" fmla="*/ 919427108 w 82"/>
                <a:gd name="T9" fmla="*/ 120318570 h 54"/>
                <a:gd name="T10" fmla="*/ 931740765 w 82"/>
                <a:gd name="T11" fmla="*/ 135788420 h 54"/>
                <a:gd name="T12" fmla="*/ 970577762 w 82"/>
                <a:gd name="T13" fmla="*/ 157371558 h 54"/>
                <a:gd name="T14" fmla="*/ 1018861435 w 82"/>
                <a:gd name="T15" fmla="*/ 195983103 h 54"/>
                <a:gd name="T16" fmla="*/ 994721893 w 82"/>
                <a:gd name="T17" fmla="*/ 217497977 h 54"/>
                <a:gd name="T18" fmla="*/ 994721893 w 82"/>
                <a:gd name="T19" fmla="*/ 232712543 h 54"/>
                <a:gd name="T20" fmla="*/ 931740765 w 82"/>
                <a:gd name="T21" fmla="*/ 255789052 h 54"/>
                <a:gd name="T22" fmla="*/ 895195780 w 82"/>
                <a:gd name="T23" fmla="*/ 262154975 h 54"/>
                <a:gd name="T24" fmla="*/ 871073284 w 82"/>
                <a:gd name="T25" fmla="*/ 285231796 h 54"/>
                <a:gd name="T26" fmla="*/ 895195780 w 82"/>
                <a:gd name="T27" fmla="*/ 308374231 h 54"/>
                <a:gd name="T28" fmla="*/ 895195780 w 82"/>
                <a:gd name="T29" fmla="*/ 329888872 h 54"/>
                <a:gd name="T30" fmla="*/ 844063483 w 82"/>
                <a:gd name="T31" fmla="*/ 376108284 h 54"/>
                <a:gd name="T32" fmla="*/ 832218586 w 82"/>
                <a:gd name="T33" fmla="*/ 397943123 h 54"/>
                <a:gd name="T34" fmla="*/ 783487786 w 82"/>
                <a:gd name="T35" fmla="*/ 376108284 h 54"/>
                <a:gd name="T36" fmla="*/ 135940346 w 82"/>
                <a:gd name="T37" fmla="*/ 382408438 h 54"/>
                <a:gd name="T38" fmla="*/ 135940346 w 82"/>
                <a:gd name="T39" fmla="*/ 360893719 h 54"/>
                <a:gd name="T40" fmla="*/ 111800148 w 82"/>
                <a:gd name="T41" fmla="*/ 337816742 h 54"/>
                <a:gd name="T42" fmla="*/ 123644225 w 82"/>
                <a:gd name="T43" fmla="*/ 315981514 h 54"/>
                <a:gd name="T44" fmla="*/ 99503945 w 82"/>
                <a:gd name="T45" fmla="*/ 292839079 h 54"/>
                <a:gd name="T46" fmla="*/ 99503945 w 82"/>
                <a:gd name="T47" fmla="*/ 269762102 h 54"/>
                <a:gd name="T48" fmla="*/ 75272474 w 82"/>
                <a:gd name="T49" fmla="*/ 248181770 h 54"/>
                <a:gd name="T50" fmla="*/ 62976928 w 82"/>
                <a:gd name="T51" fmla="*/ 232712543 h 54"/>
                <a:gd name="T52" fmla="*/ 36435570 w 82"/>
                <a:gd name="T53" fmla="*/ 195983103 h 54"/>
                <a:gd name="T54" fmla="*/ 48280252 w 82"/>
                <a:gd name="T55" fmla="*/ 172517431 h 54"/>
                <a:gd name="T56" fmla="*/ 24140065 w 82"/>
                <a:gd name="T57" fmla="*/ 149443610 h 54"/>
                <a:gd name="T58" fmla="*/ 24140065 w 82"/>
                <a:gd name="T59" fmla="*/ 135788420 h 54"/>
                <a:gd name="T60" fmla="*/ 24140065 w 82"/>
                <a:gd name="T61" fmla="*/ 89248343 h 54"/>
                <a:gd name="T62" fmla="*/ 24140065 w 82"/>
                <a:gd name="T63" fmla="*/ 75661825 h 54"/>
                <a:gd name="T64" fmla="*/ 12295501 w 82"/>
                <a:gd name="T65" fmla="*/ 44657407 h 54"/>
                <a:gd name="T66" fmla="*/ 12295501 w 82"/>
                <a:gd name="T67" fmla="*/ 23142269 h 54"/>
                <a:gd name="T68" fmla="*/ 24140065 w 82"/>
                <a:gd name="T69" fmla="*/ 15535128 h 54"/>
                <a:gd name="T70" fmla="*/ 24140065 w 82"/>
                <a:gd name="T71" fmla="*/ 15535128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E85"/>
            </a:solidFill>
            <a:ln w="12700">
              <a:solidFill>
                <a:schemeClr val="tx1"/>
              </a:solidFill>
              <a:round/>
              <a:headEnd/>
              <a:tailEnd/>
            </a:ln>
          </p:spPr>
          <p:txBody>
            <a:bodyPr/>
            <a:lstStyle/>
            <a:p>
              <a:endParaRPr lang="en-US"/>
            </a:p>
          </p:txBody>
        </p:sp>
        <p:sp>
          <p:nvSpPr>
            <p:cNvPr id="18483" name="Freeform 25"/>
            <p:cNvSpPr>
              <a:spLocks/>
            </p:cNvSpPr>
            <p:nvPr/>
          </p:nvSpPr>
          <p:spPr bwMode="auto">
            <a:xfrm>
              <a:off x="3345" y="1970"/>
              <a:ext cx="460" cy="380"/>
            </a:xfrm>
            <a:custGeom>
              <a:avLst/>
              <a:gdLst>
                <a:gd name="T0" fmla="*/ 923486364 w 90"/>
                <a:gd name="T1" fmla="*/ 519467670 h 78"/>
                <a:gd name="T2" fmla="*/ 937978690 w 90"/>
                <a:gd name="T3" fmla="*/ 535030905 h 78"/>
                <a:gd name="T4" fmla="*/ 937978690 w 90"/>
                <a:gd name="T5" fmla="*/ 558147055 h 78"/>
                <a:gd name="T6" fmla="*/ 899791752 w 90"/>
                <a:gd name="T7" fmla="*/ 579780622 h 78"/>
                <a:gd name="T8" fmla="*/ 1009235242 w 90"/>
                <a:gd name="T9" fmla="*/ 587398704 h 78"/>
                <a:gd name="T10" fmla="*/ 1009235242 w 90"/>
                <a:gd name="T11" fmla="*/ 558147055 h 78"/>
                <a:gd name="T12" fmla="*/ 1032928546 w 90"/>
                <a:gd name="T13" fmla="*/ 519467670 h 78"/>
                <a:gd name="T14" fmla="*/ 1071184831 w 90"/>
                <a:gd name="T15" fmla="*/ 503890404 h 78"/>
                <a:gd name="T16" fmla="*/ 1083218591 w 90"/>
                <a:gd name="T17" fmla="*/ 503890404 h 78"/>
                <a:gd name="T18" fmla="*/ 1094879444 w 90"/>
                <a:gd name="T19" fmla="*/ 459140686 h 78"/>
                <a:gd name="T20" fmla="*/ 1083218591 w 90"/>
                <a:gd name="T21" fmla="*/ 451588082 h 78"/>
                <a:gd name="T22" fmla="*/ 1071184831 w 90"/>
                <a:gd name="T23" fmla="*/ 443646046 h 78"/>
                <a:gd name="T24" fmla="*/ 1059064715 w 90"/>
                <a:gd name="T25" fmla="*/ 451588082 h 78"/>
                <a:gd name="T26" fmla="*/ 1021341620 w 90"/>
                <a:gd name="T27" fmla="*/ 422012167 h 78"/>
                <a:gd name="T28" fmla="*/ 1032928546 w 90"/>
                <a:gd name="T29" fmla="*/ 406516592 h 78"/>
                <a:gd name="T30" fmla="*/ 1021341620 w 90"/>
                <a:gd name="T31" fmla="*/ 391274505 h 78"/>
                <a:gd name="T32" fmla="*/ 961672648 w 90"/>
                <a:gd name="T33" fmla="*/ 346203951 h 78"/>
                <a:gd name="T34" fmla="*/ 899791752 w 90"/>
                <a:gd name="T35" fmla="*/ 323007902 h 78"/>
                <a:gd name="T36" fmla="*/ 863886740 w 90"/>
                <a:gd name="T37" fmla="*/ 285879384 h 78"/>
                <a:gd name="T38" fmla="*/ 899791752 w 90"/>
                <a:gd name="T39" fmla="*/ 256703969 h 78"/>
                <a:gd name="T40" fmla="*/ 899791752 w 90"/>
                <a:gd name="T41" fmla="*/ 225631908 h 78"/>
                <a:gd name="T42" fmla="*/ 852229812 w 90"/>
                <a:gd name="T43" fmla="*/ 204066780 h 78"/>
                <a:gd name="T44" fmla="*/ 828535200 w 90"/>
                <a:gd name="T45" fmla="*/ 218011332 h 78"/>
                <a:gd name="T46" fmla="*/ 790366580 w 90"/>
                <a:gd name="T47" fmla="*/ 165321761 h 78"/>
                <a:gd name="T48" fmla="*/ 730679290 w 90"/>
                <a:gd name="T49" fmla="*/ 136134849 h 78"/>
                <a:gd name="T50" fmla="*/ 680832644 w 90"/>
                <a:gd name="T51" fmla="*/ 97442056 h 78"/>
                <a:gd name="T52" fmla="*/ 668816221 w 90"/>
                <a:gd name="T53" fmla="*/ 44749698 h 78"/>
                <a:gd name="T54" fmla="*/ 668816221 w 90"/>
                <a:gd name="T55" fmla="*/ 29507836 h 78"/>
                <a:gd name="T56" fmla="*/ 0 w 90"/>
                <a:gd name="T57" fmla="*/ 15563444 h 78"/>
                <a:gd name="T58" fmla="*/ 23781491 w 90"/>
                <a:gd name="T59" fmla="*/ 37129055 h 78"/>
                <a:gd name="T60" fmla="*/ 61967765 w 90"/>
                <a:gd name="T61" fmla="*/ 67934249 h 78"/>
                <a:gd name="T62" fmla="*/ 61967765 w 90"/>
                <a:gd name="T63" fmla="*/ 83442940 h 78"/>
                <a:gd name="T64" fmla="*/ 133206428 w 90"/>
                <a:gd name="T65" fmla="*/ 120571381 h 78"/>
                <a:gd name="T66" fmla="*/ 109425622 w 90"/>
                <a:gd name="T67" fmla="*/ 150079402 h 78"/>
                <a:gd name="T68" fmla="*/ 133206428 w 90"/>
                <a:gd name="T69" fmla="*/ 165321761 h 78"/>
                <a:gd name="T70" fmla="*/ 156900549 w 90"/>
                <a:gd name="T71" fmla="*/ 196445581 h 78"/>
                <a:gd name="T72" fmla="*/ 183517694 w 90"/>
                <a:gd name="T73" fmla="*/ 204066780 h 78"/>
                <a:gd name="T74" fmla="*/ 195174295 w 90"/>
                <a:gd name="T75" fmla="*/ 542652415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E85"/>
            </a:solidFill>
            <a:ln w="12700">
              <a:solidFill>
                <a:schemeClr val="tx1"/>
              </a:solidFill>
              <a:round/>
              <a:headEnd/>
              <a:tailEnd/>
            </a:ln>
          </p:spPr>
          <p:txBody>
            <a:bodyPr/>
            <a:lstStyle/>
            <a:p>
              <a:endParaRPr lang="en-US"/>
            </a:p>
          </p:txBody>
        </p:sp>
        <p:sp>
          <p:nvSpPr>
            <p:cNvPr id="18484" name="Freeform 26"/>
            <p:cNvSpPr>
              <a:spLocks/>
            </p:cNvSpPr>
            <p:nvPr/>
          </p:nvSpPr>
          <p:spPr bwMode="auto">
            <a:xfrm>
              <a:off x="3779" y="2057"/>
              <a:ext cx="509" cy="249"/>
            </a:xfrm>
            <a:custGeom>
              <a:avLst/>
              <a:gdLst>
                <a:gd name="T0" fmla="*/ 258780950 w 99"/>
                <a:gd name="T1" fmla="*/ 376817700 h 51"/>
                <a:gd name="T2" fmla="*/ 246055419 w 99"/>
                <a:gd name="T3" fmla="*/ 360943574 h 51"/>
                <a:gd name="T4" fmla="*/ 283663577 w 99"/>
                <a:gd name="T5" fmla="*/ 360943574 h 51"/>
                <a:gd name="T6" fmla="*/ 1031727998 w 99"/>
                <a:gd name="T7" fmla="*/ 315107511 h 51"/>
                <a:gd name="T8" fmla="*/ 1097171517 w 99"/>
                <a:gd name="T9" fmla="*/ 293151928 h 51"/>
                <a:gd name="T10" fmla="*/ 1149868939 w 99"/>
                <a:gd name="T11" fmla="*/ 269610089 h 51"/>
                <a:gd name="T12" fmla="*/ 1149868939 w 99"/>
                <a:gd name="T13" fmla="*/ 253805175 h 51"/>
                <a:gd name="T14" fmla="*/ 1162115537 w 99"/>
                <a:gd name="T15" fmla="*/ 237942142 h 51"/>
                <a:gd name="T16" fmla="*/ 1277801103 w 99"/>
                <a:gd name="T17" fmla="*/ 176639180 h 51"/>
                <a:gd name="T18" fmla="*/ 1265072118 w 99"/>
                <a:gd name="T19" fmla="*/ 168566349 h 51"/>
                <a:gd name="T20" fmla="*/ 1252919628 w 99"/>
                <a:gd name="T21" fmla="*/ 162415484 h 51"/>
                <a:gd name="T22" fmla="*/ 1225082622 w 99"/>
                <a:gd name="T23" fmla="*/ 154342731 h 51"/>
                <a:gd name="T24" fmla="*/ 1212358901 w 99"/>
                <a:gd name="T25" fmla="*/ 154342731 h 51"/>
                <a:gd name="T26" fmla="*/ 1162115537 w 99"/>
                <a:gd name="T27" fmla="*/ 107194136 h 51"/>
                <a:gd name="T28" fmla="*/ 1149868939 w 99"/>
                <a:gd name="T29" fmla="*/ 92984618 h 51"/>
                <a:gd name="T30" fmla="*/ 1149868939 w 99"/>
                <a:gd name="T31" fmla="*/ 61371724 h 51"/>
                <a:gd name="T32" fmla="*/ 1122051018 w 99"/>
                <a:gd name="T33" fmla="*/ 53570586 h 51"/>
                <a:gd name="T34" fmla="*/ 1084442531 w 99"/>
                <a:gd name="T35" fmla="*/ 31612376 h 51"/>
                <a:gd name="T36" fmla="*/ 1059563688 w 99"/>
                <a:gd name="T37" fmla="*/ 31612376 h 51"/>
                <a:gd name="T38" fmla="*/ 1044364192 w 99"/>
                <a:gd name="T39" fmla="*/ 45822451 h 51"/>
                <a:gd name="T40" fmla="*/ 1006845865 w 99"/>
                <a:gd name="T41" fmla="*/ 45822451 h 51"/>
                <a:gd name="T42" fmla="*/ 969238694 w 99"/>
                <a:gd name="T43" fmla="*/ 45822451 h 51"/>
                <a:gd name="T44" fmla="*/ 916447163 w 99"/>
                <a:gd name="T45" fmla="*/ 37763299 h 51"/>
                <a:gd name="T46" fmla="*/ 851004303 w 99"/>
                <a:gd name="T47" fmla="*/ 31612376 h 51"/>
                <a:gd name="T48" fmla="*/ 813490583 w 99"/>
                <a:gd name="T49" fmla="*/ 0 h 51"/>
                <a:gd name="T50" fmla="*/ 788036560 w 99"/>
                <a:gd name="T51" fmla="*/ 7734653 h 51"/>
                <a:gd name="T52" fmla="*/ 748065491 w 99"/>
                <a:gd name="T53" fmla="*/ 0 h 51"/>
                <a:gd name="T54" fmla="*/ 748065491 w 99"/>
                <a:gd name="T55" fmla="*/ 15807868 h 51"/>
                <a:gd name="T56" fmla="*/ 748065491 w 99"/>
                <a:gd name="T57" fmla="*/ 45822451 h 51"/>
                <a:gd name="T58" fmla="*/ 710457004 w 99"/>
                <a:gd name="T59" fmla="*/ 61371724 h 51"/>
                <a:gd name="T60" fmla="*/ 657649186 w 99"/>
                <a:gd name="T61" fmla="*/ 61371724 h 51"/>
                <a:gd name="T62" fmla="*/ 595158894 w 99"/>
                <a:gd name="T63" fmla="*/ 138807088 h 51"/>
                <a:gd name="T64" fmla="*/ 542462130 w 99"/>
                <a:gd name="T65" fmla="*/ 162415484 h 51"/>
                <a:gd name="T66" fmla="*/ 504372901 w 99"/>
                <a:gd name="T67" fmla="*/ 146610961 h 51"/>
                <a:gd name="T68" fmla="*/ 477018941 w 99"/>
                <a:gd name="T69" fmla="*/ 184373762 h 51"/>
                <a:gd name="T70" fmla="*/ 451676466 w 99"/>
                <a:gd name="T71" fmla="*/ 184373762 h 51"/>
                <a:gd name="T72" fmla="*/ 414068966 w 99"/>
                <a:gd name="T73" fmla="*/ 176639180 h 51"/>
                <a:gd name="T74" fmla="*/ 386714677 w 99"/>
                <a:gd name="T75" fmla="*/ 200178832 h 51"/>
                <a:gd name="T76" fmla="*/ 336378274 w 99"/>
                <a:gd name="T77" fmla="*/ 184373762 h 51"/>
                <a:gd name="T78" fmla="*/ 258780950 w 99"/>
                <a:gd name="T79" fmla="*/ 192444250 h 51"/>
                <a:gd name="T80" fmla="*/ 258780950 w 99"/>
                <a:gd name="T81" fmla="*/ 207913258 h 51"/>
                <a:gd name="T82" fmla="*/ 233438804 w 99"/>
                <a:gd name="T83" fmla="*/ 207913258 h 51"/>
                <a:gd name="T84" fmla="*/ 233438804 w 99"/>
                <a:gd name="T85" fmla="*/ 207913258 h 51"/>
                <a:gd name="T86" fmla="*/ 218237827 w 99"/>
                <a:gd name="T87" fmla="*/ 230196154 h 51"/>
                <a:gd name="T88" fmla="*/ 218237827 w 99"/>
                <a:gd name="T89" fmla="*/ 230196154 h 51"/>
                <a:gd name="T90" fmla="*/ 233438804 w 99"/>
                <a:gd name="T91" fmla="*/ 253805175 h 51"/>
                <a:gd name="T92" fmla="*/ 155748070 w 99"/>
                <a:gd name="T93" fmla="*/ 261550381 h 51"/>
                <a:gd name="T94" fmla="*/ 167995244 w 99"/>
                <a:gd name="T95" fmla="*/ 307372929 h 51"/>
                <a:gd name="T96" fmla="*/ 127912134 w 99"/>
                <a:gd name="T97" fmla="*/ 299638347 h 51"/>
                <a:gd name="T98" fmla="*/ 77597016 w 99"/>
                <a:gd name="T99" fmla="*/ 293151928 h 51"/>
                <a:gd name="T100" fmla="*/ 52696579 w 99"/>
                <a:gd name="T101" fmla="*/ 323180655 h 51"/>
                <a:gd name="T102" fmla="*/ 52696579 w 99"/>
                <a:gd name="T103" fmla="*/ 323180655 h 51"/>
                <a:gd name="T104" fmla="*/ 65425277 w 99"/>
                <a:gd name="T105" fmla="*/ 338988772 h 51"/>
                <a:gd name="T106" fmla="*/ 37607469 w 99"/>
                <a:gd name="T107" fmla="*/ 376817700 h 51"/>
                <a:gd name="T108" fmla="*/ 12725155 w 99"/>
                <a:gd name="T109" fmla="*/ 376817700 h 51"/>
                <a:gd name="T110" fmla="*/ 0 w 99"/>
                <a:gd name="T111" fmla="*/ 392625895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E85"/>
            </a:solidFill>
            <a:ln w="12700">
              <a:solidFill>
                <a:schemeClr val="tx1"/>
              </a:solidFill>
              <a:round/>
              <a:headEnd/>
              <a:tailEnd/>
            </a:ln>
          </p:spPr>
          <p:txBody>
            <a:bodyPr/>
            <a:lstStyle/>
            <a:p>
              <a:endParaRPr lang="en-US"/>
            </a:p>
          </p:txBody>
        </p:sp>
        <p:sp>
          <p:nvSpPr>
            <p:cNvPr id="18485" name="Freeform 27"/>
            <p:cNvSpPr>
              <a:spLocks/>
            </p:cNvSpPr>
            <p:nvPr/>
          </p:nvSpPr>
          <p:spPr bwMode="auto">
            <a:xfrm>
              <a:off x="3734" y="2243"/>
              <a:ext cx="568" cy="190"/>
            </a:xfrm>
            <a:custGeom>
              <a:avLst/>
              <a:gdLst>
                <a:gd name="T0" fmla="*/ 1366575775 w 111"/>
                <a:gd name="T1" fmla="*/ 0 h 39"/>
                <a:gd name="T2" fmla="*/ 1094451328 w 111"/>
                <a:gd name="T3" fmla="*/ 23184541 h 39"/>
                <a:gd name="T4" fmla="*/ 1070483904 w 111"/>
                <a:gd name="T5" fmla="*/ 29507836 h 39"/>
                <a:gd name="T6" fmla="*/ 382645140 w 111"/>
                <a:gd name="T7" fmla="*/ 67934249 h 39"/>
                <a:gd name="T8" fmla="*/ 382645140 w 111"/>
                <a:gd name="T9" fmla="*/ 60313011 h 39"/>
                <a:gd name="T10" fmla="*/ 344152641 w 111"/>
                <a:gd name="T11" fmla="*/ 67934249 h 39"/>
                <a:gd name="T12" fmla="*/ 355913656 w 111"/>
                <a:gd name="T13" fmla="*/ 75821877 h 39"/>
                <a:gd name="T14" fmla="*/ 355913656 w 111"/>
                <a:gd name="T15" fmla="*/ 83442940 h 39"/>
                <a:gd name="T16" fmla="*/ 110522454 w 111"/>
                <a:gd name="T17" fmla="*/ 97442056 h 39"/>
                <a:gd name="T18" fmla="*/ 98762175 w 111"/>
                <a:gd name="T19" fmla="*/ 112950259 h 39"/>
                <a:gd name="T20" fmla="*/ 86538409 w 111"/>
                <a:gd name="T21" fmla="*/ 136134849 h 39"/>
                <a:gd name="T22" fmla="*/ 98762175 w 111"/>
                <a:gd name="T23" fmla="*/ 143756048 h 39"/>
                <a:gd name="T24" fmla="*/ 86538409 w 111"/>
                <a:gd name="T25" fmla="*/ 165321761 h 39"/>
                <a:gd name="T26" fmla="*/ 86538409 w 111"/>
                <a:gd name="T27" fmla="*/ 165321761 h 39"/>
                <a:gd name="T28" fmla="*/ 86538409 w 111"/>
                <a:gd name="T29" fmla="*/ 173263797 h 39"/>
                <a:gd name="T30" fmla="*/ 74777497 w 111"/>
                <a:gd name="T31" fmla="*/ 188503389 h 39"/>
                <a:gd name="T32" fmla="*/ 62568100 w 111"/>
                <a:gd name="T33" fmla="*/ 196445581 h 39"/>
                <a:gd name="T34" fmla="*/ 47954886 w 111"/>
                <a:gd name="T35" fmla="*/ 225631908 h 39"/>
                <a:gd name="T36" fmla="*/ 23984668 w 111"/>
                <a:gd name="T37" fmla="*/ 241195454 h 39"/>
                <a:gd name="T38" fmla="*/ 23984668 w 111"/>
                <a:gd name="T39" fmla="*/ 264325012 h 39"/>
                <a:gd name="T40" fmla="*/ 23984668 w 111"/>
                <a:gd name="T41" fmla="*/ 285879384 h 39"/>
                <a:gd name="T42" fmla="*/ 23984668 w 111"/>
                <a:gd name="T43" fmla="*/ 285879384 h 39"/>
                <a:gd name="T44" fmla="*/ 0 w 111"/>
                <a:gd name="T45" fmla="*/ 293832488 h 39"/>
                <a:gd name="T46" fmla="*/ 355913656 w 111"/>
                <a:gd name="T47" fmla="*/ 278324285 h 39"/>
                <a:gd name="T48" fmla="*/ 801108453 w 111"/>
                <a:gd name="T49" fmla="*/ 256703969 h 39"/>
                <a:gd name="T50" fmla="*/ 959961410 w 111"/>
                <a:gd name="T51" fmla="*/ 241195454 h 39"/>
                <a:gd name="T52" fmla="*/ 971722425 w 111"/>
                <a:gd name="T53" fmla="*/ 210392316 h 39"/>
                <a:gd name="T54" fmla="*/ 983928179 w 111"/>
                <a:gd name="T55" fmla="*/ 210392316 h 39"/>
                <a:gd name="T56" fmla="*/ 983928179 w 111"/>
                <a:gd name="T57" fmla="*/ 210392316 h 39"/>
                <a:gd name="T58" fmla="*/ 995688539 w 111"/>
                <a:gd name="T59" fmla="*/ 204066780 h 39"/>
                <a:gd name="T60" fmla="*/ 1010305969 w 111"/>
                <a:gd name="T61" fmla="*/ 196445581 h 39"/>
                <a:gd name="T62" fmla="*/ 995688539 w 111"/>
                <a:gd name="T63" fmla="*/ 188503389 h 39"/>
                <a:gd name="T64" fmla="*/ 1010305969 w 111"/>
                <a:gd name="T65" fmla="*/ 180884996 h 39"/>
                <a:gd name="T66" fmla="*/ 1022529407 w 111"/>
                <a:gd name="T67" fmla="*/ 173263797 h 39"/>
                <a:gd name="T68" fmla="*/ 1058722889 w 111"/>
                <a:gd name="T69" fmla="*/ 165321761 h 39"/>
                <a:gd name="T70" fmla="*/ 1094451328 w 111"/>
                <a:gd name="T71" fmla="*/ 157700523 h 39"/>
                <a:gd name="T72" fmla="*/ 1132947103 w 111"/>
                <a:gd name="T73" fmla="*/ 136134849 h 39"/>
                <a:gd name="T74" fmla="*/ 1145169887 w 111"/>
                <a:gd name="T75" fmla="*/ 136134849 h 39"/>
                <a:gd name="T76" fmla="*/ 1169141240 w 111"/>
                <a:gd name="T77" fmla="*/ 120571381 h 39"/>
                <a:gd name="T78" fmla="*/ 1181364024 w 111"/>
                <a:gd name="T79" fmla="*/ 105063255 h 39"/>
                <a:gd name="T80" fmla="*/ 1181364024 w 111"/>
                <a:gd name="T81" fmla="*/ 105063255 h 39"/>
                <a:gd name="T82" fmla="*/ 1193123729 w 111"/>
                <a:gd name="T83" fmla="*/ 105063255 h 39"/>
                <a:gd name="T84" fmla="*/ 1205352407 w 111"/>
                <a:gd name="T85" fmla="*/ 105063255 h 39"/>
                <a:gd name="T86" fmla="*/ 1205352407 w 111"/>
                <a:gd name="T87" fmla="*/ 97442056 h 39"/>
                <a:gd name="T88" fmla="*/ 1219498899 w 111"/>
                <a:gd name="T89" fmla="*/ 89820935 h 39"/>
                <a:gd name="T90" fmla="*/ 1219498899 w 111"/>
                <a:gd name="T91" fmla="*/ 89820935 h 39"/>
                <a:gd name="T92" fmla="*/ 1231708582 w 111"/>
                <a:gd name="T93" fmla="*/ 97442056 h 39"/>
                <a:gd name="T94" fmla="*/ 1243935951 w 111"/>
                <a:gd name="T95" fmla="*/ 89820935 h 39"/>
                <a:gd name="T96" fmla="*/ 1243935951 w 111"/>
                <a:gd name="T97" fmla="*/ 89820935 h 39"/>
                <a:gd name="T98" fmla="*/ 1267902065 w 111"/>
                <a:gd name="T99" fmla="*/ 75821877 h 39"/>
                <a:gd name="T100" fmla="*/ 1279663080 w 111"/>
                <a:gd name="T101" fmla="*/ 75821877 h 39"/>
                <a:gd name="T102" fmla="*/ 1303647533 w 111"/>
                <a:gd name="T103" fmla="*/ 75821877 h 39"/>
                <a:gd name="T104" fmla="*/ 1342138723 w 111"/>
                <a:gd name="T105" fmla="*/ 44749698 h 39"/>
                <a:gd name="T106" fmla="*/ 1354366747 w 111"/>
                <a:gd name="T107" fmla="*/ 37129055 h 39"/>
                <a:gd name="T108" fmla="*/ 1366575775 w 111"/>
                <a:gd name="T109" fmla="*/ 29507836 h 39"/>
                <a:gd name="T110" fmla="*/ 1366575775 w 111"/>
                <a:gd name="T111" fmla="*/ 23184541 h 39"/>
                <a:gd name="T112" fmla="*/ 1366575775 w 111"/>
                <a:gd name="T113" fmla="*/ 7621231 h 39"/>
                <a:gd name="T114" fmla="*/ 1366575775 w 111"/>
                <a:gd name="T115" fmla="*/ 0 h 39"/>
                <a:gd name="T116" fmla="*/ 1366575775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E85"/>
            </a:solidFill>
            <a:ln w="12700">
              <a:solidFill>
                <a:schemeClr val="tx1"/>
              </a:solidFill>
              <a:round/>
              <a:headEnd/>
              <a:tailEnd/>
            </a:ln>
          </p:spPr>
          <p:txBody>
            <a:bodyPr/>
            <a:lstStyle/>
            <a:p>
              <a:endParaRPr lang="en-US"/>
            </a:p>
          </p:txBody>
        </p:sp>
        <p:sp>
          <p:nvSpPr>
            <p:cNvPr id="18486" name="Freeform 28"/>
            <p:cNvSpPr>
              <a:spLocks/>
            </p:cNvSpPr>
            <p:nvPr/>
          </p:nvSpPr>
          <p:spPr bwMode="auto">
            <a:xfrm>
              <a:off x="3882" y="2409"/>
              <a:ext cx="267" cy="404"/>
            </a:xfrm>
            <a:custGeom>
              <a:avLst/>
              <a:gdLst>
                <a:gd name="T0" fmla="*/ 0 w 52"/>
                <a:gd name="T1" fmla="*/ 22980534 h 83"/>
                <a:gd name="T2" fmla="*/ 12609343 w 52"/>
                <a:gd name="T3" fmla="*/ 36838468 h 83"/>
                <a:gd name="T4" fmla="*/ 0 w 52"/>
                <a:gd name="T5" fmla="*/ 410860567 h 83"/>
                <a:gd name="T6" fmla="*/ 0 w 52"/>
                <a:gd name="T7" fmla="*/ 424704737 h 83"/>
                <a:gd name="T8" fmla="*/ 37163503 w 52"/>
                <a:gd name="T9" fmla="*/ 611913634 h 83"/>
                <a:gd name="T10" fmla="*/ 52227916 w 52"/>
                <a:gd name="T11" fmla="*/ 611913634 h 83"/>
                <a:gd name="T12" fmla="*/ 64744092 w 52"/>
                <a:gd name="T13" fmla="*/ 604345305 h 83"/>
                <a:gd name="T14" fmla="*/ 89391451 w 52"/>
                <a:gd name="T15" fmla="*/ 611913634 h 83"/>
                <a:gd name="T16" fmla="*/ 101907750 w 52"/>
                <a:gd name="T17" fmla="*/ 604345305 h 83"/>
                <a:gd name="T18" fmla="*/ 101907750 w 52"/>
                <a:gd name="T19" fmla="*/ 575023366 h 83"/>
                <a:gd name="T20" fmla="*/ 114038172 w 52"/>
                <a:gd name="T21" fmla="*/ 559875494 h 83"/>
                <a:gd name="T22" fmla="*/ 126554307 w 52"/>
                <a:gd name="T23" fmla="*/ 575023366 h 83"/>
                <a:gd name="T24" fmla="*/ 126554307 w 52"/>
                <a:gd name="T25" fmla="*/ 582921904 h 83"/>
                <a:gd name="T26" fmla="*/ 139160236 w 52"/>
                <a:gd name="T27" fmla="*/ 596446144 h 83"/>
                <a:gd name="T28" fmla="*/ 166173645 w 52"/>
                <a:gd name="T29" fmla="*/ 619427759 h 83"/>
                <a:gd name="T30" fmla="*/ 178778793 w 52"/>
                <a:gd name="T31" fmla="*/ 619427759 h 83"/>
                <a:gd name="T32" fmla="*/ 190820243 w 52"/>
                <a:gd name="T33" fmla="*/ 619427759 h 83"/>
                <a:gd name="T34" fmla="*/ 215942389 w 52"/>
                <a:gd name="T35" fmla="*/ 604345305 h 83"/>
                <a:gd name="T36" fmla="*/ 215942389 w 52"/>
                <a:gd name="T37" fmla="*/ 604345305 h 83"/>
                <a:gd name="T38" fmla="*/ 228073551 w 52"/>
                <a:gd name="T39" fmla="*/ 596446144 h 83"/>
                <a:gd name="T40" fmla="*/ 228073551 w 52"/>
                <a:gd name="T41" fmla="*/ 596446144 h 83"/>
                <a:gd name="T42" fmla="*/ 228073551 w 52"/>
                <a:gd name="T43" fmla="*/ 590490233 h 83"/>
                <a:gd name="T44" fmla="*/ 215942389 w 52"/>
                <a:gd name="T45" fmla="*/ 590490233 h 83"/>
                <a:gd name="T46" fmla="*/ 215942389 w 52"/>
                <a:gd name="T47" fmla="*/ 582921904 h 83"/>
                <a:gd name="T48" fmla="*/ 228073551 w 52"/>
                <a:gd name="T49" fmla="*/ 575023366 h 83"/>
                <a:gd name="T50" fmla="*/ 228073551 w 52"/>
                <a:gd name="T51" fmla="*/ 567441330 h 83"/>
                <a:gd name="T52" fmla="*/ 203426090 w 52"/>
                <a:gd name="T53" fmla="*/ 559875494 h 83"/>
                <a:gd name="T54" fmla="*/ 203426090 w 52"/>
                <a:gd name="T55" fmla="*/ 559875494 h 83"/>
                <a:gd name="T56" fmla="*/ 190820243 w 52"/>
                <a:gd name="T57" fmla="*/ 559875494 h 83"/>
                <a:gd name="T58" fmla="*/ 178778793 w 52"/>
                <a:gd name="T59" fmla="*/ 544460651 h 83"/>
                <a:gd name="T60" fmla="*/ 178778793 w 52"/>
                <a:gd name="T61" fmla="*/ 536894814 h 83"/>
                <a:gd name="T62" fmla="*/ 178778793 w 52"/>
                <a:gd name="T63" fmla="*/ 530616793 h 83"/>
                <a:gd name="T64" fmla="*/ 178778793 w 52"/>
                <a:gd name="T65" fmla="*/ 530616793 h 83"/>
                <a:gd name="T66" fmla="*/ 178778793 w 52"/>
                <a:gd name="T67" fmla="*/ 523036938 h 83"/>
                <a:gd name="T68" fmla="*/ 662416290 w 52"/>
                <a:gd name="T69" fmla="*/ 492154916 h 83"/>
                <a:gd name="T70" fmla="*/ 662416290 w 52"/>
                <a:gd name="T71" fmla="*/ 484589391 h 83"/>
                <a:gd name="T72" fmla="*/ 637752069 w 52"/>
                <a:gd name="T73" fmla="*/ 470732138 h 83"/>
                <a:gd name="T74" fmla="*/ 637752069 w 52"/>
                <a:gd name="T75" fmla="*/ 432603586 h 83"/>
                <a:gd name="T76" fmla="*/ 610189462 w 52"/>
                <a:gd name="T77" fmla="*/ 410860567 h 83"/>
                <a:gd name="T78" fmla="*/ 610189462 w 52"/>
                <a:gd name="T79" fmla="*/ 387879576 h 83"/>
                <a:gd name="T80" fmla="*/ 625143101 w 52"/>
                <a:gd name="T81" fmla="*/ 372732638 h 83"/>
                <a:gd name="T82" fmla="*/ 625143101 w 52"/>
                <a:gd name="T83" fmla="*/ 351306122 h 83"/>
                <a:gd name="T84" fmla="*/ 637752069 w 52"/>
                <a:gd name="T85" fmla="*/ 335894082 h 83"/>
                <a:gd name="T86" fmla="*/ 649807650 w 52"/>
                <a:gd name="T87" fmla="*/ 335894082 h 83"/>
                <a:gd name="T88" fmla="*/ 625143101 w 52"/>
                <a:gd name="T89" fmla="*/ 328325442 h 83"/>
                <a:gd name="T90" fmla="*/ 637752069 w 52"/>
                <a:gd name="T91" fmla="*/ 312844946 h 83"/>
                <a:gd name="T92" fmla="*/ 625143101 w 52"/>
                <a:gd name="T93" fmla="*/ 306568794 h 83"/>
                <a:gd name="T94" fmla="*/ 610189462 w 52"/>
                <a:gd name="T95" fmla="*/ 299000933 h 83"/>
                <a:gd name="T96" fmla="*/ 597672177 w 52"/>
                <a:gd name="T97" fmla="*/ 291421389 h 83"/>
                <a:gd name="T98" fmla="*/ 585542001 w 52"/>
                <a:gd name="T99" fmla="*/ 276019941 h 83"/>
                <a:gd name="T100" fmla="*/ 573025373 w 52"/>
                <a:gd name="T101" fmla="*/ 268440865 h 83"/>
                <a:gd name="T102" fmla="*/ 458990611 w 52"/>
                <a:gd name="T103" fmla="*/ 0 h 83"/>
                <a:gd name="T104" fmla="*/ 0 w 52"/>
                <a:gd name="T105" fmla="*/ 22980534 h 83"/>
                <a:gd name="T106" fmla="*/ 0 w 52"/>
                <a:gd name="T107" fmla="*/ 22980534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a:solidFill>
                <a:schemeClr val="tx1"/>
              </a:solidFill>
              <a:round/>
              <a:headEnd/>
              <a:tailEnd/>
            </a:ln>
          </p:spPr>
          <p:txBody>
            <a:bodyPr/>
            <a:lstStyle/>
            <a:p>
              <a:endParaRPr lang="en-US"/>
            </a:p>
          </p:txBody>
        </p:sp>
        <p:sp>
          <p:nvSpPr>
            <p:cNvPr id="18487" name="Freeform 29"/>
            <p:cNvSpPr>
              <a:spLocks/>
            </p:cNvSpPr>
            <p:nvPr/>
          </p:nvSpPr>
          <p:spPr bwMode="auto">
            <a:xfrm>
              <a:off x="4052" y="1789"/>
              <a:ext cx="291" cy="307"/>
            </a:xfrm>
            <a:custGeom>
              <a:avLst/>
              <a:gdLst>
                <a:gd name="T0" fmla="*/ 61368085 w 57"/>
                <a:gd name="T1" fmla="*/ 415256793 h 63"/>
                <a:gd name="T2" fmla="*/ 96440642 w 57"/>
                <a:gd name="T3" fmla="*/ 422890195 h 63"/>
                <a:gd name="T4" fmla="*/ 119954497 w 57"/>
                <a:gd name="T5" fmla="*/ 415256793 h 63"/>
                <a:gd name="T6" fmla="*/ 155471191 w 57"/>
                <a:gd name="T7" fmla="*/ 446120363 h 63"/>
                <a:gd name="T8" fmla="*/ 216856246 w 57"/>
                <a:gd name="T9" fmla="*/ 452440468 h 63"/>
                <a:gd name="T10" fmla="*/ 263935745 w 57"/>
                <a:gd name="T11" fmla="*/ 460087592 h 63"/>
                <a:gd name="T12" fmla="*/ 301366708 w 57"/>
                <a:gd name="T13" fmla="*/ 460087592 h 63"/>
                <a:gd name="T14" fmla="*/ 336883483 w 57"/>
                <a:gd name="T15" fmla="*/ 460087592 h 63"/>
                <a:gd name="T16" fmla="*/ 348904046 w 57"/>
                <a:gd name="T17" fmla="*/ 446120363 h 63"/>
                <a:gd name="T18" fmla="*/ 372417984 w 57"/>
                <a:gd name="T19" fmla="*/ 446120363 h 63"/>
                <a:gd name="T20" fmla="*/ 409740796 w 57"/>
                <a:gd name="T21" fmla="*/ 468040041 h 63"/>
                <a:gd name="T22" fmla="*/ 433341646 w 57"/>
                <a:gd name="T23" fmla="*/ 475673131 h 63"/>
                <a:gd name="T24" fmla="*/ 468858258 w 57"/>
                <a:gd name="T25" fmla="*/ 460087592 h 63"/>
                <a:gd name="T26" fmla="*/ 480420818 w 57"/>
                <a:gd name="T27" fmla="*/ 438489456 h 63"/>
                <a:gd name="T28" fmla="*/ 492354878 w 57"/>
                <a:gd name="T29" fmla="*/ 392024130 h 63"/>
                <a:gd name="T30" fmla="*/ 530225628 w 57"/>
                <a:gd name="T31" fmla="*/ 407623391 h 63"/>
                <a:gd name="T32" fmla="*/ 541806159 w 57"/>
                <a:gd name="T33" fmla="*/ 385689991 h 63"/>
                <a:gd name="T34" fmla="*/ 565301799 w 57"/>
                <a:gd name="T35" fmla="*/ 354826733 h 63"/>
                <a:gd name="T36" fmla="*/ 577322771 w 57"/>
                <a:gd name="T37" fmla="*/ 339306999 h 63"/>
                <a:gd name="T38" fmla="*/ 612399268 w 57"/>
                <a:gd name="T39" fmla="*/ 331676092 h 63"/>
                <a:gd name="T40" fmla="*/ 638708112 w 57"/>
                <a:gd name="T41" fmla="*/ 310009733 h 63"/>
                <a:gd name="T42" fmla="*/ 662204079 w 57"/>
                <a:gd name="T43" fmla="*/ 294410317 h 63"/>
                <a:gd name="T44" fmla="*/ 662204079 w 57"/>
                <a:gd name="T45" fmla="*/ 271245954 h 63"/>
                <a:gd name="T46" fmla="*/ 673784283 w 57"/>
                <a:gd name="T47" fmla="*/ 257213075 h 63"/>
                <a:gd name="T48" fmla="*/ 650183107 w 57"/>
                <a:gd name="T49" fmla="*/ 196796737 h 63"/>
                <a:gd name="T50" fmla="*/ 662204079 w 57"/>
                <a:gd name="T51" fmla="*/ 173629568 h 63"/>
                <a:gd name="T52" fmla="*/ 685717526 w 57"/>
                <a:gd name="T53" fmla="*/ 165677588 h 63"/>
                <a:gd name="T54" fmla="*/ 553739565 w 57"/>
                <a:gd name="T55" fmla="*/ 23232653 h 63"/>
                <a:gd name="T56" fmla="*/ 504378137 w 57"/>
                <a:gd name="T57" fmla="*/ 44830585 h 63"/>
                <a:gd name="T58" fmla="*/ 445365558 w 57"/>
                <a:gd name="T59" fmla="*/ 76015774 h 63"/>
                <a:gd name="T60" fmla="*/ 409740796 w 57"/>
                <a:gd name="T61" fmla="*/ 76015774 h 63"/>
                <a:gd name="T62" fmla="*/ 360397338 w 57"/>
                <a:gd name="T63" fmla="*/ 97613696 h 63"/>
                <a:gd name="T64" fmla="*/ 325320759 w 57"/>
                <a:gd name="T65" fmla="*/ 89983179 h 63"/>
                <a:gd name="T66" fmla="*/ 301366708 w 57"/>
                <a:gd name="T67" fmla="*/ 89983179 h 63"/>
                <a:gd name="T68" fmla="*/ 301366708 w 57"/>
                <a:gd name="T69" fmla="*/ 83649118 h 63"/>
                <a:gd name="T70" fmla="*/ 228418970 w 57"/>
                <a:gd name="T71" fmla="*/ 68063833 h 63"/>
                <a:gd name="T72" fmla="*/ 204922676 w 57"/>
                <a:gd name="T73" fmla="*/ 76015774 h 63"/>
                <a:gd name="T74" fmla="*/ 0 w 57"/>
                <a:gd name="T75" fmla="*/ 83649118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E85"/>
            </a:solidFill>
            <a:ln w="12700">
              <a:solidFill>
                <a:schemeClr val="tx1"/>
              </a:solidFill>
              <a:round/>
              <a:headEnd/>
              <a:tailEnd/>
            </a:ln>
          </p:spPr>
          <p:txBody>
            <a:bodyPr/>
            <a:lstStyle/>
            <a:p>
              <a:endParaRPr lang="en-US"/>
            </a:p>
          </p:txBody>
        </p:sp>
        <p:sp>
          <p:nvSpPr>
            <p:cNvPr id="18488" name="Freeform 30"/>
            <p:cNvSpPr>
              <a:spLocks/>
            </p:cNvSpPr>
            <p:nvPr/>
          </p:nvSpPr>
          <p:spPr bwMode="auto">
            <a:xfrm>
              <a:off x="4134" y="2179"/>
              <a:ext cx="610" cy="249"/>
            </a:xfrm>
            <a:custGeom>
              <a:avLst/>
              <a:gdLst>
                <a:gd name="T0" fmla="*/ 24276179 w 119"/>
                <a:gd name="T1" fmla="*/ 315107511 h 51"/>
                <a:gd name="T2" fmla="*/ 51524770 w 119"/>
                <a:gd name="T3" fmla="*/ 299638347 h 51"/>
                <a:gd name="T4" fmla="*/ 63427415 w 119"/>
                <a:gd name="T5" fmla="*/ 277358420 h 51"/>
                <a:gd name="T6" fmla="*/ 175944295 w 119"/>
                <a:gd name="T7" fmla="*/ 237942142 h 51"/>
                <a:gd name="T8" fmla="*/ 224966876 w 119"/>
                <a:gd name="T9" fmla="*/ 207913258 h 51"/>
                <a:gd name="T10" fmla="*/ 251745193 w 119"/>
                <a:gd name="T11" fmla="*/ 207913258 h 51"/>
                <a:gd name="T12" fmla="*/ 264118573 w 119"/>
                <a:gd name="T13" fmla="*/ 192444250 h 51"/>
                <a:gd name="T14" fmla="*/ 288394065 w 119"/>
                <a:gd name="T15" fmla="*/ 192444250 h 51"/>
                <a:gd name="T16" fmla="*/ 351818056 w 119"/>
                <a:gd name="T17" fmla="*/ 176639180 h 51"/>
                <a:gd name="T18" fmla="*/ 412831655 w 119"/>
                <a:gd name="T19" fmla="*/ 130733710 h 51"/>
                <a:gd name="T20" fmla="*/ 412831655 w 119"/>
                <a:gd name="T21" fmla="*/ 99459476 h 51"/>
                <a:gd name="T22" fmla="*/ 464338196 w 119"/>
                <a:gd name="T23" fmla="*/ 99459476 h 51"/>
                <a:gd name="T24" fmla="*/ 525351795 w 119"/>
                <a:gd name="T25" fmla="*/ 92984618 h 51"/>
                <a:gd name="T26" fmla="*/ 1414895191 w 119"/>
                <a:gd name="T27" fmla="*/ 7734653 h 51"/>
                <a:gd name="T28" fmla="*/ 1427251512 w 119"/>
                <a:gd name="T29" fmla="*/ 15807868 h 51"/>
                <a:gd name="T30" fmla="*/ 1453957489 w 119"/>
                <a:gd name="T31" fmla="*/ 37763299 h 51"/>
                <a:gd name="T32" fmla="*/ 1453957489 w 119"/>
                <a:gd name="T33" fmla="*/ 45822451 h 51"/>
                <a:gd name="T34" fmla="*/ 1427251512 w 119"/>
                <a:gd name="T35" fmla="*/ 37763299 h 51"/>
                <a:gd name="T36" fmla="*/ 1414895191 w 119"/>
                <a:gd name="T37" fmla="*/ 45822451 h 51"/>
                <a:gd name="T38" fmla="*/ 1365783868 w 119"/>
                <a:gd name="T39" fmla="*/ 61371724 h 51"/>
                <a:gd name="T40" fmla="*/ 1314821918 w 119"/>
                <a:gd name="T41" fmla="*/ 85238709 h 51"/>
                <a:gd name="T42" fmla="*/ 1326724850 w 119"/>
                <a:gd name="T43" fmla="*/ 92984618 h 51"/>
                <a:gd name="T44" fmla="*/ 1402524435 w 119"/>
                <a:gd name="T45" fmla="*/ 69431432 h 51"/>
                <a:gd name="T46" fmla="*/ 1427251512 w 119"/>
                <a:gd name="T47" fmla="*/ 85238709 h 51"/>
                <a:gd name="T48" fmla="*/ 1439262706 w 119"/>
                <a:gd name="T49" fmla="*/ 85238709 h 51"/>
                <a:gd name="T50" fmla="*/ 1478322380 w 119"/>
                <a:gd name="T51" fmla="*/ 69431432 h 51"/>
                <a:gd name="T52" fmla="*/ 1490678701 w 119"/>
                <a:gd name="T53" fmla="*/ 107194136 h 51"/>
                <a:gd name="T54" fmla="*/ 1466420104 w 119"/>
                <a:gd name="T55" fmla="*/ 130733710 h 51"/>
                <a:gd name="T56" fmla="*/ 1427251512 w 119"/>
                <a:gd name="T57" fmla="*/ 146610961 h 51"/>
                <a:gd name="T58" fmla="*/ 1378156920 w 119"/>
                <a:gd name="T59" fmla="*/ 154342731 h 51"/>
                <a:gd name="T60" fmla="*/ 1365783868 w 119"/>
                <a:gd name="T61" fmla="*/ 146610961 h 51"/>
                <a:gd name="T62" fmla="*/ 1353884872 w 119"/>
                <a:gd name="T63" fmla="*/ 138807088 h 51"/>
                <a:gd name="T64" fmla="*/ 1353884872 w 119"/>
                <a:gd name="T65" fmla="*/ 162415484 h 51"/>
                <a:gd name="T66" fmla="*/ 1365783868 w 119"/>
                <a:gd name="T67" fmla="*/ 168566349 h 51"/>
                <a:gd name="T68" fmla="*/ 1378156920 w 119"/>
                <a:gd name="T69" fmla="*/ 184373762 h 51"/>
                <a:gd name="T70" fmla="*/ 1314821918 w 119"/>
                <a:gd name="T71" fmla="*/ 207913258 h 51"/>
                <a:gd name="T72" fmla="*/ 1314821918 w 119"/>
                <a:gd name="T73" fmla="*/ 223721297 h 51"/>
                <a:gd name="T74" fmla="*/ 1402524435 w 119"/>
                <a:gd name="T75" fmla="*/ 207913258 h 51"/>
                <a:gd name="T76" fmla="*/ 1427251512 w 119"/>
                <a:gd name="T77" fmla="*/ 207913258 h 51"/>
                <a:gd name="T78" fmla="*/ 1365783868 w 119"/>
                <a:gd name="T79" fmla="*/ 246001224 h 51"/>
                <a:gd name="T80" fmla="*/ 1290458339 w 119"/>
                <a:gd name="T81" fmla="*/ 277358420 h 51"/>
                <a:gd name="T82" fmla="*/ 1278084959 w 119"/>
                <a:gd name="T83" fmla="*/ 285417346 h 51"/>
                <a:gd name="T84" fmla="*/ 1202301449 w 119"/>
                <a:gd name="T85" fmla="*/ 338988772 h 51"/>
                <a:gd name="T86" fmla="*/ 1165565146 w 119"/>
                <a:gd name="T87" fmla="*/ 384552595 h 51"/>
                <a:gd name="T88" fmla="*/ 865270856 w 119"/>
                <a:gd name="T89" fmla="*/ 299638347 h 51"/>
                <a:gd name="T90" fmla="*/ 625425069 w 119"/>
                <a:gd name="T91" fmla="*/ 277358420 h 51"/>
                <a:gd name="T92" fmla="*/ 613526073 w 119"/>
                <a:gd name="T93" fmla="*/ 277358420 h 51"/>
                <a:gd name="T94" fmla="*/ 376094040 w 119"/>
                <a:gd name="T95" fmla="*/ 285417346 h 51"/>
                <a:gd name="T96" fmla="*/ 325132008 w 119"/>
                <a:gd name="T97" fmla="*/ 307372929 h 51"/>
                <a:gd name="T98" fmla="*/ 0 w 119"/>
                <a:gd name="T99" fmla="*/ 34678991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E85"/>
            </a:solidFill>
            <a:ln w="12700">
              <a:solidFill>
                <a:schemeClr val="tx1"/>
              </a:solidFill>
              <a:round/>
              <a:headEnd/>
              <a:tailEnd/>
            </a:ln>
          </p:spPr>
          <p:txBody>
            <a:bodyPr/>
            <a:lstStyle/>
            <a:p>
              <a:endParaRPr lang="en-US"/>
            </a:p>
          </p:txBody>
        </p:sp>
        <p:sp>
          <p:nvSpPr>
            <p:cNvPr id="18489" name="Freeform 31"/>
            <p:cNvSpPr>
              <a:spLocks/>
            </p:cNvSpPr>
            <p:nvPr/>
          </p:nvSpPr>
          <p:spPr bwMode="auto">
            <a:xfrm>
              <a:off x="4236" y="1896"/>
              <a:ext cx="313" cy="293"/>
            </a:xfrm>
            <a:custGeom>
              <a:avLst/>
              <a:gdLst>
                <a:gd name="T0" fmla="*/ 254162094 w 61"/>
                <a:gd name="T1" fmla="*/ 0 h 60"/>
                <a:gd name="T2" fmla="*/ 254162094 w 61"/>
                <a:gd name="T3" fmla="*/ 23568846 h 60"/>
                <a:gd name="T4" fmla="*/ 266245163 w 61"/>
                <a:gd name="T5" fmla="*/ 37809580 h 60"/>
                <a:gd name="T6" fmla="*/ 239269291 w 61"/>
                <a:gd name="T7" fmla="*/ 99606497 h 60"/>
                <a:gd name="T8" fmla="*/ 239269291 w 61"/>
                <a:gd name="T9" fmla="*/ 115094473 h 60"/>
                <a:gd name="T10" fmla="*/ 226823675 w 61"/>
                <a:gd name="T11" fmla="*/ 146813629 h 60"/>
                <a:gd name="T12" fmla="*/ 189828357 w 61"/>
                <a:gd name="T13" fmla="*/ 169135106 h 60"/>
                <a:gd name="T14" fmla="*/ 165282226 w 61"/>
                <a:gd name="T15" fmla="*/ 176877804 h 60"/>
                <a:gd name="T16" fmla="*/ 137940359 w 61"/>
                <a:gd name="T17" fmla="*/ 184636755 h 60"/>
                <a:gd name="T18" fmla="*/ 125857782 w 61"/>
                <a:gd name="T19" fmla="*/ 200530165 h 60"/>
                <a:gd name="T20" fmla="*/ 113412248 w 61"/>
                <a:gd name="T21" fmla="*/ 232182595 h 60"/>
                <a:gd name="T22" fmla="*/ 76416827 w 61"/>
                <a:gd name="T23" fmla="*/ 232182595 h 60"/>
                <a:gd name="T24" fmla="*/ 51888060 w 61"/>
                <a:gd name="T25" fmla="*/ 262246888 h 60"/>
                <a:gd name="T26" fmla="*/ 51888060 w 61"/>
                <a:gd name="T27" fmla="*/ 293641166 h 60"/>
                <a:gd name="T28" fmla="*/ 24528203 w 61"/>
                <a:gd name="T29" fmla="*/ 315949320 h 60"/>
                <a:gd name="T30" fmla="*/ 0 w 61"/>
                <a:gd name="T31" fmla="*/ 331789209 h 60"/>
                <a:gd name="T32" fmla="*/ 0 w 61"/>
                <a:gd name="T33" fmla="*/ 355424536 h 60"/>
                <a:gd name="T34" fmla="*/ 36995308 w 61"/>
                <a:gd name="T35" fmla="*/ 393234184 h 60"/>
                <a:gd name="T36" fmla="*/ 76416827 w 61"/>
                <a:gd name="T37" fmla="*/ 416885763 h 60"/>
                <a:gd name="T38" fmla="*/ 100945040 w 61"/>
                <a:gd name="T39" fmla="*/ 416885763 h 60"/>
                <a:gd name="T40" fmla="*/ 100945040 w 61"/>
                <a:gd name="T41" fmla="*/ 424953184 h 60"/>
                <a:gd name="T42" fmla="*/ 125857782 w 61"/>
                <a:gd name="T43" fmla="*/ 424953184 h 60"/>
                <a:gd name="T44" fmla="*/ 125857782 w 61"/>
                <a:gd name="T45" fmla="*/ 439193762 h 60"/>
                <a:gd name="T46" fmla="*/ 189828357 w 61"/>
                <a:gd name="T47" fmla="*/ 462776584 h 60"/>
                <a:gd name="T48" fmla="*/ 226823675 w 61"/>
                <a:gd name="T49" fmla="*/ 454692598 h 60"/>
                <a:gd name="T50" fmla="*/ 239269291 w 61"/>
                <a:gd name="T51" fmla="*/ 439193762 h 60"/>
                <a:gd name="T52" fmla="*/ 266245163 w 61"/>
                <a:gd name="T53" fmla="*/ 454692598 h 60"/>
                <a:gd name="T54" fmla="*/ 315686261 w 61"/>
                <a:gd name="T55" fmla="*/ 439193762 h 60"/>
                <a:gd name="T56" fmla="*/ 327679844 w 61"/>
                <a:gd name="T57" fmla="*/ 424953184 h 60"/>
                <a:gd name="T58" fmla="*/ 379656713 w 61"/>
                <a:gd name="T59" fmla="*/ 409060556 h 60"/>
                <a:gd name="T60" fmla="*/ 416634791 w 61"/>
                <a:gd name="T61" fmla="*/ 393234184 h 60"/>
                <a:gd name="T62" fmla="*/ 416634791 w 61"/>
                <a:gd name="T63" fmla="*/ 369665427 h 60"/>
                <a:gd name="T64" fmla="*/ 480986426 w 61"/>
                <a:gd name="T65" fmla="*/ 246420516 h 60"/>
                <a:gd name="T66" fmla="*/ 505518066 w 61"/>
                <a:gd name="T67" fmla="*/ 254162590 h 60"/>
                <a:gd name="T68" fmla="*/ 517963846 w 61"/>
                <a:gd name="T69" fmla="*/ 270058813 h 60"/>
                <a:gd name="T70" fmla="*/ 557402575 w 61"/>
                <a:gd name="T71" fmla="*/ 246420516 h 60"/>
                <a:gd name="T72" fmla="*/ 581934873 w 61"/>
                <a:gd name="T73" fmla="*/ 208611181 h 60"/>
                <a:gd name="T74" fmla="*/ 618930027 w 61"/>
                <a:gd name="T75" fmla="*/ 192718240 h 60"/>
                <a:gd name="T76" fmla="*/ 645794574 w 61"/>
                <a:gd name="T77" fmla="*/ 176877804 h 60"/>
                <a:gd name="T78" fmla="*/ 658351023 w 61"/>
                <a:gd name="T79" fmla="*/ 154895036 h 60"/>
                <a:gd name="T80" fmla="*/ 658351023 w 61"/>
                <a:gd name="T81" fmla="*/ 146813629 h 60"/>
                <a:gd name="T82" fmla="*/ 658351023 w 61"/>
                <a:gd name="T83" fmla="*/ 115094473 h 60"/>
                <a:gd name="T84" fmla="*/ 747213445 w 61"/>
                <a:gd name="T85" fmla="*/ 146813629 h 60"/>
                <a:gd name="T86" fmla="*/ 759207684 w 61"/>
                <a:gd name="T87" fmla="*/ 146813629 h 60"/>
                <a:gd name="T88" fmla="*/ 747213445 w 61"/>
                <a:gd name="T89" fmla="*/ 99606497 h 60"/>
                <a:gd name="T90" fmla="*/ 734767994 w 61"/>
                <a:gd name="T91" fmla="*/ 85369122 h 60"/>
                <a:gd name="T92" fmla="*/ 707792449 w 61"/>
                <a:gd name="T93" fmla="*/ 85369122 h 60"/>
                <a:gd name="T94" fmla="*/ 645794574 w 61"/>
                <a:gd name="T95" fmla="*/ 93111118 h 60"/>
                <a:gd name="T96" fmla="*/ 618930027 w 61"/>
                <a:gd name="T97" fmla="*/ 107349117 h 60"/>
                <a:gd name="T98" fmla="*/ 581934873 w 61"/>
                <a:gd name="T99" fmla="*/ 99606497 h 60"/>
                <a:gd name="T100" fmla="*/ 569375140 w 61"/>
                <a:gd name="T101" fmla="*/ 115094473 h 60"/>
                <a:gd name="T102" fmla="*/ 532400675 w 61"/>
                <a:gd name="T103" fmla="*/ 130987257 h 60"/>
                <a:gd name="T104" fmla="*/ 493051926 w 61"/>
                <a:gd name="T105" fmla="*/ 154895036 h 60"/>
                <a:gd name="T106" fmla="*/ 455984854 w 61"/>
                <a:gd name="T107" fmla="*/ 99606497 h 60"/>
                <a:gd name="T108" fmla="*/ 266245163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a:solidFill>
                <a:schemeClr val="tx1"/>
              </a:solidFill>
              <a:round/>
              <a:headEnd/>
              <a:tailEnd/>
            </a:ln>
          </p:spPr>
          <p:txBody>
            <a:bodyPr/>
            <a:lstStyle/>
            <a:p>
              <a:endParaRPr lang="en-US"/>
            </a:p>
          </p:txBody>
        </p:sp>
        <p:sp>
          <p:nvSpPr>
            <p:cNvPr id="18490" name="Freeform 32"/>
            <p:cNvSpPr>
              <a:spLocks/>
            </p:cNvSpPr>
            <p:nvPr/>
          </p:nvSpPr>
          <p:spPr bwMode="auto">
            <a:xfrm>
              <a:off x="3425" y="2306"/>
              <a:ext cx="345" cy="302"/>
            </a:xfrm>
            <a:custGeom>
              <a:avLst/>
              <a:gdLst>
                <a:gd name="T0" fmla="*/ 0 w 67"/>
                <a:gd name="T1" fmla="*/ 23159332 h 62"/>
                <a:gd name="T2" fmla="*/ 786326113 w 67"/>
                <a:gd name="T3" fmla="*/ 0 h 62"/>
                <a:gd name="T4" fmla="*/ 786326113 w 67"/>
                <a:gd name="T5" fmla="*/ 7612023 h 62"/>
                <a:gd name="T6" fmla="*/ 799188532 w 67"/>
                <a:gd name="T7" fmla="*/ 15547195 h 62"/>
                <a:gd name="T8" fmla="*/ 812050290 w 67"/>
                <a:gd name="T9" fmla="*/ 23159332 h 62"/>
                <a:gd name="T10" fmla="*/ 799188532 w 67"/>
                <a:gd name="T11" fmla="*/ 37077904 h 62"/>
                <a:gd name="T12" fmla="*/ 786326113 w 67"/>
                <a:gd name="T13" fmla="*/ 44690046 h 62"/>
                <a:gd name="T14" fmla="*/ 761180630 w 67"/>
                <a:gd name="T15" fmla="*/ 60185487 h 62"/>
                <a:gd name="T16" fmla="*/ 761180630 w 67"/>
                <a:gd name="T17" fmla="*/ 67797483 h 62"/>
                <a:gd name="T18" fmla="*/ 877794614 w 67"/>
                <a:gd name="T19" fmla="*/ 67797483 h 62"/>
                <a:gd name="T20" fmla="*/ 877794614 w 67"/>
                <a:gd name="T21" fmla="*/ 67797483 h 62"/>
                <a:gd name="T22" fmla="*/ 877794614 w 67"/>
                <a:gd name="T23" fmla="*/ 75729872 h 62"/>
                <a:gd name="T24" fmla="*/ 865417297 w 67"/>
                <a:gd name="T25" fmla="*/ 89648581 h 62"/>
                <a:gd name="T26" fmla="*/ 852556197 w 67"/>
                <a:gd name="T27" fmla="*/ 97260615 h 62"/>
                <a:gd name="T28" fmla="*/ 839788031 w 67"/>
                <a:gd name="T29" fmla="*/ 128034758 h 62"/>
                <a:gd name="T30" fmla="*/ 812050290 w 67"/>
                <a:gd name="T31" fmla="*/ 143581948 h 62"/>
                <a:gd name="T32" fmla="*/ 812050290 w 67"/>
                <a:gd name="T33" fmla="*/ 165126779 h 62"/>
                <a:gd name="T34" fmla="*/ 812050290 w 67"/>
                <a:gd name="T35" fmla="*/ 188220148 h 62"/>
                <a:gd name="T36" fmla="*/ 812050290 w 67"/>
                <a:gd name="T37" fmla="*/ 188220148 h 62"/>
                <a:gd name="T38" fmla="*/ 786326113 w 67"/>
                <a:gd name="T39" fmla="*/ 196153043 h 62"/>
                <a:gd name="T40" fmla="*/ 786326113 w 67"/>
                <a:gd name="T41" fmla="*/ 203765156 h 62"/>
                <a:gd name="T42" fmla="*/ 748318212 w 67"/>
                <a:gd name="T43" fmla="*/ 217683651 h 62"/>
                <a:gd name="T44" fmla="*/ 748318212 w 67"/>
                <a:gd name="T45" fmla="*/ 240843109 h 62"/>
                <a:gd name="T46" fmla="*/ 748318212 w 67"/>
                <a:gd name="T47" fmla="*/ 262387121 h 62"/>
                <a:gd name="T48" fmla="*/ 732957789 w 67"/>
                <a:gd name="T49" fmla="*/ 270002196 h 62"/>
                <a:gd name="T50" fmla="*/ 707324569 w 67"/>
                <a:gd name="T51" fmla="*/ 285546424 h 62"/>
                <a:gd name="T52" fmla="*/ 682084998 w 67"/>
                <a:gd name="T53" fmla="*/ 301028616 h 62"/>
                <a:gd name="T54" fmla="*/ 669222910 w 67"/>
                <a:gd name="T55" fmla="*/ 308639949 h 62"/>
                <a:gd name="T56" fmla="*/ 669222910 w 67"/>
                <a:gd name="T57" fmla="*/ 322624533 h 62"/>
                <a:gd name="T58" fmla="*/ 653863146 w 67"/>
                <a:gd name="T59" fmla="*/ 338106335 h 62"/>
                <a:gd name="T60" fmla="*/ 653863146 w 67"/>
                <a:gd name="T61" fmla="*/ 345718448 h 62"/>
                <a:gd name="T62" fmla="*/ 641580080 w 67"/>
                <a:gd name="T63" fmla="*/ 368877751 h 62"/>
                <a:gd name="T64" fmla="*/ 628717333 w 67"/>
                <a:gd name="T65" fmla="*/ 382809806 h 62"/>
                <a:gd name="T66" fmla="*/ 641580080 w 67"/>
                <a:gd name="T67" fmla="*/ 405969732 h 62"/>
                <a:gd name="T68" fmla="*/ 653863146 w 67"/>
                <a:gd name="T69" fmla="*/ 413584027 h 62"/>
                <a:gd name="T70" fmla="*/ 653863146 w 67"/>
                <a:gd name="T71" fmla="*/ 429062946 h 62"/>
                <a:gd name="T72" fmla="*/ 653863146 w 67"/>
                <a:gd name="T73" fmla="*/ 429062946 h 62"/>
                <a:gd name="T74" fmla="*/ 653863146 w 67"/>
                <a:gd name="T75" fmla="*/ 436675370 h 62"/>
                <a:gd name="T76" fmla="*/ 653863146 w 67"/>
                <a:gd name="T77" fmla="*/ 436675370 h 62"/>
                <a:gd name="T78" fmla="*/ 641580080 w 67"/>
                <a:gd name="T79" fmla="*/ 450659798 h 62"/>
                <a:gd name="T80" fmla="*/ 653863146 w 67"/>
                <a:gd name="T81" fmla="*/ 458540321 h 62"/>
                <a:gd name="T82" fmla="*/ 104240992 w 67"/>
                <a:gd name="T83" fmla="*/ 466140899 h 62"/>
                <a:gd name="T84" fmla="*/ 104240992 w 67"/>
                <a:gd name="T85" fmla="*/ 398357931 h 62"/>
                <a:gd name="T86" fmla="*/ 79092110 w 67"/>
                <a:gd name="T87" fmla="*/ 390421919 h 62"/>
                <a:gd name="T88" fmla="*/ 53367397 w 67"/>
                <a:gd name="T89" fmla="*/ 398357931 h 62"/>
                <a:gd name="T90" fmla="*/ 53367397 w 67"/>
                <a:gd name="T91" fmla="*/ 398357931 h 62"/>
                <a:gd name="T92" fmla="*/ 25239601 w 67"/>
                <a:gd name="T93" fmla="*/ 382809806 h 62"/>
                <a:gd name="T94" fmla="*/ 25239601 w 67"/>
                <a:gd name="T95" fmla="*/ 165126779 h 62"/>
                <a:gd name="T96" fmla="*/ 0 w 67"/>
                <a:gd name="T97" fmla="*/ 23159332 h 62"/>
                <a:gd name="T98" fmla="*/ 0 w 67"/>
                <a:gd name="T99" fmla="*/ 23159332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E85"/>
            </a:solidFill>
            <a:ln w="12700">
              <a:solidFill>
                <a:schemeClr val="tx1"/>
              </a:solidFill>
              <a:round/>
              <a:headEnd/>
              <a:tailEnd/>
            </a:ln>
          </p:spPr>
          <p:txBody>
            <a:bodyPr/>
            <a:lstStyle/>
            <a:p>
              <a:endParaRPr lang="en-US"/>
            </a:p>
          </p:txBody>
        </p:sp>
        <p:sp>
          <p:nvSpPr>
            <p:cNvPr id="18491" name="Freeform 33"/>
            <p:cNvSpPr>
              <a:spLocks/>
            </p:cNvSpPr>
            <p:nvPr/>
          </p:nvSpPr>
          <p:spPr bwMode="auto">
            <a:xfrm>
              <a:off x="2545" y="2306"/>
              <a:ext cx="968" cy="898"/>
            </a:xfrm>
            <a:custGeom>
              <a:avLst/>
              <a:gdLst>
                <a:gd name="T0" fmla="*/ 2124539245 w 189"/>
                <a:gd name="T1" fmla="*/ 383362944 h 184"/>
                <a:gd name="T2" fmla="*/ 1973929720 w 189"/>
                <a:gd name="T3" fmla="*/ 359822858 h 184"/>
                <a:gd name="T4" fmla="*/ 1874561367 w 189"/>
                <a:gd name="T5" fmla="*/ 375322802 h 184"/>
                <a:gd name="T6" fmla="*/ 1801620613 w 189"/>
                <a:gd name="T7" fmla="*/ 375322802 h 184"/>
                <a:gd name="T8" fmla="*/ 1775090743 w 189"/>
                <a:gd name="T9" fmla="*/ 375322802 h 184"/>
                <a:gd name="T10" fmla="*/ 1738662979 w 189"/>
                <a:gd name="T11" fmla="*/ 359822858 h 184"/>
                <a:gd name="T12" fmla="*/ 1702147368 w 189"/>
                <a:gd name="T13" fmla="*/ 391079807 h 184"/>
                <a:gd name="T14" fmla="*/ 1675705345 w 189"/>
                <a:gd name="T15" fmla="*/ 367539721 h 184"/>
                <a:gd name="T16" fmla="*/ 1602763280 w 189"/>
                <a:gd name="T17" fmla="*/ 359822858 h 184"/>
                <a:gd name="T18" fmla="*/ 1552096394 w 189"/>
                <a:gd name="T19" fmla="*/ 353418481 h 184"/>
                <a:gd name="T20" fmla="*/ 1476846700 w 189"/>
                <a:gd name="T21" fmla="*/ 337661475 h 184"/>
                <a:gd name="T22" fmla="*/ 1428490066 w 189"/>
                <a:gd name="T23" fmla="*/ 329878082 h 184"/>
                <a:gd name="T24" fmla="*/ 1353236766 w 189"/>
                <a:gd name="T25" fmla="*/ 314123654 h 184"/>
                <a:gd name="T26" fmla="*/ 1316722466 w 189"/>
                <a:gd name="T27" fmla="*/ 290635573 h 184"/>
                <a:gd name="T28" fmla="*/ 1241472117 w 189"/>
                <a:gd name="T29" fmla="*/ 276462795 h 184"/>
                <a:gd name="T30" fmla="*/ 720163578 w 189"/>
                <a:gd name="T31" fmla="*/ 0 h 184"/>
                <a:gd name="T32" fmla="*/ 0 w 189"/>
                <a:gd name="T33" fmla="*/ 551329806 h 184"/>
                <a:gd name="T34" fmla="*/ 12292300 w 189"/>
                <a:gd name="T35" fmla="*/ 574814607 h 184"/>
                <a:gd name="T36" fmla="*/ 62957368 w 189"/>
                <a:gd name="T37" fmla="*/ 620516701 h 184"/>
                <a:gd name="T38" fmla="*/ 286039257 w 189"/>
                <a:gd name="T39" fmla="*/ 758619216 h 184"/>
                <a:gd name="T40" fmla="*/ 310624687 w 189"/>
                <a:gd name="T41" fmla="*/ 797913809 h 184"/>
                <a:gd name="T42" fmla="*/ 473057616 w 189"/>
                <a:gd name="T43" fmla="*/ 942407115 h 184"/>
                <a:gd name="T44" fmla="*/ 608850784 w 189"/>
                <a:gd name="T45" fmla="*/ 958177551 h 184"/>
                <a:gd name="T46" fmla="*/ 696033118 w 189"/>
                <a:gd name="T47" fmla="*/ 873560055 h 184"/>
                <a:gd name="T48" fmla="*/ 744297971 w 189"/>
                <a:gd name="T49" fmla="*/ 865450258 h 184"/>
                <a:gd name="T50" fmla="*/ 831932816 w 189"/>
                <a:gd name="T51" fmla="*/ 881274419 h 184"/>
                <a:gd name="T52" fmla="*/ 931316248 w 189"/>
                <a:gd name="T53" fmla="*/ 912800299 h 184"/>
                <a:gd name="T54" fmla="*/ 955538489 w 189"/>
                <a:gd name="T55" fmla="*/ 928233400 h 184"/>
                <a:gd name="T56" fmla="*/ 1030792116 w 189"/>
                <a:gd name="T57" fmla="*/ 989703432 h 184"/>
                <a:gd name="T58" fmla="*/ 1166691160 w 189"/>
                <a:gd name="T59" fmla="*/ 1141982317 h 184"/>
                <a:gd name="T60" fmla="*/ 1241472117 w 189"/>
                <a:gd name="T61" fmla="*/ 1187681287 h 184"/>
                <a:gd name="T62" fmla="*/ 1266075247 w 189"/>
                <a:gd name="T63" fmla="*/ 1264570052 h 184"/>
                <a:gd name="T64" fmla="*/ 1379770242 w 189"/>
                <a:gd name="T65" fmla="*/ 1349257827 h 184"/>
                <a:gd name="T66" fmla="*/ 1563937417 w 189"/>
                <a:gd name="T67" fmla="*/ 1386915718 h 184"/>
                <a:gd name="T68" fmla="*/ 1675705345 w 189"/>
                <a:gd name="T69" fmla="*/ 1394956798 h 184"/>
                <a:gd name="T70" fmla="*/ 1663414596 w 189"/>
                <a:gd name="T71" fmla="*/ 1379201979 h 184"/>
                <a:gd name="T72" fmla="*/ 1627344777 w 189"/>
                <a:gd name="T73" fmla="*/ 1242354008 h 184"/>
                <a:gd name="T74" fmla="*/ 1615056651 w 189"/>
                <a:gd name="T75" fmla="*/ 1226923406 h 184"/>
                <a:gd name="T76" fmla="*/ 1651480482 w 189"/>
                <a:gd name="T77" fmla="*/ 1173493204 h 184"/>
                <a:gd name="T78" fmla="*/ 1663414596 w 189"/>
                <a:gd name="T79" fmla="*/ 1157735887 h 184"/>
                <a:gd name="T80" fmla="*/ 1702147368 w 189"/>
                <a:gd name="T81" fmla="*/ 1112037541 h 184"/>
                <a:gd name="T82" fmla="*/ 1726820645 w 189"/>
                <a:gd name="T83" fmla="*/ 1112037541 h 184"/>
                <a:gd name="T84" fmla="*/ 1750956350 w 189"/>
                <a:gd name="T85" fmla="*/ 1088549617 h 184"/>
                <a:gd name="T86" fmla="*/ 1775090743 w 189"/>
                <a:gd name="T87" fmla="*/ 1088549617 h 184"/>
                <a:gd name="T88" fmla="*/ 1826206044 w 189"/>
                <a:gd name="T89" fmla="*/ 1072724832 h 184"/>
                <a:gd name="T90" fmla="*/ 1850428284 w 189"/>
                <a:gd name="T91" fmla="*/ 1043119265 h 184"/>
                <a:gd name="T92" fmla="*/ 1862252262 w 189"/>
                <a:gd name="T93" fmla="*/ 1058619208 h 184"/>
                <a:gd name="T94" fmla="*/ 2049286929 w 189"/>
                <a:gd name="T95" fmla="*/ 995838566 h 184"/>
                <a:gd name="T96" fmla="*/ 2085714693 w 189"/>
                <a:gd name="T97" fmla="*/ 928233400 h 184"/>
                <a:gd name="T98" fmla="*/ 2124539245 w 189"/>
                <a:gd name="T99" fmla="*/ 920515912 h 184"/>
                <a:gd name="T100" fmla="*/ 2147483647 w 189"/>
                <a:gd name="T101" fmla="*/ 912800299 h 184"/>
                <a:gd name="T102" fmla="*/ 2147483647 w 189"/>
                <a:gd name="T103" fmla="*/ 897045480 h 184"/>
                <a:gd name="T104" fmla="*/ 2147483647 w 189"/>
                <a:gd name="T105" fmla="*/ 873560055 h 184"/>
                <a:gd name="T106" fmla="*/ 2147483647 w 189"/>
                <a:gd name="T107" fmla="*/ 812035050 h 184"/>
                <a:gd name="T108" fmla="*/ 2147483647 w 189"/>
                <a:gd name="T109" fmla="*/ 774373411 h 184"/>
                <a:gd name="T110" fmla="*/ 2147483647 w 189"/>
                <a:gd name="T111" fmla="*/ 697472777 h 184"/>
                <a:gd name="T112" fmla="*/ 2147483647 w 189"/>
                <a:gd name="T113" fmla="*/ 673998596 h 184"/>
                <a:gd name="T114" fmla="*/ 2147483647 w 189"/>
                <a:gd name="T115" fmla="*/ 628299781 h 184"/>
                <a:gd name="T116" fmla="*/ 2147483647 w 189"/>
                <a:gd name="T117" fmla="*/ 406834626 h 184"/>
                <a:gd name="T118" fmla="*/ 2147483647 w 189"/>
                <a:gd name="T119" fmla="*/ 39107980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E85"/>
            </a:solidFill>
            <a:ln w="12700">
              <a:solidFill>
                <a:schemeClr val="tx1"/>
              </a:solidFill>
              <a:round/>
              <a:headEnd/>
              <a:tailEnd/>
            </a:ln>
          </p:spPr>
          <p:txBody>
            <a:bodyPr/>
            <a:lstStyle/>
            <a:p>
              <a:endParaRPr lang="en-US"/>
            </a:p>
          </p:txBody>
        </p:sp>
        <p:grpSp>
          <p:nvGrpSpPr>
            <p:cNvPr id="18492" name="Group 34"/>
            <p:cNvGrpSpPr>
              <a:grpSpLocks/>
            </p:cNvGrpSpPr>
            <p:nvPr/>
          </p:nvGrpSpPr>
          <p:grpSpPr bwMode="auto">
            <a:xfrm>
              <a:off x="720" y="2448"/>
              <a:ext cx="1266" cy="876"/>
              <a:chOff x="768" y="2832"/>
              <a:chExt cx="1203" cy="876"/>
            </a:xfrm>
          </p:grpSpPr>
          <p:sp>
            <p:nvSpPr>
              <p:cNvPr id="18504" name="Freeform 35"/>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E85"/>
              </a:solidFill>
              <a:ln w="12700">
                <a:solidFill>
                  <a:schemeClr val="tx1"/>
                </a:solidFill>
                <a:round/>
                <a:headEnd/>
                <a:tailEnd/>
              </a:ln>
            </p:spPr>
            <p:txBody>
              <a:bodyPr/>
              <a:lstStyle/>
              <a:p>
                <a:endParaRPr lang="en-US"/>
              </a:p>
            </p:txBody>
          </p:sp>
          <p:sp>
            <p:nvSpPr>
              <p:cNvPr id="18505" name="Freeform 36"/>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E85"/>
              </a:solidFill>
              <a:ln w="12700">
                <a:solidFill>
                  <a:schemeClr val="tx1"/>
                </a:solidFill>
                <a:round/>
                <a:headEnd/>
                <a:tailEnd/>
              </a:ln>
            </p:spPr>
            <p:txBody>
              <a:bodyPr/>
              <a:lstStyle/>
              <a:p>
                <a:endParaRPr lang="en-US"/>
              </a:p>
            </p:txBody>
          </p:sp>
          <p:sp>
            <p:nvSpPr>
              <p:cNvPr id="18506" name="Freeform 37"/>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E85"/>
              </a:solidFill>
              <a:ln w="12700">
                <a:solidFill>
                  <a:schemeClr val="tx1"/>
                </a:solidFill>
                <a:round/>
                <a:headEnd/>
                <a:tailEnd/>
              </a:ln>
            </p:spPr>
            <p:txBody>
              <a:bodyPr/>
              <a:lstStyle/>
              <a:p>
                <a:endParaRPr lang="en-US"/>
              </a:p>
            </p:txBody>
          </p:sp>
          <p:sp>
            <p:nvSpPr>
              <p:cNvPr id="18507" name="Freeform 38"/>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a:solidFill>
                  <a:schemeClr val="tx1"/>
                </a:solidFill>
                <a:round/>
                <a:headEnd/>
                <a:tailEnd/>
              </a:ln>
            </p:spPr>
            <p:txBody>
              <a:bodyPr/>
              <a:lstStyle/>
              <a:p>
                <a:endParaRPr lang="en-US"/>
              </a:p>
            </p:txBody>
          </p:sp>
          <p:sp>
            <p:nvSpPr>
              <p:cNvPr id="18508" name="Freeform 39"/>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E85"/>
              </a:solidFill>
              <a:ln w="12700">
                <a:solidFill>
                  <a:schemeClr val="tx1"/>
                </a:solidFill>
                <a:round/>
                <a:headEnd/>
                <a:tailEnd/>
              </a:ln>
            </p:spPr>
            <p:txBody>
              <a:bodyPr/>
              <a:lstStyle/>
              <a:p>
                <a:endParaRPr lang="en-US"/>
              </a:p>
            </p:txBody>
          </p:sp>
          <p:sp>
            <p:nvSpPr>
              <p:cNvPr id="18509" name="Freeform 40"/>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a:solidFill>
                  <a:schemeClr val="tx1"/>
                </a:solidFill>
                <a:round/>
                <a:headEnd/>
                <a:tailEnd/>
              </a:ln>
            </p:spPr>
            <p:txBody>
              <a:bodyPr/>
              <a:lstStyle/>
              <a:p>
                <a:endParaRPr lang="en-US"/>
              </a:p>
            </p:txBody>
          </p:sp>
          <p:sp>
            <p:nvSpPr>
              <p:cNvPr id="18510" name="Freeform 41"/>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E85"/>
              </a:solidFill>
              <a:ln w="12700">
                <a:solidFill>
                  <a:schemeClr val="tx1"/>
                </a:solidFill>
                <a:round/>
                <a:headEnd/>
                <a:tailEnd/>
              </a:ln>
            </p:spPr>
            <p:txBody>
              <a:bodyPr/>
              <a:lstStyle/>
              <a:p>
                <a:endParaRPr lang="en-US"/>
              </a:p>
            </p:txBody>
          </p:sp>
          <p:sp>
            <p:nvSpPr>
              <p:cNvPr id="18511" name="Freeform 42"/>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a:solidFill>
                  <a:schemeClr val="tx1"/>
                </a:solidFill>
                <a:round/>
                <a:headEnd/>
                <a:tailEnd/>
              </a:ln>
            </p:spPr>
            <p:txBody>
              <a:bodyPr/>
              <a:lstStyle/>
              <a:p>
                <a:endParaRPr lang="en-US"/>
              </a:p>
            </p:txBody>
          </p:sp>
          <p:sp>
            <p:nvSpPr>
              <p:cNvPr id="18512" name="Freeform 43"/>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E85"/>
              </a:solidFill>
              <a:ln w="12700">
                <a:solidFill>
                  <a:schemeClr val="tx1"/>
                </a:solidFill>
                <a:round/>
                <a:headEnd/>
                <a:tailEnd/>
              </a:ln>
            </p:spPr>
            <p:txBody>
              <a:bodyPr/>
              <a:lstStyle/>
              <a:p>
                <a:endParaRPr lang="en-US"/>
              </a:p>
            </p:txBody>
          </p:sp>
          <p:sp>
            <p:nvSpPr>
              <p:cNvPr id="18513" name="Freeform 44"/>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a:solidFill>
                  <a:schemeClr val="tx1"/>
                </a:solidFill>
                <a:round/>
                <a:headEnd/>
                <a:tailEnd/>
              </a:ln>
            </p:spPr>
            <p:txBody>
              <a:bodyPr/>
              <a:lstStyle/>
              <a:p>
                <a:endParaRPr lang="en-US"/>
              </a:p>
            </p:txBody>
          </p:sp>
          <p:sp>
            <p:nvSpPr>
              <p:cNvPr id="18514" name="Freeform 45"/>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E85"/>
              </a:solidFill>
              <a:ln w="12700">
                <a:solidFill>
                  <a:schemeClr val="tx1"/>
                </a:solidFill>
                <a:round/>
                <a:headEnd/>
                <a:tailEnd/>
              </a:ln>
            </p:spPr>
            <p:txBody>
              <a:bodyPr/>
              <a:lstStyle/>
              <a:p>
                <a:endParaRPr lang="en-US"/>
              </a:p>
            </p:txBody>
          </p:sp>
          <p:sp>
            <p:nvSpPr>
              <p:cNvPr id="18515" name="Freeform 46"/>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a:solidFill>
                  <a:schemeClr val="tx1"/>
                </a:solidFill>
                <a:round/>
                <a:headEnd/>
                <a:tailEnd/>
              </a:ln>
            </p:spPr>
            <p:txBody>
              <a:bodyPr/>
              <a:lstStyle/>
              <a:p>
                <a:endParaRPr lang="en-US"/>
              </a:p>
            </p:txBody>
          </p:sp>
          <p:sp>
            <p:nvSpPr>
              <p:cNvPr id="18516" name="Freeform 47"/>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E85"/>
              </a:solidFill>
              <a:ln w="12700">
                <a:solidFill>
                  <a:schemeClr val="tx1"/>
                </a:solidFill>
                <a:round/>
                <a:headEnd/>
                <a:tailEnd/>
              </a:ln>
            </p:spPr>
            <p:txBody>
              <a:bodyPr/>
              <a:lstStyle/>
              <a:p>
                <a:endParaRPr lang="en-US"/>
              </a:p>
            </p:txBody>
          </p:sp>
          <p:sp>
            <p:nvSpPr>
              <p:cNvPr id="18517" name="Freeform 48"/>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E85"/>
              </a:solidFill>
              <a:ln w="12700">
                <a:solidFill>
                  <a:schemeClr val="tx1"/>
                </a:solidFill>
                <a:round/>
                <a:headEnd/>
                <a:tailEnd/>
              </a:ln>
            </p:spPr>
            <p:txBody>
              <a:bodyPr/>
              <a:lstStyle/>
              <a:p>
                <a:endParaRPr lang="en-US"/>
              </a:p>
            </p:txBody>
          </p:sp>
          <p:sp>
            <p:nvSpPr>
              <p:cNvPr id="18518" name="Freeform 49"/>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E85"/>
              </a:solidFill>
              <a:ln w="12700">
                <a:solidFill>
                  <a:schemeClr val="tx1"/>
                </a:solidFill>
                <a:round/>
                <a:headEnd/>
                <a:tailEnd/>
              </a:ln>
            </p:spPr>
            <p:txBody>
              <a:bodyPr/>
              <a:lstStyle/>
              <a:p>
                <a:endParaRPr lang="en-US"/>
              </a:p>
            </p:txBody>
          </p:sp>
        </p:grpSp>
        <p:sp>
          <p:nvSpPr>
            <p:cNvPr id="18493" name="Freeform 50"/>
            <p:cNvSpPr>
              <a:spLocks/>
            </p:cNvSpPr>
            <p:nvPr/>
          </p:nvSpPr>
          <p:spPr bwMode="auto">
            <a:xfrm>
              <a:off x="1529" y="1282"/>
              <a:ext cx="554" cy="439"/>
            </a:xfrm>
            <a:custGeom>
              <a:avLst/>
              <a:gdLst>
                <a:gd name="T0" fmla="*/ 0 w 108"/>
                <a:gd name="T1" fmla="*/ 511131468 h 90"/>
                <a:gd name="T2" fmla="*/ 0 w 108"/>
                <a:gd name="T3" fmla="*/ 472042765 h 90"/>
                <a:gd name="T4" fmla="*/ 12423359 w 108"/>
                <a:gd name="T5" fmla="*/ 434533369 h 90"/>
                <a:gd name="T6" fmla="*/ 24485264 w 108"/>
                <a:gd name="T7" fmla="*/ 389397785 h 90"/>
                <a:gd name="T8" fmla="*/ 36912138 w 108"/>
                <a:gd name="T9" fmla="*/ 373628130 h 90"/>
                <a:gd name="T10" fmla="*/ 63727197 w 108"/>
                <a:gd name="T11" fmla="*/ 357921847 h 90"/>
                <a:gd name="T12" fmla="*/ 63727197 w 108"/>
                <a:gd name="T13" fmla="*/ 343861676 h 90"/>
                <a:gd name="T14" fmla="*/ 125600341 w 108"/>
                <a:gd name="T15" fmla="*/ 281393441 h 90"/>
                <a:gd name="T16" fmla="*/ 201861703 w 108"/>
                <a:gd name="T17" fmla="*/ 174960054 h 90"/>
                <a:gd name="T18" fmla="*/ 253076239 w 108"/>
                <a:gd name="T19" fmla="*/ 98351224 h 90"/>
                <a:gd name="T20" fmla="*/ 302522243 w 108"/>
                <a:gd name="T21" fmla="*/ 23382527 h 90"/>
                <a:gd name="T22" fmla="*/ 302522243 w 108"/>
                <a:gd name="T23" fmla="*/ 0 h 90"/>
                <a:gd name="T24" fmla="*/ 341764309 w 108"/>
                <a:gd name="T25" fmla="*/ 0 h 90"/>
                <a:gd name="T26" fmla="*/ 378673092 w 108"/>
                <a:gd name="T27" fmla="*/ 7690426 h 90"/>
                <a:gd name="T28" fmla="*/ 391210724 w 108"/>
                <a:gd name="T29" fmla="*/ 15703478 h 90"/>
                <a:gd name="T30" fmla="*/ 442513900 w 108"/>
                <a:gd name="T31" fmla="*/ 37512176 h 90"/>
                <a:gd name="T32" fmla="*/ 442513900 w 108"/>
                <a:gd name="T33" fmla="*/ 60905376 h 90"/>
                <a:gd name="T34" fmla="*/ 454936956 w 108"/>
                <a:gd name="T35" fmla="*/ 106364279 h 90"/>
                <a:gd name="T36" fmla="*/ 543626176 w 108"/>
                <a:gd name="T37" fmla="*/ 121799982 h 90"/>
                <a:gd name="T38" fmla="*/ 605022819 w 108"/>
                <a:gd name="T39" fmla="*/ 121799982 h 90"/>
                <a:gd name="T40" fmla="*/ 681195417 w 108"/>
                <a:gd name="T41" fmla="*/ 137503377 h 90"/>
                <a:gd name="T42" fmla="*/ 769883816 w 108"/>
                <a:gd name="T43" fmla="*/ 137503377 h 90"/>
                <a:gd name="T44" fmla="*/ 818765151 w 108"/>
                <a:gd name="T45" fmla="*/ 145519319 h 90"/>
                <a:gd name="T46" fmla="*/ 858098975 w 108"/>
                <a:gd name="T47" fmla="*/ 137503377 h 90"/>
                <a:gd name="T48" fmla="*/ 895007348 w 108"/>
                <a:gd name="T49" fmla="*/ 145519319 h 90"/>
                <a:gd name="T50" fmla="*/ 934360870 w 108"/>
                <a:gd name="T51" fmla="*/ 137503377 h 90"/>
                <a:gd name="T52" fmla="*/ 959229308 w 108"/>
                <a:gd name="T53" fmla="*/ 145519319 h 90"/>
                <a:gd name="T54" fmla="*/ 996141620 w 108"/>
                <a:gd name="T55" fmla="*/ 145519319 h 90"/>
                <a:gd name="T56" fmla="*/ 1310609987 w 108"/>
                <a:gd name="T57" fmla="*/ 182975996 h 90"/>
                <a:gd name="T58" fmla="*/ 1325477865 w 108"/>
                <a:gd name="T59" fmla="*/ 206355763 h 90"/>
                <a:gd name="T60" fmla="*/ 1362390177 w 108"/>
                <a:gd name="T61" fmla="*/ 214048757 h 90"/>
                <a:gd name="T62" fmla="*/ 1286218236 w 108"/>
                <a:gd name="T63" fmla="*/ 304773208 h 90"/>
                <a:gd name="T64" fmla="*/ 1273702271 w 108"/>
                <a:gd name="T65" fmla="*/ 320479335 h 90"/>
                <a:gd name="T66" fmla="*/ 1236789303 w 108"/>
                <a:gd name="T67" fmla="*/ 336183042 h 90"/>
                <a:gd name="T68" fmla="*/ 1185013708 w 108"/>
                <a:gd name="T69" fmla="*/ 389397785 h 90"/>
                <a:gd name="T70" fmla="*/ 1224820280 w 108"/>
                <a:gd name="T71" fmla="*/ 404767228 h 90"/>
                <a:gd name="T72" fmla="*/ 1224820280 w 108"/>
                <a:gd name="T73" fmla="*/ 418827710 h 90"/>
                <a:gd name="T74" fmla="*/ 1209954371 w 108"/>
                <a:gd name="T75" fmla="*/ 426843497 h 90"/>
                <a:gd name="T76" fmla="*/ 1197530329 w 108"/>
                <a:gd name="T77" fmla="*/ 457916101 h 90"/>
                <a:gd name="T78" fmla="*/ 656798741 w 108"/>
                <a:gd name="T79" fmla="*/ 617495708 h 90"/>
                <a:gd name="T80" fmla="*/ 12423359 w 108"/>
                <a:gd name="T81" fmla="*/ 518821028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E85"/>
            </a:solidFill>
            <a:ln w="12700">
              <a:solidFill>
                <a:schemeClr val="tx1"/>
              </a:solidFill>
              <a:round/>
              <a:headEnd/>
              <a:tailEnd/>
            </a:ln>
          </p:spPr>
          <p:txBody>
            <a:bodyPr/>
            <a:lstStyle/>
            <a:p>
              <a:endParaRPr lang="en-US"/>
            </a:p>
          </p:txBody>
        </p:sp>
        <p:sp>
          <p:nvSpPr>
            <p:cNvPr id="18494" name="Freeform 51"/>
            <p:cNvSpPr>
              <a:spLocks/>
            </p:cNvSpPr>
            <p:nvPr/>
          </p:nvSpPr>
          <p:spPr bwMode="auto">
            <a:xfrm>
              <a:off x="3467" y="2604"/>
              <a:ext cx="394" cy="322"/>
            </a:xfrm>
            <a:custGeom>
              <a:avLst/>
              <a:gdLst>
                <a:gd name="T0" fmla="*/ 505219552 w 77"/>
                <a:gd name="T1" fmla="*/ 7700653 h 66"/>
                <a:gd name="T2" fmla="*/ 540938494 w 77"/>
                <a:gd name="T3" fmla="*/ 76718767 h 66"/>
                <a:gd name="T4" fmla="*/ 529180638 w 77"/>
                <a:gd name="T5" fmla="*/ 98552211 h 66"/>
                <a:gd name="T6" fmla="*/ 492994710 w 77"/>
                <a:gd name="T7" fmla="*/ 167573172 h 66"/>
                <a:gd name="T8" fmla="*/ 786259129 w 77"/>
                <a:gd name="T9" fmla="*/ 251992556 h 66"/>
                <a:gd name="T10" fmla="*/ 786259129 w 77"/>
                <a:gd name="T11" fmla="*/ 305287786 h 66"/>
                <a:gd name="T12" fmla="*/ 774505203 w 77"/>
                <a:gd name="T13" fmla="*/ 344421813 h 66"/>
                <a:gd name="T14" fmla="*/ 714339851 w 77"/>
                <a:gd name="T15" fmla="*/ 336735033 h 66"/>
                <a:gd name="T16" fmla="*/ 690378111 w 77"/>
                <a:gd name="T17" fmla="*/ 374294344 h 66"/>
                <a:gd name="T18" fmla="*/ 762280360 w 77"/>
                <a:gd name="T19" fmla="*/ 366607252 h 66"/>
                <a:gd name="T20" fmla="*/ 812984149 w 77"/>
                <a:gd name="T21" fmla="*/ 358568886 h 66"/>
                <a:gd name="T22" fmla="*/ 786259129 w 77"/>
                <a:gd name="T23" fmla="*/ 374294344 h 66"/>
                <a:gd name="T24" fmla="*/ 812984149 w 77"/>
                <a:gd name="T25" fmla="*/ 390016368 h 66"/>
                <a:gd name="T26" fmla="*/ 872683169 w 77"/>
                <a:gd name="T27" fmla="*/ 358568886 h 66"/>
                <a:gd name="T28" fmla="*/ 911253809 w 77"/>
                <a:gd name="T29" fmla="*/ 366607252 h 66"/>
                <a:gd name="T30" fmla="*/ 899499228 w 77"/>
                <a:gd name="T31" fmla="*/ 390016368 h 66"/>
                <a:gd name="T32" fmla="*/ 836945889 w 77"/>
                <a:gd name="T33" fmla="*/ 427589106 h 66"/>
                <a:gd name="T34" fmla="*/ 872683169 w 77"/>
                <a:gd name="T35" fmla="*/ 458713728 h 66"/>
                <a:gd name="T36" fmla="*/ 947439738 w 77"/>
                <a:gd name="T37" fmla="*/ 496540944 h 66"/>
                <a:gd name="T38" fmla="*/ 872683169 w 77"/>
                <a:gd name="T39" fmla="*/ 480815174 h 66"/>
                <a:gd name="T40" fmla="*/ 786259129 w 77"/>
                <a:gd name="T41" fmla="*/ 451012272 h 66"/>
                <a:gd name="T42" fmla="*/ 750077131 w 77"/>
                <a:gd name="T43" fmla="*/ 472791171 h 66"/>
                <a:gd name="T44" fmla="*/ 738319275 w 77"/>
                <a:gd name="T45" fmla="*/ 496540944 h 66"/>
                <a:gd name="T46" fmla="*/ 702132692 w 77"/>
                <a:gd name="T47" fmla="*/ 480815174 h 66"/>
                <a:gd name="T48" fmla="*/ 663544204 w 77"/>
                <a:gd name="T49" fmla="*/ 480815174 h 66"/>
                <a:gd name="T50" fmla="*/ 603397191 w 77"/>
                <a:gd name="T51" fmla="*/ 488582825 h 66"/>
                <a:gd name="T52" fmla="*/ 505219552 w 77"/>
                <a:gd name="T53" fmla="*/ 451012272 h 66"/>
                <a:gd name="T54" fmla="*/ 466647602 w 77"/>
                <a:gd name="T55" fmla="*/ 435287751 h 66"/>
                <a:gd name="T56" fmla="*/ 454423742 w 77"/>
                <a:gd name="T57" fmla="*/ 427589106 h 66"/>
                <a:gd name="T58" fmla="*/ 418241088 w 77"/>
                <a:gd name="T59" fmla="*/ 419833320 h 66"/>
                <a:gd name="T60" fmla="*/ 406483888 w 77"/>
                <a:gd name="T61" fmla="*/ 411798077 h 66"/>
                <a:gd name="T62" fmla="*/ 382522147 w 77"/>
                <a:gd name="T63" fmla="*/ 443311753 h 66"/>
                <a:gd name="T64" fmla="*/ 185159623 w 77"/>
                <a:gd name="T65" fmla="*/ 427589106 h 66"/>
                <a:gd name="T66" fmla="*/ 47939998 w 77"/>
                <a:gd name="T67" fmla="*/ 419833320 h 66"/>
                <a:gd name="T68" fmla="*/ 62549839 w 77"/>
                <a:gd name="T69" fmla="*/ 405741513 h 66"/>
                <a:gd name="T70" fmla="*/ 74756916 w 77"/>
                <a:gd name="T71" fmla="*/ 350881794 h 66"/>
                <a:gd name="T72" fmla="*/ 74756916 w 77"/>
                <a:gd name="T73" fmla="*/ 321012775 h 66"/>
                <a:gd name="T74" fmla="*/ 110384920 w 77"/>
                <a:gd name="T75" fmla="*/ 283440037 h 66"/>
                <a:gd name="T76" fmla="*/ 86511518 w 77"/>
                <a:gd name="T77" fmla="*/ 228569077 h 66"/>
                <a:gd name="T78" fmla="*/ 74756916 w 77"/>
                <a:gd name="T79" fmla="*/ 214422160 h 66"/>
                <a:gd name="T80" fmla="*/ 47939998 w 77"/>
                <a:gd name="T81" fmla="*/ 190996027 h 66"/>
                <a:gd name="T82" fmla="*/ 12224214 w 77"/>
                <a:gd name="T83" fmla="*/ 145738967 h 66"/>
                <a:gd name="T84" fmla="*/ 0 w 77"/>
                <a:gd name="T85" fmla="*/ 7700653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a:solidFill>
                <a:schemeClr val="tx1"/>
              </a:solidFill>
              <a:round/>
              <a:headEnd/>
              <a:tailEnd/>
            </a:ln>
          </p:spPr>
          <p:txBody>
            <a:bodyPr/>
            <a:lstStyle/>
            <a:p>
              <a:endParaRPr lang="en-US"/>
            </a:p>
          </p:txBody>
        </p:sp>
        <p:sp>
          <p:nvSpPr>
            <p:cNvPr id="18495" name="Freeform 52"/>
            <p:cNvSpPr>
              <a:spLocks/>
            </p:cNvSpPr>
            <p:nvPr/>
          </p:nvSpPr>
          <p:spPr bwMode="auto">
            <a:xfrm>
              <a:off x="3626" y="1799"/>
              <a:ext cx="277" cy="463"/>
            </a:xfrm>
            <a:custGeom>
              <a:avLst/>
              <a:gdLst>
                <a:gd name="T0" fmla="*/ 113173509 w 54"/>
                <a:gd name="T1" fmla="*/ 15612925 h 95"/>
                <a:gd name="T2" fmla="*/ 152415575 w 54"/>
                <a:gd name="T3" fmla="*/ 37228414 h 95"/>
                <a:gd name="T4" fmla="*/ 189345574 w 54"/>
                <a:gd name="T5" fmla="*/ 60479965 h 95"/>
                <a:gd name="T6" fmla="*/ 189345574 w 54"/>
                <a:gd name="T7" fmla="*/ 90069281 h 95"/>
                <a:gd name="T8" fmla="*/ 176904297 w 54"/>
                <a:gd name="T9" fmla="*/ 113320880 h 95"/>
                <a:gd name="T10" fmla="*/ 137569364 w 54"/>
                <a:gd name="T11" fmla="*/ 144211061 h 95"/>
                <a:gd name="T12" fmla="*/ 113173509 w 54"/>
                <a:gd name="T13" fmla="*/ 150549266 h 95"/>
                <a:gd name="T14" fmla="*/ 63727197 w 54"/>
                <a:gd name="T15" fmla="*/ 158187847 h 95"/>
                <a:gd name="T16" fmla="*/ 51776148 w 54"/>
                <a:gd name="T17" fmla="*/ 181439407 h 95"/>
                <a:gd name="T18" fmla="*/ 76264911 w 54"/>
                <a:gd name="T19" fmla="*/ 204691162 h 95"/>
                <a:gd name="T20" fmla="*/ 51776148 w 54"/>
                <a:gd name="T21" fmla="*/ 257532487 h 95"/>
                <a:gd name="T22" fmla="*/ 12423359 w 54"/>
                <a:gd name="T23" fmla="*/ 271508649 h 95"/>
                <a:gd name="T24" fmla="*/ 0 w 54"/>
                <a:gd name="T25" fmla="*/ 294760092 h 95"/>
                <a:gd name="T26" fmla="*/ 0 w 54"/>
                <a:gd name="T27" fmla="*/ 310373344 h 95"/>
                <a:gd name="T28" fmla="*/ 12423359 w 54"/>
                <a:gd name="T29" fmla="*/ 362878814 h 95"/>
                <a:gd name="T30" fmla="*/ 63727197 w 54"/>
                <a:gd name="T31" fmla="*/ 400107199 h 95"/>
                <a:gd name="T32" fmla="*/ 125600341 w 54"/>
                <a:gd name="T33" fmla="*/ 431330272 h 95"/>
                <a:gd name="T34" fmla="*/ 164953125 w 54"/>
                <a:gd name="T35" fmla="*/ 484171285 h 95"/>
                <a:gd name="T36" fmla="*/ 189345574 w 54"/>
                <a:gd name="T37" fmla="*/ 468561152 h 95"/>
                <a:gd name="T38" fmla="*/ 238773686 w 54"/>
                <a:gd name="T39" fmla="*/ 491810100 h 95"/>
                <a:gd name="T40" fmla="*/ 238773686 w 54"/>
                <a:gd name="T41" fmla="*/ 521399670 h 95"/>
                <a:gd name="T42" fmla="*/ 201861703 w 54"/>
                <a:gd name="T43" fmla="*/ 552289928 h 95"/>
                <a:gd name="T44" fmla="*/ 238773686 w 54"/>
                <a:gd name="T45" fmla="*/ 589518001 h 95"/>
                <a:gd name="T46" fmla="*/ 302522243 w 54"/>
                <a:gd name="T47" fmla="*/ 612770068 h 95"/>
                <a:gd name="T48" fmla="*/ 366249707 w 54"/>
                <a:gd name="T49" fmla="*/ 657636489 h 95"/>
                <a:gd name="T50" fmla="*/ 378673092 w 54"/>
                <a:gd name="T51" fmla="*/ 673249741 h 95"/>
                <a:gd name="T52" fmla="*/ 366249707 w 54"/>
                <a:gd name="T53" fmla="*/ 688861745 h 95"/>
                <a:gd name="T54" fmla="*/ 403161691 w 54"/>
                <a:gd name="T55" fmla="*/ 718452562 h 95"/>
                <a:gd name="T56" fmla="*/ 415585404 w 54"/>
                <a:gd name="T57" fmla="*/ 710477502 h 95"/>
                <a:gd name="T58" fmla="*/ 428119425 w 54"/>
                <a:gd name="T59" fmla="*/ 694864874 h 95"/>
                <a:gd name="T60" fmla="*/ 479422601 w 54"/>
                <a:gd name="T61" fmla="*/ 688861745 h 95"/>
                <a:gd name="T62" fmla="*/ 528758626 w 54"/>
                <a:gd name="T63" fmla="*/ 702838687 h 95"/>
                <a:gd name="T64" fmla="*/ 543626176 w 54"/>
                <a:gd name="T65" fmla="*/ 673249741 h 95"/>
                <a:gd name="T66" fmla="*/ 555594542 w 54"/>
                <a:gd name="T67" fmla="*/ 657636489 h 95"/>
                <a:gd name="T68" fmla="*/ 605022819 w 54"/>
                <a:gd name="T69" fmla="*/ 642359015 h 95"/>
                <a:gd name="T70" fmla="*/ 592506854 w 54"/>
                <a:gd name="T71" fmla="*/ 628382072 h 95"/>
                <a:gd name="T72" fmla="*/ 592506854 w 54"/>
                <a:gd name="T73" fmla="*/ 612770068 h 95"/>
                <a:gd name="T74" fmla="*/ 605022819 w 54"/>
                <a:gd name="T75" fmla="*/ 605131253 h 95"/>
                <a:gd name="T76" fmla="*/ 605022819 w 54"/>
                <a:gd name="T77" fmla="*/ 597157441 h 95"/>
                <a:gd name="T78" fmla="*/ 605022819 w 54"/>
                <a:gd name="T79" fmla="*/ 552289928 h 95"/>
                <a:gd name="T80" fmla="*/ 656798741 w 54"/>
                <a:gd name="T81" fmla="*/ 513428041 h 95"/>
                <a:gd name="T82" fmla="*/ 681195417 w 54"/>
                <a:gd name="T83" fmla="*/ 484171285 h 95"/>
                <a:gd name="T84" fmla="*/ 656798741 w 54"/>
                <a:gd name="T85" fmla="*/ 431330272 h 95"/>
                <a:gd name="T86" fmla="*/ 656798741 w 54"/>
                <a:gd name="T87" fmla="*/ 408081636 h 95"/>
                <a:gd name="T88" fmla="*/ 617447188 w 54"/>
                <a:gd name="T89" fmla="*/ 97708408 h 95"/>
                <a:gd name="T90" fmla="*/ 605022819 w 54"/>
                <a:gd name="T91" fmla="*/ 83731700 h 95"/>
                <a:gd name="T92" fmla="*/ 580538160 w 54"/>
                <a:gd name="T93" fmla="*/ 44867064 h 95"/>
                <a:gd name="T94" fmla="*/ 555594542 w 54"/>
                <a:gd name="T95" fmla="*/ 23251589 h 95"/>
                <a:gd name="T96" fmla="*/ 555594542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E85"/>
            </a:solidFill>
            <a:ln w="12700">
              <a:solidFill>
                <a:schemeClr val="tx1"/>
              </a:solidFill>
              <a:round/>
              <a:headEnd/>
              <a:tailEnd/>
            </a:ln>
          </p:spPr>
          <p:txBody>
            <a:bodyPr/>
            <a:lstStyle/>
            <a:p>
              <a:endParaRPr lang="en-US"/>
            </a:p>
          </p:txBody>
        </p:sp>
        <p:grpSp>
          <p:nvGrpSpPr>
            <p:cNvPr id="18496" name="Group 53"/>
            <p:cNvGrpSpPr>
              <a:grpSpLocks/>
            </p:cNvGrpSpPr>
            <p:nvPr/>
          </p:nvGrpSpPr>
          <p:grpSpPr bwMode="auto">
            <a:xfrm>
              <a:off x="3661" y="1384"/>
              <a:ext cx="523" cy="468"/>
              <a:chOff x="3562" y="1636"/>
              <a:chExt cx="497" cy="468"/>
            </a:xfrm>
          </p:grpSpPr>
          <p:sp>
            <p:nvSpPr>
              <p:cNvPr id="18502" name="Freeform 54"/>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a:solidFill>
                  <a:schemeClr val="tx1"/>
                </a:solidFill>
                <a:round/>
                <a:headEnd/>
                <a:tailEnd/>
              </a:ln>
            </p:spPr>
            <p:txBody>
              <a:bodyPr/>
              <a:lstStyle/>
              <a:p>
                <a:endParaRPr lang="en-US"/>
              </a:p>
            </p:txBody>
          </p:sp>
          <p:sp>
            <p:nvSpPr>
              <p:cNvPr id="18503" name="Freeform 55"/>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a:solidFill>
                  <a:schemeClr val="tx1"/>
                </a:solidFill>
                <a:round/>
                <a:headEnd/>
                <a:tailEnd/>
              </a:ln>
            </p:spPr>
            <p:txBody>
              <a:bodyPr/>
              <a:lstStyle/>
              <a:p>
                <a:endParaRPr lang="en-US"/>
              </a:p>
            </p:txBody>
          </p:sp>
        </p:grpSp>
        <p:sp>
          <p:nvSpPr>
            <p:cNvPr id="18497" name="Freeform 56"/>
            <p:cNvSpPr>
              <a:spLocks/>
            </p:cNvSpPr>
            <p:nvPr/>
          </p:nvSpPr>
          <p:spPr bwMode="auto">
            <a:xfrm>
              <a:off x="3872" y="1838"/>
              <a:ext cx="206" cy="351"/>
            </a:xfrm>
            <a:custGeom>
              <a:avLst/>
              <a:gdLst>
                <a:gd name="T0" fmla="*/ 12871632 w 40"/>
                <a:gd name="T1" fmla="*/ 37303045 h 72"/>
                <a:gd name="T2" fmla="*/ 53413823 w 40"/>
                <a:gd name="T3" fmla="*/ 340727724 h 72"/>
                <a:gd name="T4" fmla="*/ 53413823 w 40"/>
                <a:gd name="T5" fmla="*/ 348379208 h 72"/>
                <a:gd name="T6" fmla="*/ 53413823 w 40"/>
                <a:gd name="T7" fmla="*/ 356041613 h 72"/>
                <a:gd name="T8" fmla="*/ 53413823 w 40"/>
                <a:gd name="T9" fmla="*/ 371612902 h 72"/>
                <a:gd name="T10" fmla="*/ 66288900 w 40"/>
                <a:gd name="T11" fmla="*/ 393345565 h 72"/>
                <a:gd name="T12" fmla="*/ 79182353 w 40"/>
                <a:gd name="T13" fmla="*/ 424621680 h 72"/>
                <a:gd name="T14" fmla="*/ 53413823 w 40"/>
                <a:gd name="T15" fmla="*/ 447844142 h 72"/>
                <a:gd name="T16" fmla="*/ 53413823 w 40"/>
                <a:gd name="T17" fmla="*/ 453936876 h 72"/>
                <a:gd name="T18" fmla="*/ 25746684 w 40"/>
                <a:gd name="T19" fmla="*/ 477561818 h 72"/>
                <a:gd name="T20" fmla="*/ 0 w 40"/>
                <a:gd name="T21" fmla="*/ 492862291 h 72"/>
                <a:gd name="T22" fmla="*/ 0 w 40"/>
                <a:gd name="T23" fmla="*/ 516164313 h 72"/>
                <a:gd name="T24" fmla="*/ 0 w 40"/>
                <a:gd name="T25" fmla="*/ 538150320 h 72"/>
                <a:gd name="T26" fmla="*/ 0 w 40"/>
                <a:gd name="T27" fmla="*/ 538150320 h 72"/>
                <a:gd name="T28" fmla="*/ 0 w 40"/>
                <a:gd name="T29" fmla="*/ 545802741 h 72"/>
                <a:gd name="T30" fmla="*/ 0 w 40"/>
                <a:gd name="T31" fmla="*/ 545802741 h 72"/>
                <a:gd name="T32" fmla="*/ 12871632 w 40"/>
                <a:gd name="T33" fmla="*/ 545802741 h 72"/>
                <a:gd name="T34" fmla="*/ 25746684 w 40"/>
                <a:gd name="T35" fmla="*/ 545802741 h 72"/>
                <a:gd name="T36" fmla="*/ 25746684 w 40"/>
                <a:gd name="T37" fmla="*/ 538150320 h 72"/>
                <a:gd name="T38" fmla="*/ 25746684 w 40"/>
                <a:gd name="T39" fmla="*/ 530165619 h 72"/>
                <a:gd name="T40" fmla="*/ 66288900 w 40"/>
                <a:gd name="T41" fmla="*/ 530165619 h 72"/>
                <a:gd name="T42" fmla="*/ 104442908 w 40"/>
                <a:gd name="T43" fmla="*/ 522513823 h 72"/>
                <a:gd name="T44" fmla="*/ 157856792 w 40"/>
                <a:gd name="T45" fmla="*/ 538150320 h 72"/>
                <a:gd name="T46" fmla="*/ 157856792 w 40"/>
                <a:gd name="T47" fmla="*/ 538150320 h 72"/>
                <a:gd name="T48" fmla="*/ 170750080 w 40"/>
                <a:gd name="T49" fmla="*/ 538150320 h 72"/>
                <a:gd name="T50" fmla="*/ 183621820 w 40"/>
                <a:gd name="T51" fmla="*/ 516164313 h 72"/>
                <a:gd name="T52" fmla="*/ 208792209 w 40"/>
                <a:gd name="T53" fmla="*/ 516164313 h 72"/>
                <a:gd name="T54" fmla="*/ 224163923 w 40"/>
                <a:gd name="T55" fmla="*/ 522513823 h 72"/>
                <a:gd name="T56" fmla="*/ 237038918 w 40"/>
                <a:gd name="T57" fmla="*/ 530165619 h 72"/>
                <a:gd name="T58" fmla="*/ 249910617 w 40"/>
                <a:gd name="T59" fmla="*/ 522513823 h 72"/>
                <a:gd name="T60" fmla="*/ 262300277 w 40"/>
                <a:gd name="T61" fmla="*/ 492862291 h 72"/>
                <a:gd name="T62" fmla="*/ 275081006 w 40"/>
                <a:gd name="T63" fmla="*/ 485213302 h 72"/>
                <a:gd name="T64" fmla="*/ 287970998 w 40"/>
                <a:gd name="T65" fmla="*/ 485213302 h 72"/>
                <a:gd name="T66" fmla="*/ 316217048 w 40"/>
                <a:gd name="T67" fmla="*/ 500849800 h 72"/>
                <a:gd name="T68" fmla="*/ 354259054 w 40"/>
                <a:gd name="T69" fmla="*/ 500849800 h 72"/>
                <a:gd name="T70" fmla="*/ 367134214 w 40"/>
                <a:gd name="T71" fmla="*/ 477561818 h 72"/>
                <a:gd name="T72" fmla="*/ 432955968 w 40"/>
                <a:gd name="T73" fmla="*/ 424621680 h 72"/>
                <a:gd name="T74" fmla="*/ 432955968 w 40"/>
                <a:gd name="T75" fmla="*/ 401319658 h 72"/>
                <a:gd name="T76" fmla="*/ 445827832 w 40"/>
                <a:gd name="T77" fmla="*/ 401319658 h 72"/>
                <a:gd name="T78" fmla="*/ 486948712 w 40"/>
                <a:gd name="T79" fmla="*/ 401319658 h 72"/>
                <a:gd name="T80" fmla="*/ 499244106 w 40"/>
                <a:gd name="T81" fmla="*/ 393345565 h 72"/>
                <a:gd name="T82" fmla="*/ 525009257 w 40"/>
                <a:gd name="T83" fmla="*/ 387252520 h 72"/>
                <a:gd name="T84" fmla="*/ 525009257 w 40"/>
                <a:gd name="T85" fmla="*/ 379264699 h 72"/>
                <a:gd name="T86" fmla="*/ 525009257 w 40"/>
                <a:gd name="T87" fmla="*/ 356041613 h 72"/>
                <a:gd name="T88" fmla="*/ 525009257 w 40"/>
                <a:gd name="T89" fmla="*/ 356041613 h 72"/>
                <a:gd name="T90" fmla="*/ 525009257 w 40"/>
                <a:gd name="T91" fmla="*/ 340727724 h 72"/>
                <a:gd name="T92" fmla="*/ 458702332 w 40"/>
                <a:gd name="T93" fmla="*/ 7651911 h 72"/>
                <a:gd name="T94" fmla="*/ 458702332 w 40"/>
                <a:gd name="T95" fmla="*/ 0 h 72"/>
                <a:gd name="T96" fmla="*/ 117314524 w 40"/>
                <a:gd name="T97" fmla="*/ 23288616 h 72"/>
                <a:gd name="T98" fmla="*/ 104442908 w 40"/>
                <a:gd name="T99" fmla="*/ 30954082 h 72"/>
                <a:gd name="T100" fmla="*/ 79182353 w 40"/>
                <a:gd name="T101" fmla="*/ 37303045 h 72"/>
                <a:gd name="T102" fmla="*/ 66288900 w 40"/>
                <a:gd name="T103" fmla="*/ 44952180 h 72"/>
                <a:gd name="T104" fmla="*/ 38154718 w 40"/>
                <a:gd name="T105" fmla="*/ 44952180 h 72"/>
                <a:gd name="T106" fmla="*/ 12871632 w 40"/>
                <a:gd name="T107" fmla="*/ 37303045 h 72"/>
                <a:gd name="T108" fmla="*/ 12871632 w 40"/>
                <a:gd name="T109" fmla="*/ 3730304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E85"/>
            </a:solidFill>
            <a:ln w="12700">
              <a:solidFill>
                <a:schemeClr val="tx1"/>
              </a:solidFill>
              <a:round/>
              <a:headEnd/>
              <a:tailEnd/>
            </a:ln>
          </p:spPr>
          <p:txBody>
            <a:bodyPr/>
            <a:lstStyle/>
            <a:p>
              <a:endParaRPr lang="en-US"/>
            </a:p>
          </p:txBody>
        </p:sp>
        <p:sp>
          <p:nvSpPr>
            <p:cNvPr id="18498" name="Freeform 57"/>
            <p:cNvSpPr>
              <a:spLocks/>
            </p:cNvSpPr>
            <p:nvPr/>
          </p:nvSpPr>
          <p:spPr bwMode="auto">
            <a:xfrm>
              <a:off x="3657" y="2423"/>
              <a:ext cx="240" cy="405"/>
            </a:xfrm>
            <a:custGeom>
              <a:avLst/>
              <a:gdLst>
                <a:gd name="T0" fmla="*/ 531137679 w 47"/>
                <a:gd name="T1" fmla="*/ 0 h 83"/>
                <a:gd name="T2" fmla="*/ 181701960 w 47"/>
                <a:gd name="T3" fmla="*/ 15739470 h 83"/>
                <a:gd name="T4" fmla="*/ 181701960 w 47"/>
                <a:gd name="T5" fmla="*/ 23446476 h 83"/>
                <a:gd name="T6" fmla="*/ 143764120 w 47"/>
                <a:gd name="T7" fmla="*/ 37603690 h 83"/>
                <a:gd name="T8" fmla="*/ 143764120 w 47"/>
                <a:gd name="T9" fmla="*/ 61050146 h 83"/>
                <a:gd name="T10" fmla="*/ 143764120 w 47"/>
                <a:gd name="T11" fmla="*/ 84496632 h 83"/>
                <a:gd name="T12" fmla="*/ 132168304 w 47"/>
                <a:gd name="T13" fmla="*/ 92540417 h 83"/>
                <a:gd name="T14" fmla="*/ 108642593 w 47"/>
                <a:gd name="T15" fmla="*/ 106701007 h 83"/>
                <a:gd name="T16" fmla="*/ 85099908 w 47"/>
                <a:gd name="T17" fmla="*/ 122437720 h 83"/>
                <a:gd name="T18" fmla="*/ 73059346 w 47"/>
                <a:gd name="T19" fmla="*/ 130144702 h 83"/>
                <a:gd name="T20" fmla="*/ 73059346 w 47"/>
                <a:gd name="T21" fmla="*/ 145884147 h 83"/>
                <a:gd name="T22" fmla="*/ 61466145 w 47"/>
                <a:gd name="T23" fmla="*/ 160041381 h 83"/>
                <a:gd name="T24" fmla="*/ 61466145 w 47"/>
                <a:gd name="T25" fmla="*/ 167751134 h 83"/>
                <a:gd name="T26" fmla="*/ 47158800 w 47"/>
                <a:gd name="T27" fmla="*/ 191194828 h 83"/>
                <a:gd name="T28" fmla="*/ 35583318 w 47"/>
                <a:gd name="T29" fmla="*/ 206934196 h 83"/>
                <a:gd name="T30" fmla="*/ 47158800 w 47"/>
                <a:gd name="T31" fmla="*/ 228801143 h 83"/>
                <a:gd name="T32" fmla="*/ 61466145 w 47"/>
                <a:gd name="T33" fmla="*/ 236845084 h 83"/>
                <a:gd name="T34" fmla="*/ 61466145 w 47"/>
                <a:gd name="T35" fmla="*/ 252582266 h 83"/>
                <a:gd name="T36" fmla="*/ 61466145 w 47"/>
                <a:gd name="T37" fmla="*/ 252582266 h 83"/>
                <a:gd name="T38" fmla="*/ 61466145 w 47"/>
                <a:gd name="T39" fmla="*/ 260291433 h 83"/>
                <a:gd name="T40" fmla="*/ 61466145 w 47"/>
                <a:gd name="T41" fmla="*/ 260291433 h 83"/>
                <a:gd name="T42" fmla="*/ 47158800 w 47"/>
                <a:gd name="T43" fmla="*/ 276097631 h 83"/>
                <a:gd name="T44" fmla="*/ 61466145 w 47"/>
                <a:gd name="T45" fmla="*/ 283804456 h 83"/>
                <a:gd name="T46" fmla="*/ 47158800 w 47"/>
                <a:gd name="T47" fmla="*/ 290188581 h 83"/>
                <a:gd name="T48" fmla="*/ 73059346 w 47"/>
                <a:gd name="T49" fmla="*/ 321408116 h 83"/>
                <a:gd name="T50" fmla="*/ 73059346 w 47"/>
                <a:gd name="T51" fmla="*/ 344854387 h 83"/>
                <a:gd name="T52" fmla="*/ 85099908 w 47"/>
                <a:gd name="T53" fmla="*/ 358945181 h 83"/>
                <a:gd name="T54" fmla="*/ 96605504 w 47"/>
                <a:gd name="T55" fmla="*/ 366989747 h 83"/>
                <a:gd name="T56" fmla="*/ 96605504 w 47"/>
                <a:gd name="T57" fmla="*/ 374751691 h 83"/>
                <a:gd name="T58" fmla="*/ 73059346 w 47"/>
                <a:gd name="T59" fmla="*/ 382795632 h 83"/>
                <a:gd name="T60" fmla="*/ 73059346 w 47"/>
                <a:gd name="T61" fmla="*/ 390502301 h 83"/>
                <a:gd name="T62" fmla="*/ 61466145 w 47"/>
                <a:gd name="T63" fmla="*/ 412302574 h 83"/>
                <a:gd name="T64" fmla="*/ 35583318 w 47"/>
                <a:gd name="T65" fmla="*/ 451552622 h 83"/>
                <a:gd name="T66" fmla="*/ 0 w 47"/>
                <a:gd name="T67" fmla="*/ 504895963 h 83"/>
                <a:gd name="T68" fmla="*/ 0 w 47"/>
                <a:gd name="T69" fmla="*/ 542513364 h 83"/>
                <a:gd name="T70" fmla="*/ 325910090 w 47"/>
                <a:gd name="T71" fmla="*/ 536386565 h 83"/>
                <a:gd name="T72" fmla="*/ 325910090 w 47"/>
                <a:gd name="T73" fmla="*/ 542513364 h 83"/>
                <a:gd name="T74" fmla="*/ 313869651 w 47"/>
                <a:gd name="T75" fmla="*/ 558253044 h 83"/>
                <a:gd name="T76" fmla="*/ 325910090 w 47"/>
                <a:gd name="T77" fmla="*/ 589729281 h 83"/>
                <a:gd name="T78" fmla="*/ 349453449 w 47"/>
                <a:gd name="T79" fmla="*/ 611597009 h 83"/>
                <a:gd name="T80" fmla="*/ 361028349 w 47"/>
                <a:gd name="T81" fmla="*/ 635043046 h 83"/>
                <a:gd name="T82" fmla="*/ 384661499 w 47"/>
                <a:gd name="T83" fmla="*/ 635043046 h 83"/>
                <a:gd name="T84" fmla="*/ 422495128 w 47"/>
                <a:gd name="T85" fmla="*/ 619303366 h 83"/>
                <a:gd name="T86" fmla="*/ 493304705 w 47"/>
                <a:gd name="T87" fmla="*/ 603890340 h 83"/>
                <a:gd name="T88" fmla="*/ 519100672 w 47"/>
                <a:gd name="T89" fmla="*/ 603890340 h 83"/>
                <a:gd name="T90" fmla="*/ 542733495 w 47"/>
                <a:gd name="T91" fmla="*/ 597436887 h 83"/>
                <a:gd name="T92" fmla="*/ 554770502 w 47"/>
                <a:gd name="T93" fmla="*/ 603890340 h 83"/>
                <a:gd name="T94" fmla="*/ 566720905 w 47"/>
                <a:gd name="T95" fmla="*/ 611597009 h 83"/>
                <a:gd name="T96" fmla="*/ 566720905 w 47"/>
                <a:gd name="T97" fmla="*/ 603890340 h 83"/>
                <a:gd name="T98" fmla="*/ 531137679 w 47"/>
                <a:gd name="T99" fmla="*/ 412302574 h 83"/>
                <a:gd name="T100" fmla="*/ 531137679 w 47"/>
                <a:gd name="T101" fmla="*/ 398211780 h 83"/>
                <a:gd name="T102" fmla="*/ 542733495 w 47"/>
                <a:gd name="T103" fmla="*/ 15739470 h 83"/>
                <a:gd name="T104" fmla="*/ 531137679 w 47"/>
                <a:gd name="T105" fmla="*/ 0 h 83"/>
                <a:gd name="T106" fmla="*/ 53113767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a:solidFill>
                <a:schemeClr val="tx1"/>
              </a:solidFill>
              <a:round/>
              <a:headEnd/>
              <a:tailEnd/>
            </a:ln>
          </p:spPr>
          <p:txBody>
            <a:bodyPr/>
            <a:lstStyle/>
            <a:p>
              <a:endParaRPr lang="en-US"/>
            </a:p>
          </p:txBody>
        </p:sp>
        <p:sp>
          <p:nvSpPr>
            <p:cNvPr id="18499" name="Freeform 58"/>
            <p:cNvSpPr>
              <a:spLocks/>
            </p:cNvSpPr>
            <p:nvPr/>
          </p:nvSpPr>
          <p:spPr bwMode="auto">
            <a:xfrm>
              <a:off x="4324" y="1721"/>
              <a:ext cx="404" cy="249"/>
            </a:xfrm>
            <a:custGeom>
              <a:avLst/>
              <a:gdLst>
                <a:gd name="T0" fmla="*/ 232059392 w 79"/>
                <a:gd name="T1" fmla="*/ 376817700 h 51"/>
                <a:gd name="T2" fmla="*/ 672208447 w 79"/>
                <a:gd name="T3" fmla="*/ 323180655 h 51"/>
                <a:gd name="T4" fmla="*/ 808772422 w 79"/>
                <a:gd name="T5" fmla="*/ 307372929 h 51"/>
                <a:gd name="T6" fmla="*/ 820489440 w 79"/>
                <a:gd name="T7" fmla="*/ 307372929 h 51"/>
                <a:gd name="T8" fmla="*/ 820489440 w 79"/>
                <a:gd name="T9" fmla="*/ 299638347 h 51"/>
                <a:gd name="T10" fmla="*/ 820489440 w 79"/>
                <a:gd name="T11" fmla="*/ 293151928 h 51"/>
                <a:gd name="T12" fmla="*/ 832650265 w 79"/>
                <a:gd name="T13" fmla="*/ 285417346 h 51"/>
                <a:gd name="T14" fmla="*/ 856528763 w 79"/>
                <a:gd name="T15" fmla="*/ 285417346 h 51"/>
                <a:gd name="T16" fmla="*/ 868137120 w 79"/>
                <a:gd name="T17" fmla="*/ 285417346 h 51"/>
                <a:gd name="T18" fmla="*/ 904180371 w 79"/>
                <a:gd name="T19" fmla="*/ 269610089 h 51"/>
                <a:gd name="T20" fmla="*/ 904180371 w 79"/>
                <a:gd name="T21" fmla="*/ 253805175 h 51"/>
                <a:gd name="T22" fmla="*/ 942601717 w 79"/>
                <a:gd name="T23" fmla="*/ 237942142 h 51"/>
                <a:gd name="T24" fmla="*/ 966387919 w 79"/>
                <a:gd name="T25" fmla="*/ 230196154 h 51"/>
                <a:gd name="T26" fmla="*/ 966387919 w 79"/>
                <a:gd name="T27" fmla="*/ 223721297 h 51"/>
                <a:gd name="T28" fmla="*/ 942601717 w 79"/>
                <a:gd name="T29" fmla="*/ 215986558 h 51"/>
                <a:gd name="T30" fmla="*/ 930436310 w 79"/>
                <a:gd name="T31" fmla="*/ 207913258 h 51"/>
                <a:gd name="T32" fmla="*/ 918723219 w 79"/>
                <a:gd name="T33" fmla="*/ 207913258 h 51"/>
                <a:gd name="T34" fmla="*/ 918723219 w 79"/>
                <a:gd name="T35" fmla="*/ 200178832 h 51"/>
                <a:gd name="T36" fmla="*/ 892015618 w 79"/>
                <a:gd name="T37" fmla="*/ 200178832 h 51"/>
                <a:gd name="T38" fmla="*/ 892015618 w 79"/>
                <a:gd name="T39" fmla="*/ 184373762 h 51"/>
                <a:gd name="T40" fmla="*/ 868137120 w 79"/>
                <a:gd name="T41" fmla="*/ 184373762 h 51"/>
                <a:gd name="T42" fmla="*/ 868137120 w 79"/>
                <a:gd name="T43" fmla="*/ 176639180 h 51"/>
                <a:gd name="T44" fmla="*/ 868137120 w 79"/>
                <a:gd name="T45" fmla="*/ 154342731 h 51"/>
                <a:gd name="T46" fmla="*/ 880301873 w 79"/>
                <a:gd name="T47" fmla="*/ 154342731 h 51"/>
                <a:gd name="T48" fmla="*/ 868137120 w 79"/>
                <a:gd name="T49" fmla="*/ 138807088 h 51"/>
                <a:gd name="T50" fmla="*/ 856528763 w 79"/>
                <a:gd name="T51" fmla="*/ 130733710 h 51"/>
                <a:gd name="T52" fmla="*/ 856528763 w 79"/>
                <a:gd name="T53" fmla="*/ 130733710 h 51"/>
                <a:gd name="T54" fmla="*/ 868137120 w 79"/>
                <a:gd name="T55" fmla="*/ 123002018 h 51"/>
                <a:gd name="T56" fmla="*/ 880301873 w 79"/>
                <a:gd name="T57" fmla="*/ 114943014 h 51"/>
                <a:gd name="T58" fmla="*/ 892015618 w 79"/>
                <a:gd name="T59" fmla="*/ 92984618 h 51"/>
                <a:gd name="T60" fmla="*/ 892015618 w 79"/>
                <a:gd name="T61" fmla="*/ 85238709 h 51"/>
                <a:gd name="T62" fmla="*/ 904180371 w 79"/>
                <a:gd name="T63" fmla="*/ 77179568 h 51"/>
                <a:gd name="T64" fmla="*/ 904180371 w 79"/>
                <a:gd name="T65" fmla="*/ 69431432 h 51"/>
                <a:gd name="T66" fmla="*/ 892015618 w 79"/>
                <a:gd name="T67" fmla="*/ 69431432 h 51"/>
                <a:gd name="T68" fmla="*/ 856528763 w 79"/>
                <a:gd name="T69" fmla="*/ 61371724 h 51"/>
                <a:gd name="T70" fmla="*/ 856528763 w 79"/>
                <a:gd name="T71" fmla="*/ 61371724 h 51"/>
                <a:gd name="T72" fmla="*/ 844367938 w 79"/>
                <a:gd name="T73" fmla="*/ 53570586 h 51"/>
                <a:gd name="T74" fmla="*/ 844367938 w 79"/>
                <a:gd name="T75" fmla="*/ 45822451 h 51"/>
                <a:gd name="T76" fmla="*/ 820489440 w 79"/>
                <a:gd name="T77" fmla="*/ 23542552 h 51"/>
                <a:gd name="T78" fmla="*/ 808772422 w 79"/>
                <a:gd name="T79" fmla="*/ 23542552 h 51"/>
                <a:gd name="T80" fmla="*/ 808772422 w 79"/>
                <a:gd name="T81" fmla="*/ 15807868 h 51"/>
                <a:gd name="T82" fmla="*/ 794233501 w 79"/>
                <a:gd name="T83" fmla="*/ 15807868 h 51"/>
                <a:gd name="T84" fmla="*/ 794233501 w 79"/>
                <a:gd name="T85" fmla="*/ 15807868 h 51"/>
                <a:gd name="T86" fmla="*/ 794233501 w 79"/>
                <a:gd name="T87" fmla="*/ 7734653 h 51"/>
                <a:gd name="T88" fmla="*/ 782068094 w 79"/>
                <a:gd name="T89" fmla="*/ 0 h 51"/>
                <a:gd name="T90" fmla="*/ 109947156 w 79"/>
                <a:gd name="T91" fmla="*/ 85238709 h 51"/>
                <a:gd name="T92" fmla="*/ 98234066 w 79"/>
                <a:gd name="T93" fmla="*/ 53570586 h 51"/>
                <a:gd name="T94" fmla="*/ 62191163 w 79"/>
                <a:gd name="T95" fmla="*/ 77179568 h 51"/>
                <a:gd name="T96" fmla="*/ 62191163 w 79"/>
                <a:gd name="T97" fmla="*/ 77179568 h 51"/>
                <a:gd name="T98" fmla="*/ 47738892 w 79"/>
                <a:gd name="T99" fmla="*/ 69431432 h 51"/>
                <a:gd name="T100" fmla="*/ 47738892 w 79"/>
                <a:gd name="T101" fmla="*/ 69431432 h 51"/>
                <a:gd name="T102" fmla="*/ 36042933 w 79"/>
                <a:gd name="T103" fmla="*/ 85238709 h 51"/>
                <a:gd name="T104" fmla="*/ 12161147 w 79"/>
                <a:gd name="T105" fmla="*/ 99459476 h 51"/>
                <a:gd name="T106" fmla="*/ 0 w 79"/>
                <a:gd name="T107" fmla="*/ 107194136 h 51"/>
                <a:gd name="T108" fmla="*/ 47738892 w 79"/>
                <a:gd name="T109" fmla="*/ 277358420 h 51"/>
                <a:gd name="T110" fmla="*/ 74372730 w 79"/>
                <a:gd name="T111" fmla="*/ 392625895 h 51"/>
                <a:gd name="T112" fmla="*/ 232059392 w 79"/>
                <a:gd name="T113" fmla="*/ 376817700 h 51"/>
                <a:gd name="T114" fmla="*/ 232059392 w 79"/>
                <a:gd name="T115" fmla="*/ 376817700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E85"/>
            </a:solidFill>
            <a:ln w="12700">
              <a:solidFill>
                <a:schemeClr val="tx1"/>
              </a:solidFill>
              <a:round/>
              <a:headEnd/>
              <a:tailEnd/>
            </a:ln>
          </p:spPr>
          <p:txBody>
            <a:bodyPr/>
            <a:lstStyle/>
            <a:p>
              <a:endParaRPr lang="en-US"/>
            </a:p>
          </p:txBody>
        </p:sp>
        <p:sp>
          <p:nvSpPr>
            <p:cNvPr id="18500" name="Freeform 59"/>
            <p:cNvSpPr>
              <a:spLocks/>
            </p:cNvSpPr>
            <p:nvPr/>
          </p:nvSpPr>
          <p:spPr bwMode="auto">
            <a:xfrm>
              <a:off x="4225" y="2350"/>
              <a:ext cx="354" cy="258"/>
            </a:xfrm>
            <a:custGeom>
              <a:avLst/>
              <a:gdLst>
                <a:gd name="T0" fmla="*/ 516910695 w 69"/>
                <a:gd name="T1" fmla="*/ 396026654 h 53"/>
                <a:gd name="T2" fmla="*/ 479947611 w 69"/>
                <a:gd name="T3" fmla="*/ 388454813 h 53"/>
                <a:gd name="T4" fmla="*/ 467966204 w 69"/>
                <a:gd name="T5" fmla="*/ 359181538 h 53"/>
                <a:gd name="T6" fmla="*/ 416142433 w 69"/>
                <a:gd name="T7" fmla="*/ 328536833 h 53"/>
                <a:gd name="T8" fmla="*/ 391630950 w 69"/>
                <a:gd name="T9" fmla="*/ 291678087 h 53"/>
                <a:gd name="T10" fmla="*/ 366739241 w 69"/>
                <a:gd name="T11" fmla="*/ 276204011 h 53"/>
                <a:gd name="T12" fmla="*/ 315388701 w 69"/>
                <a:gd name="T13" fmla="*/ 254764587 h 53"/>
                <a:gd name="T14" fmla="*/ 290404562 w 69"/>
                <a:gd name="T15" fmla="*/ 239342539 h 53"/>
                <a:gd name="T16" fmla="*/ 278422170 w 69"/>
                <a:gd name="T17" fmla="*/ 224188111 h 53"/>
                <a:gd name="T18" fmla="*/ 189632688 w 69"/>
                <a:gd name="T19" fmla="*/ 187329599 h 53"/>
                <a:gd name="T20" fmla="*/ 165124366 w 69"/>
                <a:gd name="T21" fmla="*/ 171852719 h 53"/>
                <a:gd name="T22" fmla="*/ 125734547 w 69"/>
                <a:gd name="T23" fmla="*/ 141275424 h 53"/>
                <a:gd name="T24" fmla="*/ 100753855 w 69"/>
                <a:gd name="T25" fmla="*/ 119839505 h 53"/>
                <a:gd name="T26" fmla="*/ 12436625 w 69"/>
                <a:gd name="T27" fmla="*/ 104348528 h 53"/>
                <a:gd name="T28" fmla="*/ 12436625 w 69"/>
                <a:gd name="T29" fmla="*/ 75326885 h 53"/>
                <a:gd name="T30" fmla="*/ 36962334 w 69"/>
                <a:gd name="T31" fmla="*/ 59918390 h 53"/>
                <a:gd name="T32" fmla="*/ 36962334 w 69"/>
                <a:gd name="T33" fmla="*/ 52335373 h 53"/>
                <a:gd name="T34" fmla="*/ 100753855 w 69"/>
                <a:gd name="T35" fmla="*/ 36924122 h 53"/>
                <a:gd name="T36" fmla="*/ 152595686 w 69"/>
                <a:gd name="T37" fmla="*/ 22994248 h 53"/>
                <a:gd name="T38" fmla="*/ 165124366 w 69"/>
                <a:gd name="T39" fmla="*/ 15474130 h 53"/>
                <a:gd name="T40" fmla="*/ 391630950 w 69"/>
                <a:gd name="T41" fmla="*/ 7585191 h 53"/>
                <a:gd name="T42" fmla="*/ 391630950 w 69"/>
                <a:gd name="T43" fmla="*/ 15474130 h 53"/>
                <a:gd name="T44" fmla="*/ 443002587 w 69"/>
                <a:gd name="T45" fmla="*/ 29021711 h 53"/>
                <a:gd name="T46" fmla="*/ 645072675 w 69"/>
                <a:gd name="T47" fmla="*/ 29021711 h 53"/>
                <a:gd name="T48" fmla="*/ 859707151 w 69"/>
                <a:gd name="T49" fmla="*/ 127408464 h 53"/>
                <a:gd name="T50" fmla="*/ 834722519 w 69"/>
                <a:gd name="T51" fmla="*/ 141275424 h 53"/>
                <a:gd name="T52" fmla="*/ 795336558 w 69"/>
                <a:gd name="T53" fmla="*/ 179743739 h 53"/>
                <a:gd name="T54" fmla="*/ 782881674 w 69"/>
                <a:gd name="T55" fmla="*/ 208765595 h 53"/>
                <a:gd name="T56" fmla="*/ 782881674 w 69"/>
                <a:gd name="T57" fmla="*/ 224188111 h 53"/>
                <a:gd name="T58" fmla="*/ 758369863 w 69"/>
                <a:gd name="T59" fmla="*/ 231759795 h 53"/>
                <a:gd name="T60" fmla="*/ 746409470 w 69"/>
                <a:gd name="T61" fmla="*/ 247182154 h 53"/>
                <a:gd name="T62" fmla="*/ 718983245 w 69"/>
                <a:gd name="T63" fmla="*/ 261112203 h 53"/>
                <a:gd name="T64" fmla="*/ 669598276 w 69"/>
                <a:gd name="T65" fmla="*/ 291678087 h 53"/>
                <a:gd name="T66" fmla="*/ 633108670 w 69"/>
                <a:gd name="T67" fmla="*/ 307100602 h 53"/>
                <a:gd name="T68" fmla="*/ 618229595 w 69"/>
                <a:gd name="T69" fmla="*/ 320699788 h 53"/>
                <a:gd name="T70" fmla="*/ 581266840 w 69"/>
                <a:gd name="T71" fmla="*/ 328536833 h 53"/>
                <a:gd name="T72" fmla="*/ 581266840 w 69"/>
                <a:gd name="T73" fmla="*/ 336121758 h 53"/>
                <a:gd name="T74" fmla="*/ 568830343 w 69"/>
                <a:gd name="T75" fmla="*/ 351596613 h 53"/>
                <a:gd name="T76" fmla="*/ 544318204 w 69"/>
                <a:gd name="T77" fmla="*/ 359181538 h 53"/>
                <a:gd name="T78" fmla="*/ 544318204 w 69"/>
                <a:gd name="T79" fmla="*/ 359181538 h 53"/>
                <a:gd name="T80" fmla="*/ 544318204 w 69"/>
                <a:gd name="T81" fmla="*/ 366685461 h 53"/>
                <a:gd name="T82" fmla="*/ 556300596 w 69"/>
                <a:gd name="T83" fmla="*/ 373032298 h 53"/>
                <a:gd name="T84" fmla="*/ 529440114 w 69"/>
                <a:gd name="T85" fmla="*/ 380617847 h 53"/>
                <a:gd name="T86" fmla="*/ 516910695 w 69"/>
                <a:gd name="T87" fmla="*/ 38845481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a:solidFill>
                <a:schemeClr val="tx1"/>
              </a:solidFill>
              <a:round/>
              <a:headEnd/>
              <a:tailEnd/>
            </a:ln>
          </p:spPr>
          <p:txBody>
            <a:bodyPr/>
            <a:lstStyle/>
            <a:p>
              <a:endParaRPr lang="en-US"/>
            </a:p>
          </p:txBody>
        </p:sp>
        <p:sp>
          <p:nvSpPr>
            <p:cNvPr id="18501" name="Freeform 60"/>
            <p:cNvSpPr>
              <a:spLocks/>
            </p:cNvSpPr>
            <p:nvPr/>
          </p:nvSpPr>
          <p:spPr bwMode="auto">
            <a:xfrm>
              <a:off x="4066" y="2384"/>
              <a:ext cx="376" cy="376"/>
            </a:xfrm>
            <a:custGeom>
              <a:avLst/>
              <a:gdLst>
                <a:gd name="T0" fmla="*/ 117429016 w 73"/>
                <a:gd name="T1" fmla="*/ 315850891 h 77"/>
                <a:gd name="T2" fmla="*/ 145603498 w 73"/>
                <a:gd name="T3" fmla="*/ 339428055 h 77"/>
                <a:gd name="T4" fmla="*/ 170903652 w 73"/>
                <a:gd name="T5" fmla="*/ 355318101 h 77"/>
                <a:gd name="T6" fmla="*/ 170903652 w 73"/>
                <a:gd name="T7" fmla="*/ 377293525 h 77"/>
                <a:gd name="T8" fmla="*/ 183786828 w 73"/>
                <a:gd name="T9" fmla="*/ 385036817 h 77"/>
                <a:gd name="T10" fmla="*/ 170903652 w 73"/>
                <a:gd name="T11" fmla="*/ 424758652 h 77"/>
                <a:gd name="T12" fmla="*/ 158019528 w 73"/>
                <a:gd name="T13" fmla="*/ 462626623 h 77"/>
                <a:gd name="T14" fmla="*/ 183786828 w 73"/>
                <a:gd name="T15" fmla="*/ 524068866 h 77"/>
                <a:gd name="T16" fmla="*/ 209086982 w 73"/>
                <a:gd name="T17" fmla="*/ 547631575 h 77"/>
                <a:gd name="T18" fmla="*/ 224381625 w 73"/>
                <a:gd name="T19" fmla="*/ 569946082 h 77"/>
                <a:gd name="T20" fmla="*/ 237265254 w 73"/>
                <a:gd name="T21" fmla="*/ 585768937 h 77"/>
                <a:gd name="T22" fmla="*/ 762841337 w 73"/>
                <a:gd name="T23" fmla="*/ 585768937 h 77"/>
                <a:gd name="T24" fmla="*/ 788626727 w 73"/>
                <a:gd name="T25" fmla="*/ 593509729 h 77"/>
                <a:gd name="T26" fmla="*/ 775724472 w 73"/>
                <a:gd name="T27" fmla="*/ 547631575 h 77"/>
                <a:gd name="T28" fmla="*/ 788626727 w 73"/>
                <a:gd name="T29" fmla="*/ 532134365 h 77"/>
                <a:gd name="T30" fmla="*/ 842086364 w 73"/>
                <a:gd name="T31" fmla="*/ 532134365 h 77"/>
                <a:gd name="T32" fmla="*/ 880270312 w 73"/>
                <a:gd name="T33" fmla="*/ 532134365 h 77"/>
                <a:gd name="T34" fmla="*/ 880270312 w 73"/>
                <a:gd name="T35" fmla="*/ 500424901 h 77"/>
                <a:gd name="T36" fmla="*/ 880270312 w 73"/>
                <a:gd name="T37" fmla="*/ 478446040 h 77"/>
                <a:gd name="T38" fmla="*/ 905474869 w 73"/>
                <a:gd name="T39" fmla="*/ 408935797 h 77"/>
                <a:gd name="T40" fmla="*/ 933743794 w 73"/>
                <a:gd name="T41" fmla="*/ 369485854 h 77"/>
                <a:gd name="T42" fmla="*/ 959512042 w 73"/>
                <a:gd name="T43" fmla="*/ 363058581 h 77"/>
                <a:gd name="T44" fmla="*/ 959512042 w 73"/>
                <a:gd name="T45" fmla="*/ 355318101 h 77"/>
                <a:gd name="T46" fmla="*/ 946627588 w 73"/>
                <a:gd name="T47" fmla="*/ 355318101 h 77"/>
                <a:gd name="T48" fmla="*/ 905474869 w 73"/>
                <a:gd name="T49" fmla="*/ 347169159 h 77"/>
                <a:gd name="T50" fmla="*/ 893153447 w 73"/>
                <a:gd name="T51" fmla="*/ 315850891 h 77"/>
                <a:gd name="T52" fmla="*/ 842086364 w 73"/>
                <a:gd name="T53" fmla="*/ 285793404 h 77"/>
                <a:gd name="T54" fmla="*/ 813908420 w 73"/>
                <a:gd name="T55" fmla="*/ 246340492 h 77"/>
                <a:gd name="T56" fmla="*/ 788626727 w 73"/>
                <a:gd name="T57" fmla="*/ 230520293 h 77"/>
                <a:gd name="T58" fmla="*/ 734573072 w 73"/>
                <a:gd name="T59" fmla="*/ 208542682 h 77"/>
                <a:gd name="T60" fmla="*/ 709366537 w 73"/>
                <a:gd name="T61" fmla="*/ 192653261 h 77"/>
                <a:gd name="T62" fmla="*/ 696482083 w 73"/>
                <a:gd name="T63" fmla="*/ 176830406 h 77"/>
                <a:gd name="T64" fmla="*/ 604839652 w 73"/>
                <a:gd name="T65" fmla="*/ 139032088 h 77"/>
                <a:gd name="T66" fmla="*/ 579053273 w 73"/>
                <a:gd name="T67" fmla="*/ 123142666 h 77"/>
                <a:gd name="T68" fmla="*/ 538481386 w 73"/>
                <a:gd name="T69" fmla="*/ 93084867 h 77"/>
                <a:gd name="T70" fmla="*/ 512692701 w 73"/>
                <a:gd name="T71" fmla="*/ 69510575 h 77"/>
                <a:gd name="T72" fmla="*/ 421052741 w 73"/>
                <a:gd name="T73" fmla="*/ 53687720 h 77"/>
                <a:gd name="T74" fmla="*/ 421052741 w 73"/>
                <a:gd name="T75" fmla="*/ 23563481 h 77"/>
                <a:gd name="T76" fmla="*/ 446334435 w 73"/>
                <a:gd name="T77" fmla="*/ 7740628 h 77"/>
                <a:gd name="T78" fmla="*/ 446334435 w 73"/>
                <a:gd name="T79" fmla="*/ 0 h 77"/>
                <a:gd name="T80" fmla="*/ 0 w 73"/>
                <a:gd name="T81" fmla="*/ 37798386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E85"/>
            </a:solidFill>
            <a:ln w="12700">
              <a:solidFill>
                <a:schemeClr val="tx1"/>
              </a:solidFill>
              <a:round/>
              <a:headEnd/>
              <a:tailEnd/>
            </a:ln>
          </p:spPr>
          <p:txBody>
            <a:bodyPr/>
            <a:lstStyle/>
            <a:p>
              <a:endParaRPr lang="en-US"/>
            </a:p>
          </p:txBody>
        </p:sp>
      </p:grpSp>
      <p:sp>
        <p:nvSpPr>
          <p:cNvPr id="18454" name="Freeform 61"/>
          <p:cNvSpPr>
            <a:spLocks/>
          </p:cNvSpPr>
          <p:nvPr/>
        </p:nvSpPr>
        <p:spPr bwMode="auto">
          <a:xfrm>
            <a:off x="6248400" y="3041650"/>
            <a:ext cx="449263"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a:solidFill>
              <a:schemeClr val="tx1"/>
            </a:solidFill>
            <a:round/>
            <a:headEnd/>
            <a:tailEnd/>
          </a:ln>
        </p:spPr>
        <p:txBody>
          <a:bodyPr/>
          <a:lstStyle/>
          <a:p>
            <a:endParaRPr lang="en-US"/>
          </a:p>
        </p:txBody>
      </p:sp>
      <p:sp>
        <p:nvSpPr>
          <p:cNvPr id="18455" name="Freeform 62"/>
          <p:cNvSpPr>
            <a:spLocks/>
          </p:cNvSpPr>
          <p:nvPr/>
        </p:nvSpPr>
        <p:spPr bwMode="auto">
          <a:xfrm>
            <a:off x="6589713"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a:solidFill>
              <a:schemeClr val="tx1"/>
            </a:solidFill>
            <a:round/>
            <a:headEnd/>
            <a:tailEnd/>
          </a:ln>
        </p:spPr>
        <p:txBody>
          <a:bodyPr/>
          <a:lstStyle/>
          <a:p>
            <a:endParaRPr lang="en-US"/>
          </a:p>
        </p:txBody>
      </p:sp>
      <p:sp>
        <p:nvSpPr>
          <p:cNvPr id="18456" name="Freeform 63"/>
          <p:cNvSpPr>
            <a:spLocks/>
          </p:cNvSpPr>
          <p:nvPr/>
        </p:nvSpPr>
        <p:spPr bwMode="auto">
          <a:xfrm>
            <a:off x="6618288" y="2801938"/>
            <a:ext cx="136525"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a:solidFill>
              <a:schemeClr val="tx1"/>
            </a:solidFill>
            <a:round/>
            <a:headEnd/>
            <a:tailEnd/>
          </a:ln>
        </p:spPr>
        <p:txBody>
          <a:bodyPr/>
          <a:lstStyle/>
          <a:p>
            <a:endParaRPr lang="en-US"/>
          </a:p>
        </p:txBody>
      </p:sp>
      <p:sp>
        <p:nvSpPr>
          <p:cNvPr id="18457" name="Freeform 64"/>
          <p:cNvSpPr>
            <a:spLocks/>
          </p:cNvSpPr>
          <p:nvPr/>
        </p:nvSpPr>
        <p:spPr bwMode="auto">
          <a:xfrm>
            <a:off x="6740525" y="2654300"/>
            <a:ext cx="166688"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a:solidFill>
              <a:schemeClr val="tx1"/>
            </a:solidFill>
            <a:round/>
            <a:headEnd/>
            <a:tailEnd/>
          </a:ln>
        </p:spPr>
        <p:txBody>
          <a:bodyPr/>
          <a:lstStyle/>
          <a:p>
            <a:endParaRPr lang="en-US"/>
          </a:p>
        </p:txBody>
      </p:sp>
      <p:sp>
        <p:nvSpPr>
          <p:cNvPr id="18458" name="Freeform 65"/>
          <p:cNvSpPr>
            <a:spLocks/>
          </p:cNvSpPr>
          <p:nvPr/>
        </p:nvSpPr>
        <p:spPr bwMode="auto">
          <a:xfrm>
            <a:off x="6734175"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a:solidFill>
              <a:schemeClr val="tx1"/>
            </a:solidFill>
            <a:round/>
            <a:headEnd/>
            <a:tailEnd/>
          </a:ln>
        </p:spPr>
        <p:txBody>
          <a:bodyPr/>
          <a:lstStyle/>
          <a:p>
            <a:endParaRPr lang="en-US"/>
          </a:p>
        </p:txBody>
      </p:sp>
      <p:sp>
        <p:nvSpPr>
          <p:cNvPr id="18459" name="Freeform 66"/>
          <p:cNvSpPr>
            <a:spLocks/>
          </p:cNvSpPr>
          <p:nvPr/>
        </p:nvSpPr>
        <p:spPr bwMode="auto">
          <a:xfrm>
            <a:off x="6886575"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a:solidFill>
              <a:schemeClr val="tx1"/>
            </a:solidFill>
            <a:round/>
            <a:headEnd/>
            <a:tailEnd/>
          </a:ln>
        </p:spPr>
        <p:txBody>
          <a:bodyPr/>
          <a:lstStyle/>
          <a:p>
            <a:endParaRPr lang="en-US"/>
          </a:p>
        </p:txBody>
      </p:sp>
      <p:sp>
        <p:nvSpPr>
          <p:cNvPr id="18460" name="Freeform 67"/>
          <p:cNvSpPr>
            <a:spLocks/>
          </p:cNvSpPr>
          <p:nvPr/>
        </p:nvSpPr>
        <p:spPr bwMode="auto">
          <a:xfrm>
            <a:off x="6791325"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00A0"/>
          </a:solidFill>
          <a:ln w="12700">
            <a:solidFill>
              <a:schemeClr val="tx1"/>
            </a:solidFill>
            <a:round/>
            <a:headEnd/>
            <a:tailEnd/>
          </a:ln>
        </p:spPr>
        <p:txBody>
          <a:bodyPr/>
          <a:lstStyle/>
          <a:p>
            <a:endParaRPr lang="en-US"/>
          </a:p>
        </p:txBody>
      </p:sp>
      <p:sp>
        <p:nvSpPr>
          <p:cNvPr id="18461" name="Freeform 68"/>
          <p:cNvSpPr>
            <a:spLocks/>
          </p:cNvSpPr>
          <p:nvPr/>
        </p:nvSpPr>
        <p:spPr bwMode="auto">
          <a:xfrm>
            <a:off x="6842125" y="1887538"/>
            <a:ext cx="354013"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a:solidFill>
              <a:schemeClr val="tx1"/>
            </a:solidFill>
            <a:round/>
            <a:headEnd/>
            <a:tailEnd/>
          </a:ln>
        </p:spPr>
        <p:txBody>
          <a:bodyPr/>
          <a:lstStyle/>
          <a:p>
            <a:endParaRPr lang="en-US"/>
          </a:p>
        </p:txBody>
      </p:sp>
      <p:grpSp>
        <p:nvGrpSpPr>
          <p:cNvPr id="18462" name="Group 69"/>
          <p:cNvGrpSpPr>
            <a:grpSpLocks/>
          </p:cNvGrpSpPr>
          <p:nvPr/>
        </p:nvGrpSpPr>
        <p:grpSpPr bwMode="auto">
          <a:xfrm>
            <a:off x="2808288" y="4589463"/>
            <a:ext cx="928687" cy="635000"/>
            <a:chOff x="1991" y="3321"/>
            <a:chExt cx="361" cy="231"/>
          </a:xfrm>
        </p:grpSpPr>
        <p:sp>
          <p:nvSpPr>
            <p:cNvPr id="18472" name="Freeform 70"/>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a:solidFill>
                <a:schemeClr val="tx1"/>
              </a:solidFill>
              <a:round/>
              <a:headEnd/>
              <a:tailEnd/>
            </a:ln>
          </p:spPr>
          <p:txBody>
            <a:bodyPr/>
            <a:lstStyle/>
            <a:p>
              <a:endParaRPr lang="en-US"/>
            </a:p>
          </p:txBody>
        </p:sp>
        <p:sp>
          <p:nvSpPr>
            <p:cNvPr id="18473" name="Freeform 71"/>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a:solidFill>
                <a:schemeClr val="tx1"/>
              </a:solidFill>
              <a:round/>
              <a:headEnd/>
              <a:tailEnd/>
            </a:ln>
          </p:spPr>
          <p:txBody>
            <a:bodyPr/>
            <a:lstStyle/>
            <a:p>
              <a:endParaRPr lang="en-US"/>
            </a:p>
          </p:txBody>
        </p:sp>
        <p:sp>
          <p:nvSpPr>
            <p:cNvPr id="18474" name="Freeform 72"/>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a:solidFill>
                <a:schemeClr val="tx1"/>
              </a:solidFill>
              <a:round/>
              <a:headEnd/>
              <a:tailEnd/>
            </a:ln>
          </p:spPr>
          <p:txBody>
            <a:bodyPr/>
            <a:lstStyle/>
            <a:p>
              <a:endParaRPr lang="en-US"/>
            </a:p>
          </p:txBody>
        </p:sp>
        <p:sp>
          <p:nvSpPr>
            <p:cNvPr id="18475" name="Freeform 73"/>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a:solidFill>
                <a:schemeClr val="tx1"/>
              </a:solidFill>
              <a:round/>
              <a:headEnd/>
              <a:tailEnd/>
            </a:ln>
          </p:spPr>
          <p:txBody>
            <a:bodyPr/>
            <a:lstStyle/>
            <a:p>
              <a:endParaRPr lang="en-US"/>
            </a:p>
          </p:txBody>
        </p:sp>
        <p:sp>
          <p:nvSpPr>
            <p:cNvPr id="18476" name="Freeform 74"/>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a:solidFill>
                <a:schemeClr val="tx1"/>
              </a:solidFill>
              <a:round/>
              <a:headEnd/>
              <a:tailEnd/>
            </a:ln>
          </p:spPr>
          <p:txBody>
            <a:bodyPr/>
            <a:lstStyle/>
            <a:p>
              <a:endParaRPr lang="en-US"/>
            </a:p>
          </p:txBody>
        </p:sp>
        <p:sp>
          <p:nvSpPr>
            <p:cNvPr id="18477" name="Freeform 75"/>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a:solidFill>
                <a:schemeClr val="tx1"/>
              </a:solidFill>
              <a:round/>
              <a:headEnd/>
              <a:tailEnd/>
            </a:ln>
          </p:spPr>
          <p:txBody>
            <a:bodyPr/>
            <a:lstStyle/>
            <a:p>
              <a:endParaRPr lang="en-US"/>
            </a:p>
          </p:txBody>
        </p:sp>
        <p:sp>
          <p:nvSpPr>
            <p:cNvPr id="18478" name="Freeform 76"/>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a:solidFill>
                <a:schemeClr val="tx1"/>
              </a:solidFill>
              <a:round/>
              <a:headEnd/>
              <a:tailEnd/>
            </a:ln>
          </p:spPr>
          <p:txBody>
            <a:bodyPr/>
            <a:lstStyle/>
            <a:p>
              <a:endParaRPr lang="en-US"/>
            </a:p>
          </p:txBody>
        </p:sp>
        <p:sp>
          <p:nvSpPr>
            <p:cNvPr id="18479" name="Freeform 77"/>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a:solidFill>
                <a:schemeClr val="tx1"/>
              </a:solidFill>
              <a:round/>
              <a:headEnd/>
              <a:tailEnd/>
            </a:ln>
          </p:spPr>
          <p:txBody>
            <a:bodyPr/>
            <a:lstStyle/>
            <a:p>
              <a:endParaRPr lang="en-US"/>
            </a:p>
          </p:txBody>
        </p:sp>
      </p:grpSp>
      <p:sp>
        <p:nvSpPr>
          <p:cNvPr id="120910" name="Rectangle 78"/>
          <p:cNvSpPr>
            <a:spLocks noGrp="1" noChangeArrowheads="1"/>
          </p:cNvSpPr>
          <p:nvPr>
            <p:ph type="title" idx="4294967295"/>
          </p:nvPr>
        </p:nvSpPr>
        <p:spPr>
          <a:xfrm>
            <a:off x="8731" y="501212"/>
            <a:ext cx="9144000" cy="1143000"/>
          </a:xfrm>
        </p:spPr>
        <p:txBody>
          <a:bodyPr rtlCol="0">
            <a:normAutofit/>
          </a:bodyPr>
          <a:lstStyle/>
          <a:p>
            <a:pPr algn="ctr" eaLnBrk="1" fontAlgn="auto" hangingPunct="1">
              <a:spcAft>
                <a:spcPts val="0"/>
              </a:spcAft>
              <a:defRPr/>
            </a:pPr>
            <a:r>
              <a:rPr lang="en-US" sz="3000" dirty="0" smtClean="0"/>
              <a:t>Obesity Trends* Among U.S. Adults</a:t>
            </a:r>
            <a:br>
              <a:rPr lang="en-US" sz="3000" dirty="0" smtClean="0"/>
            </a:br>
            <a:r>
              <a:rPr lang="en-US" sz="3000" dirty="0" smtClean="0">
                <a:solidFill>
                  <a:srgbClr val="DE3021"/>
                </a:solidFill>
              </a:rPr>
              <a:t>BRFSS, 2000</a:t>
            </a:r>
          </a:p>
        </p:txBody>
      </p:sp>
      <p:sp>
        <p:nvSpPr>
          <p:cNvPr id="18464" name="Text Box 79"/>
          <p:cNvSpPr txBox="1">
            <a:spLocks noChangeArrowheads="1"/>
          </p:cNvSpPr>
          <p:nvPr/>
        </p:nvSpPr>
        <p:spPr bwMode="auto">
          <a:xfrm>
            <a:off x="2134222" y="1352550"/>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4” person)</a:t>
            </a:r>
          </a:p>
        </p:txBody>
      </p:sp>
      <p:sp>
        <p:nvSpPr>
          <p:cNvPr id="18465" name="Text Box 80"/>
          <p:cNvSpPr txBox="1">
            <a:spLocks noChangeArrowheads="1"/>
          </p:cNvSpPr>
          <p:nvPr/>
        </p:nvSpPr>
        <p:spPr bwMode="auto">
          <a:xfrm>
            <a:off x="654050" y="5894388"/>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No Data          &lt;10%           10%–14%	    15%–19%          </a:t>
            </a:r>
            <a:r>
              <a:rPr lang="en-US" altLang="en-US" sz="1400">
                <a:latin typeface="Arial Narrow" pitchFamily="34" charset="0"/>
              </a:rPr>
              <a:t> </a:t>
            </a:r>
            <a:r>
              <a:rPr lang="en-US" altLang="en-US" sz="1400" b="1">
                <a:latin typeface="Arial Narrow" pitchFamily="34" charset="0"/>
              </a:rPr>
              <a:t>≥20%</a:t>
            </a:r>
            <a:endParaRPr lang="en-US" altLang="en-US" sz="1400">
              <a:latin typeface="Arial Narrow" pitchFamily="34" charset="0"/>
            </a:endParaRPr>
          </a:p>
        </p:txBody>
      </p:sp>
      <p:sp>
        <p:nvSpPr>
          <p:cNvPr id="18466" name="Rectangle 81"/>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8467" name="Rectangle 82"/>
          <p:cNvSpPr>
            <a:spLocks noChangeArrowheads="1"/>
          </p:cNvSpPr>
          <p:nvPr/>
        </p:nvSpPr>
        <p:spPr bwMode="auto">
          <a:xfrm>
            <a:off x="1347788" y="5953125"/>
            <a:ext cx="207962"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8468" name="Rectangle 83"/>
          <p:cNvSpPr>
            <a:spLocks noChangeArrowheads="1"/>
          </p:cNvSpPr>
          <p:nvPr/>
        </p:nvSpPr>
        <p:spPr bwMode="auto">
          <a:xfrm>
            <a:off x="2063750" y="5951538"/>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18469" name="Rectangle 84"/>
          <p:cNvSpPr>
            <a:spLocks noChangeArrowheads="1"/>
          </p:cNvSpPr>
          <p:nvPr/>
        </p:nvSpPr>
        <p:spPr bwMode="auto">
          <a:xfrm>
            <a:off x="3060700" y="5961063"/>
            <a:ext cx="209550" cy="234950"/>
          </a:xfrm>
          <a:prstGeom prst="rect">
            <a:avLst/>
          </a:prstGeom>
          <a:solidFill>
            <a:srgbClr val="0000A0"/>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8470" name="Rectangle 85"/>
          <p:cNvSpPr>
            <a:spLocks noChangeArrowheads="1"/>
          </p:cNvSpPr>
          <p:nvPr/>
        </p:nvSpPr>
        <p:spPr bwMode="auto">
          <a:xfrm>
            <a:off x="4037013" y="5945188"/>
            <a:ext cx="209550" cy="234950"/>
          </a:xfrm>
          <a:prstGeom prst="rect">
            <a:avLst/>
          </a:prstGeom>
          <a:solidFill>
            <a:srgbClr val="FFC66D"/>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8471" name="Rectangle 86"/>
          <p:cNvSpPr>
            <a:spLocks noChangeArrowheads="1"/>
          </p:cNvSpPr>
          <p:nvPr/>
        </p:nvSpPr>
        <p:spPr bwMode="auto">
          <a:xfrm>
            <a:off x="395288" y="5638800"/>
            <a:ext cx="5395912" cy="604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3593044348"/>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0" y="514350"/>
            <a:ext cx="9144000" cy="1143000"/>
          </a:xfrm>
        </p:spPr>
        <p:txBody>
          <a:bodyPr rtlCol="0">
            <a:normAutofit/>
          </a:bodyPr>
          <a:lstStyle/>
          <a:p>
            <a:pPr algn="ctr" eaLnBrk="1" fontAlgn="auto" hangingPunct="1">
              <a:spcAft>
                <a:spcPts val="0"/>
              </a:spcAft>
              <a:defRPr/>
            </a:pPr>
            <a:r>
              <a:rPr lang="en-US" sz="3000" dirty="0" smtClean="0"/>
              <a:t>Obesity Trends* Among U.S. Adults</a:t>
            </a:r>
            <a:br>
              <a:rPr lang="en-US" sz="3000" dirty="0" smtClean="0"/>
            </a:br>
            <a:r>
              <a:rPr lang="en-US" sz="3000" dirty="0" smtClean="0">
                <a:solidFill>
                  <a:srgbClr val="DE3021"/>
                </a:solidFill>
              </a:rPr>
              <a:t>BRFSS, 2001</a:t>
            </a:r>
          </a:p>
        </p:txBody>
      </p:sp>
      <p:sp>
        <p:nvSpPr>
          <p:cNvPr id="19459" name="Freeform 3"/>
          <p:cNvSpPr>
            <a:spLocks/>
          </p:cNvSpPr>
          <p:nvPr/>
        </p:nvSpPr>
        <p:spPr bwMode="auto">
          <a:xfrm>
            <a:off x="4013200" y="2003425"/>
            <a:ext cx="642938"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a:solidFill>
              <a:schemeClr val="tx1"/>
            </a:solidFill>
            <a:round/>
            <a:headEnd/>
            <a:tailEnd/>
          </a:ln>
        </p:spPr>
        <p:txBody>
          <a:bodyPr/>
          <a:lstStyle/>
          <a:p>
            <a:endParaRPr lang="en-US"/>
          </a:p>
        </p:txBody>
      </p:sp>
      <p:sp>
        <p:nvSpPr>
          <p:cNvPr id="19460" name="Freeform 4"/>
          <p:cNvSpPr>
            <a:spLocks/>
          </p:cNvSpPr>
          <p:nvPr/>
        </p:nvSpPr>
        <p:spPr bwMode="auto">
          <a:xfrm>
            <a:off x="5591175" y="4311650"/>
            <a:ext cx="890588"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a:solidFill>
              <a:schemeClr val="tx1"/>
            </a:solidFill>
            <a:round/>
            <a:headEnd/>
            <a:tailEnd/>
          </a:ln>
        </p:spPr>
        <p:txBody>
          <a:bodyPr/>
          <a:lstStyle/>
          <a:p>
            <a:endParaRPr lang="en-US"/>
          </a:p>
        </p:txBody>
      </p:sp>
      <p:sp>
        <p:nvSpPr>
          <p:cNvPr id="19461" name="Freeform 5"/>
          <p:cNvSpPr>
            <a:spLocks/>
          </p:cNvSpPr>
          <p:nvPr/>
        </p:nvSpPr>
        <p:spPr bwMode="auto">
          <a:xfrm>
            <a:off x="3325813" y="2452688"/>
            <a:ext cx="681037"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a:solidFill>
              <a:schemeClr val="tx1"/>
            </a:solidFill>
            <a:round/>
            <a:headEnd/>
            <a:tailEnd/>
          </a:ln>
        </p:spPr>
        <p:txBody>
          <a:bodyPr/>
          <a:lstStyle/>
          <a:p>
            <a:endParaRPr lang="en-US"/>
          </a:p>
        </p:txBody>
      </p:sp>
      <p:sp>
        <p:nvSpPr>
          <p:cNvPr id="19462" name="Freeform 6"/>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a:solidFill>
              <a:schemeClr val="tx1"/>
            </a:solidFill>
            <a:round/>
            <a:headEnd/>
            <a:tailEnd/>
          </a:ln>
        </p:spPr>
        <p:txBody>
          <a:bodyPr/>
          <a:lstStyle/>
          <a:p>
            <a:endParaRPr lang="en-US"/>
          </a:p>
        </p:txBody>
      </p:sp>
      <p:sp>
        <p:nvSpPr>
          <p:cNvPr id="19463" name="Freeform 7"/>
          <p:cNvSpPr>
            <a:spLocks/>
          </p:cNvSpPr>
          <p:nvPr/>
        </p:nvSpPr>
        <p:spPr bwMode="auto">
          <a:xfrm>
            <a:off x="3341688" y="3521075"/>
            <a:ext cx="685800"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a:solidFill>
              <a:schemeClr val="tx1"/>
            </a:solidFill>
            <a:round/>
            <a:headEnd/>
            <a:tailEnd/>
          </a:ln>
        </p:spPr>
        <p:txBody>
          <a:bodyPr/>
          <a:lstStyle/>
          <a:p>
            <a:endParaRPr lang="en-US"/>
          </a:p>
        </p:txBody>
      </p:sp>
      <p:sp>
        <p:nvSpPr>
          <p:cNvPr id="19464" name="Freeform 8"/>
          <p:cNvSpPr>
            <a:spLocks/>
          </p:cNvSpPr>
          <p:nvPr/>
        </p:nvSpPr>
        <p:spPr bwMode="auto">
          <a:xfrm>
            <a:off x="6661150" y="2266950"/>
            <a:ext cx="166688"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a:solidFill>
              <a:schemeClr val="tx1"/>
            </a:solidFill>
            <a:round/>
            <a:headEnd/>
            <a:tailEnd/>
          </a:ln>
        </p:spPr>
        <p:txBody>
          <a:bodyPr/>
          <a:lstStyle/>
          <a:p>
            <a:endParaRPr lang="en-US"/>
          </a:p>
        </p:txBody>
      </p:sp>
      <p:sp>
        <p:nvSpPr>
          <p:cNvPr id="19465" name="Freeform 9"/>
          <p:cNvSpPr>
            <a:spLocks/>
          </p:cNvSpPr>
          <p:nvPr/>
        </p:nvSpPr>
        <p:spPr bwMode="auto">
          <a:xfrm>
            <a:off x="2957513" y="2794000"/>
            <a:ext cx="550862"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a:solidFill>
              <a:schemeClr val="tx1"/>
            </a:solidFill>
            <a:round/>
            <a:headEnd/>
            <a:tailEnd/>
          </a:ln>
        </p:spPr>
        <p:txBody>
          <a:bodyPr/>
          <a:lstStyle/>
          <a:p>
            <a:endParaRPr lang="en-US"/>
          </a:p>
        </p:txBody>
      </p:sp>
      <p:sp>
        <p:nvSpPr>
          <p:cNvPr id="19466" name="Freeform 10"/>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a:solidFill>
              <a:schemeClr val="tx1"/>
            </a:solidFill>
            <a:round/>
            <a:headEnd/>
            <a:tailEnd/>
          </a:ln>
        </p:spPr>
        <p:txBody>
          <a:bodyPr/>
          <a:lstStyle/>
          <a:p>
            <a:endParaRPr lang="en-US"/>
          </a:p>
        </p:txBody>
      </p:sp>
      <p:sp>
        <p:nvSpPr>
          <p:cNvPr id="19467" name="Freeform 11"/>
          <p:cNvSpPr>
            <a:spLocks/>
          </p:cNvSpPr>
          <p:nvPr/>
        </p:nvSpPr>
        <p:spPr bwMode="auto">
          <a:xfrm>
            <a:off x="3052763"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a:solidFill>
              <a:schemeClr val="tx1"/>
            </a:solidFill>
            <a:round/>
            <a:headEnd/>
            <a:tailEnd/>
          </a:ln>
        </p:spPr>
        <p:txBody>
          <a:bodyPr/>
          <a:lstStyle/>
          <a:p>
            <a:endParaRPr lang="en-US"/>
          </a:p>
        </p:txBody>
      </p:sp>
      <p:sp>
        <p:nvSpPr>
          <p:cNvPr id="19468" name="Freeform 12"/>
          <p:cNvSpPr>
            <a:spLocks/>
          </p:cNvSpPr>
          <p:nvPr/>
        </p:nvSpPr>
        <p:spPr bwMode="auto">
          <a:xfrm>
            <a:off x="2452688" y="2662238"/>
            <a:ext cx="620712"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a:solidFill>
              <a:schemeClr val="tx1"/>
            </a:solidFill>
            <a:round/>
            <a:headEnd/>
            <a:tailEnd/>
          </a:ln>
        </p:spPr>
        <p:txBody>
          <a:bodyPr/>
          <a:lstStyle/>
          <a:p>
            <a:endParaRPr lang="en-US"/>
          </a:p>
        </p:txBody>
      </p:sp>
      <p:sp>
        <p:nvSpPr>
          <p:cNvPr id="19469" name="Freeform 13"/>
          <p:cNvSpPr>
            <a:spLocks/>
          </p:cNvSpPr>
          <p:nvPr/>
        </p:nvSpPr>
        <p:spPr bwMode="auto">
          <a:xfrm>
            <a:off x="2776538" y="3444875"/>
            <a:ext cx="658812"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0000A0"/>
          </a:solidFill>
          <a:ln w="12700">
            <a:solidFill>
              <a:schemeClr val="tx1"/>
            </a:solidFill>
            <a:round/>
            <a:headEnd/>
            <a:tailEnd/>
          </a:ln>
        </p:spPr>
        <p:txBody>
          <a:bodyPr/>
          <a:lstStyle/>
          <a:p>
            <a:endParaRPr lang="en-US"/>
          </a:p>
        </p:txBody>
      </p:sp>
      <p:sp>
        <p:nvSpPr>
          <p:cNvPr id="19470" name="Freeform 14"/>
          <p:cNvSpPr>
            <a:spLocks/>
          </p:cNvSpPr>
          <p:nvPr/>
        </p:nvSpPr>
        <p:spPr bwMode="auto">
          <a:xfrm>
            <a:off x="4606925" y="1981200"/>
            <a:ext cx="644525"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a:solidFill>
              <a:schemeClr val="tx1"/>
            </a:solidFill>
            <a:round/>
            <a:headEnd/>
            <a:tailEnd/>
          </a:ln>
        </p:spPr>
        <p:txBody>
          <a:bodyPr/>
          <a:lstStyle/>
          <a:p>
            <a:endParaRPr lang="en-US"/>
          </a:p>
        </p:txBody>
      </p:sp>
      <p:sp>
        <p:nvSpPr>
          <p:cNvPr id="19471" name="Freeform 15"/>
          <p:cNvSpPr>
            <a:spLocks/>
          </p:cNvSpPr>
          <p:nvPr/>
        </p:nvSpPr>
        <p:spPr bwMode="auto">
          <a:xfrm>
            <a:off x="5172075" y="3846513"/>
            <a:ext cx="338138"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ED4213"/>
          </a:solidFill>
          <a:ln w="12700">
            <a:solidFill>
              <a:schemeClr val="tx1"/>
            </a:solidFill>
            <a:round/>
            <a:headEnd/>
            <a:tailEnd/>
          </a:ln>
        </p:spPr>
        <p:txBody>
          <a:bodyPr/>
          <a:lstStyle/>
          <a:p>
            <a:endParaRPr lang="en-US"/>
          </a:p>
        </p:txBody>
      </p:sp>
      <p:sp>
        <p:nvSpPr>
          <p:cNvPr id="19472" name="Freeform 16"/>
          <p:cNvSpPr>
            <a:spLocks/>
          </p:cNvSpPr>
          <p:nvPr/>
        </p:nvSpPr>
        <p:spPr bwMode="auto">
          <a:xfrm>
            <a:off x="5924550" y="3127375"/>
            <a:ext cx="736600"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a:solidFill>
              <a:schemeClr val="tx1"/>
            </a:solidFill>
            <a:round/>
            <a:headEnd/>
            <a:tailEnd/>
          </a:ln>
        </p:spPr>
        <p:txBody>
          <a:bodyPr/>
          <a:lstStyle/>
          <a:p>
            <a:endParaRPr lang="en-US"/>
          </a:p>
        </p:txBody>
      </p:sp>
      <p:sp>
        <p:nvSpPr>
          <p:cNvPr id="19473" name="Freeform 17"/>
          <p:cNvSpPr>
            <a:spLocks/>
          </p:cNvSpPr>
          <p:nvPr/>
        </p:nvSpPr>
        <p:spPr bwMode="auto">
          <a:xfrm>
            <a:off x="6248400" y="3041650"/>
            <a:ext cx="449263"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a:solidFill>
              <a:schemeClr val="tx1"/>
            </a:solidFill>
            <a:round/>
            <a:headEnd/>
            <a:tailEnd/>
          </a:ln>
        </p:spPr>
        <p:txBody>
          <a:bodyPr/>
          <a:lstStyle/>
          <a:p>
            <a:endParaRPr lang="en-US"/>
          </a:p>
        </p:txBody>
      </p:sp>
      <p:grpSp>
        <p:nvGrpSpPr>
          <p:cNvPr id="19474" name="Group 18"/>
          <p:cNvGrpSpPr>
            <a:grpSpLocks/>
          </p:cNvGrpSpPr>
          <p:nvPr/>
        </p:nvGrpSpPr>
        <p:grpSpPr bwMode="auto">
          <a:xfrm>
            <a:off x="1027113" y="1833563"/>
            <a:ext cx="5880100" cy="3443287"/>
            <a:chOff x="720" y="1155"/>
            <a:chExt cx="4167" cy="2169"/>
          </a:xfrm>
        </p:grpSpPr>
        <p:sp>
          <p:nvSpPr>
            <p:cNvPr id="19499" name="Freeform 19"/>
            <p:cNvSpPr>
              <a:spLocks/>
            </p:cNvSpPr>
            <p:nvPr/>
          </p:nvSpPr>
          <p:spPr bwMode="auto">
            <a:xfrm>
              <a:off x="2816" y="1511"/>
              <a:ext cx="482" cy="312"/>
            </a:xfrm>
            <a:custGeom>
              <a:avLst/>
              <a:gdLst>
                <a:gd name="T0" fmla="*/ 0 w 94"/>
                <a:gd name="T1" fmla="*/ 387251875 h 64"/>
                <a:gd name="T2" fmla="*/ 36809785 w 94"/>
                <a:gd name="T3" fmla="*/ 129168445 h 64"/>
                <a:gd name="T4" fmla="*/ 51641279 w 94"/>
                <a:gd name="T5" fmla="*/ 0 h 64"/>
                <a:gd name="T6" fmla="*/ 1168961280 w 94"/>
                <a:gd name="T7" fmla="*/ 30954061 h 64"/>
                <a:gd name="T8" fmla="*/ 1168961280 w 94"/>
                <a:gd name="T9" fmla="*/ 44952178 h 64"/>
                <a:gd name="T10" fmla="*/ 1156565639 w 94"/>
                <a:gd name="T11" fmla="*/ 52940193 h 64"/>
                <a:gd name="T12" fmla="*/ 1129809274 w 94"/>
                <a:gd name="T13" fmla="*/ 76228213 h 64"/>
                <a:gd name="T14" fmla="*/ 1129809274 w 94"/>
                <a:gd name="T15" fmla="*/ 83893757 h 64"/>
                <a:gd name="T16" fmla="*/ 1181448809 w 94"/>
                <a:gd name="T17" fmla="*/ 113531871 h 64"/>
                <a:gd name="T18" fmla="*/ 1181448809 w 94"/>
                <a:gd name="T19" fmla="*/ 348324278 h 64"/>
                <a:gd name="T20" fmla="*/ 1181448809 w 94"/>
                <a:gd name="T21" fmla="*/ 348324278 h 64"/>
                <a:gd name="T22" fmla="*/ 1156565639 w 94"/>
                <a:gd name="T23" fmla="*/ 348324278 h 64"/>
                <a:gd name="T24" fmla="*/ 1168961280 w 94"/>
                <a:gd name="T25" fmla="*/ 355975762 h 64"/>
                <a:gd name="T26" fmla="*/ 1181448809 w 94"/>
                <a:gd name="T27" fmla="*/ 363963894 h 64"/>
                <a:gd name="T28" fmla="*/ 1168961280 w 94"/>
                <a:gd name="T29" fmla="*/ 379264367 h 64"/>
                <a:gd name="T30" fmla="*/ 1181448809 w 94"/>
                <a:gd name="T31" fmla="*/ 387251875 h 64"/>
                <a:gd name="T32" fmla="*/ 1181448809 w 94"/>
                <a:gd name="T33" fmla="*/ 408981729 h 64"/>
                <a:gd name="T34" fmla="*/ 1168961280 w 94"/>
                <a:gd name="T35" fmla="*/ 408981729 h 64"/>
                <a:gd name="T36" fmla="*/ 1181448809 w 94"/>
                <a:gd name="T37" fmla="*/ 424621658 h 64"/>
                <a:gd name="T38" fmla="*/ 1156565639 w 94"/>
                <a:gd name="T39" fmla="*/ 447840998 h 64"/>
                <a:gd name="T40" fmla="*/ 1181448809 w 94"/>
                <a:gd name="T41" fmla="*/ 469573660 h 64"/>
                <a:gd name="T42" fmla="*/ 1181448809 w 94"/>
                <a:gd name="T43" fmla="*/ 485210157 h 64"/>
                <a:gd name="T44" fmla="*/ 1181448809 w 94"/>
                <a:gd name="T45" fmla="*/ 485210157 h 64"/>
                <a:gd name="T46" fmla="*/ 1144640594 w 94"/>
                <a:gd name="T47" fmla="*/ 469573660 h 64"/>
                <a:gd name="T48" fmla="*/ 1080602792 w 94"/>
                <a:gd name="T49" fmla="*/ 447840998 h 64"/>
                <a:gd name="T50" fmla="*/ 1056193499 w 94"/>
                <a:gd name="T51" fmla="*/ 440192010 h 64"/>
                <a:gd name="T52" fmla="*/ 1029436478 w 94"/>
                <a:gd name="T53" fmla="*/ 440192010 h 64"/>
                <a:gd name="T54" fmla="*/ 1004552652 w 94"/>
                <a:gd name="T55" fmla="*/ 453936852 h 64"/>
                <a:gd name="T56" fmla="*/ 992627606 w 94"/>
                <a:gd name="T57" fmla="*/ 453936852 h 64"/>
                <a:gd name="T58" fmla="*/ 967835011 w 94"/>
                <a:gd name="T59" fmla="*/ 453936852 h 64"/>
                <a:gd name="T60" fmla="*/ 955802982 w 94"/>
                <a:gd name="T61" fmla="*/ 432270646 h 64"/>
                <a:gd name="T62" fmla="*/ 943407341 w 94"/>
                <a:gd name="T63" fmla="*/ 424621658 h 64"/>
                <a:gd name="T64" fmla="*/ 916668697 w 94"/>
                <a:gd name="T65" fmla="*/ 432270646 h 64"/>
                <a:gd name="T66" fmla="*/ 891765837 w 94"/>
                <a:gd name="T67" fmla="*/ 432270646 h 64"/>
                <a:gd name="T68" fmla="*/ 867444494 w 94"/>
                <a:gd name="T69" fmla="*/ 408981729 h 64"/>
                <a:gd name="T70" fmla="*/ 0 w 94"/>
                <a:gd name="T71" fmla="*/ 387251875 h 64"/>
                <a:gd name="T72" fmla="*/ 0 w 94"/>
                <a:gd name="T73" fmla="*/ 387251875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FFC66D"/>
            </a:solidFill>
            <a:ln w="12700">
              <a:solidFill>
                <a:schemeClr val="tx1"/>
              </a:solidFill>
              <a:round/>
              <a:headEnd/>
              <a:tailEnd/>
            </a:ln>
          </p:spPr>
          <p:txBody>
            <a:bodyPr/>
            <a:lstStyle/>
            <a:p>
              <a:endParaRPr lang="en-US"/>
            </a:p>
          </p:txBody>
        </p:sp>
        <p:sp>
          <p:nvSpPr>
            <p:cNvPr id="19500" name="Freeform 20"/>
            <p:cNvSpPr>
              <a:spLocks/>
            </p:cNvSpPr>
            <p:nvPr/>
          </p:nvSpPr>
          <p:spPr bwMode="auto">
            <a:xfrm>
              <a:off x="2800" y="1760"/>
              <a:ext cx="570" cy="268"/>
            </a:xfrm>
            <a:custGeom>
              <a:avLst/>
              <a:gdLst>
                <a:gd name="T0" fmla="*/ 0 w 111"/>
                <a:gd name="T1" fmla="*/ 257106460 h 55"/>
                <a:gd name="T2" fmla="*/ 37185629 w 111"/>
                <a:gd name="T3" fmla="*/ 0 h 55"/>
                <a:gd name="T4" fmla="*/ 918721598 w 111"/>
                <a:gd name="T5" fmla="*/ 23223207 h 55"/>
                <a:gd name="T6" fmla="*/ 943384701 w 111"/>
                <a:gd name="T7" fmla="*/ 44814987 h 55"/>
                <a:gd name="T8" fmla="*/ 968522372 w 111"/>
                <a:gd name="T9" fmla="*/ 44814987 h 55"/>
                <a:gd name="T10" fmla="*/ 995549114 w 111"/>
                <a:gd name="T11" fmla="*/ 37172730 h 55"/>
                <a:gd name="T12" fmla="*/ 1008164618 w 111"/>
                <a:gd name="T13" fmla="*/ 44814987 h 55"/>
                <a:gd name="T14" fmla="*/ 1020686785 w 111"/>
                <a:gd name="T15" fmla="*/ 68024053 h 55"/>
                <a:gd name="T16" fmla="*/ 1045351202 w 111"/>
                <a:gd name="T17" fmla="*/ 68024053 h 55"/>
                <a:gd name="T18" fmla="*/ 1057965391 w 111"/>
                <a:gd name="T19" fmla="*/ 68024053 h 55"/>
                <a:gd name="T20" fmla="*/ 1082646898 w 111"/>
                <a:gd name="T21" fmla="*/ 52764391 h 55"/>
                <a:gd name="T22" fmla="*/ 1109674298 w 111"/>
                <a:gd name="T23" fmla="*/ 52764391 h 55"/>
                <a:gd name="T24" fmla="*/ 1134811969 w 111"/>
                <a:gd name="T25" fmla="*/ 60395898 h 55"/>
                <a:gd name="T26" fmla="*/ 1199117318 w 111"/>
                <a:gd name="T27" fmla="*/ 83619134 h 55"/>
                <a:gd name="T28" fmla="*/ 1236397238 w 111"/>
                <a:gd name="T29" fmla="*/ 97579377 h 55"/>
                <a:gd name="T30" fmla="*/ 1236397238 w 111"/>
                <a:gd name="T31" fmla="*/ 113160328 h 55"/>
                <a:gd name="T32" fmla="*/ 1261551342 w 111"/>
                <a:gd name="T33" fmla="*/ 120788989 h 55"/>
                <a:gd name="T34" fmla="*/ 1261551342 w 111"/>
                <a:gd name="T35" fmla="*/ 128419990 h 55"/>
                <a:gd name="T36" fmla="*/ 1248919406 w 111"/>
                <a:gd name="T37" fmla="*/ 143946288 h 55"/>
                <a:gd name="T38" fmla="*/ 1261551342 w 111"/>
                <a:gd name="T39" fmla="*/ 157975217 h 55"/>
                <a:gd name="T40" fmla="*/ 1276038170 w 111"/>
                <a:gd name="T41" fmla="*/ 181132476 h 55"/>
                <a:gd name="T42" fmla="*/ 1288564939 w 111"/>
                <a:gd name="T43" fmla="*/ 188761060 h 55"/>
                <a:gd name="T44" fmla="*/ 1288564939 w 111"/>
                <a:gd name="T45" fmla="*/ 196713505 h 55"/>
                <a:gd name="T46" fmla="*/ 1288564939 w 111"/>
                <a:gd name="T47" fmla="*/ 210739627 h 55"/>
                <a:gd name="T48" fmla="*/ 1313241844 w 111"/>
                <a:gd name="T49" fmla="*/ 218371173 h 55"/>
                <a:gd name="T50" fmla="*/ 1325857348 w 111"/>
                <a:gd name="T51" fmla="*/ 225999289 h 55"/>
                <a:gd name="T52" fmla="*/ 1313241844 w 111"/>
                <a:gd name="T53" fmla="*/ 241528394 h 55"/>
                <a:gd name="T54" fmla="*/ 1313241844 w 111"/>
                <a:gd name="T55" fmla="*/ 257106460 h 55"/>
                <a:gd name="T56" fmla="*/ 1338382802 w 111"/>
                <a:gd name="T57" fmla="*/ 264737538 h 55"/>
                <a:gd name="T58" fmla="*/ 1338382802 w 111"/>
                <a:gd name="T59" fmla="*/ 278698171 h 55"/>
                <a:gd name="T60" fmla="*/ 1325857348 w 111"/>
                <a:gd name="T61" fmla="*/ 286329094 h 55"/>
                <a:gd name="T62" fmla="*/ 1338382802 w 111"/>
                <a:gd name="T63" fmla="*/ 294292609 h 55"/>
                <a:gd name="T64" fmla="*/ 1350998963 w 111"/>
                <a:gd name="T65" fmla="*/ 309873637 h 55"/>
                <a:gd name="T66" fmla="*/ 1338382802 w 111"/>
                <a:gd name="T67" fmla="*/ 317502377 h 55"/>
                <a:gd name="T68" fmla="*/ 1350998963 w 111"/>
                <a:gd name="T69" fmla="*/ 331462464 h 55"/>
                <a:gd name="T70" fmla="*/ 1350998963 w 111"/>
                <a:gd name="T71" fmla="*/ 339093543 h 55"/>
                <a:gd name="T72" fmla="*/ 1363042618 w 111"/>
                <a:gd name="T73" fmla="*/ 346722126 h 55"/>
                <a:gd name="T74" fmla="*/ 1378025705 w 111"/>
                <a:gd name="T75" fmla="*/ 362317032 h 55"/>
                <a:gd name="T76" fmla="*/ 1390641538 w 111"/>
                <a:gd name="T77" fmla="*/ 377911938 h 55"/>
                <a:gd name="T78" fmla="*/ 1415304640 w 111"/>
                <a:gd name="T79" fmla="*/ 391858381 h 55"/>
                <a:gd name="T80" fmla="*/ 1415304640 w 111"/>
                <a:gd name="T81" fmla="*/ 399489460 h 55"/>
                <a:gd name="T82" fmla="*/ 1415304640 w 111"/>
                <a:gd name="T83" fmla="*/ 407452976 h 55"/>
                <a:gd name="T84" fmla="*/ 1415304640 w 111"/>
                <a:gd name="T85" fmla="*/ 415081559 h 55"/>
                <a:gd name="T86" fmla="*/ 317692976 w 111"/>
                <a:gd name="T87" fmla="*/ 399489460 h 55"/>
                <a:gd name="T88" fmla="*/ 332657496 w 111"/>
                <a:gd name="T89" fmla="*/ 271069431 h 55"/>
                <a:gd name="T90" fmla="*/ 0 w 111"/>
                <a:gd name="T91" fmla="*/ 257106460 h 55"/>
                <a:gd name="T92" fmla="*/ 0 w 111"/>
                <a:gd name="T93" fmla="*/ 257106460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66D"/>
            </a:solidFill>
            <a:ln w="12700">
              <a:solidFill>
                <a:schemeClr val="tx1"/>
              </a:solidFill>
              <a:round/>
              <a:headEnd/>
              <a:tailEnd/>
            </a:ln>
          </p:spPr>
          <p:txBody>
            <a:bodyPr/>
            <a:lstStyle/>
            <a:p>
              <a:endParaRPr lang="en-US"/>
            </a:p>
          </p:txBody>
        </p:sp>
        <p:sp>
          <p:nvSpPr>
            <p:cNvPr id="19501" name="Freeform 21"/>
            <p:cNvSpPr>
              <a:spLocks/>
            </p:cNvSpPr>
            <p:nvPr/>
          </p:nvSpPr>
          <p:spPr bwMode="auto">
            <a:xfrm>
              <a:off x="2913" y="2018"/>
              <a:ext cx="512" cy="259"/>
            </a:xfrm>
            <a:custGeom>
              <a:avLst/>
              <a:gdLst>
                <a:gd name="T0" fmla="*/ 36334755 w 100"/>
                <a:gd name="T1" fmla="*/ 0 h 53"/>
                <a:gd name="T2" fmla="*/ 1102660231 w 100"/>
                <a:gd name="T3" fmla="*/ 15907653 h 53"/>
                <a:gd name="T4" fmla="*/ 1174970009 w 100"/>
                <a:gd name="T5" fmla="*/ 46181524 h 53"/>
                <a:gd name="T6" fmla="*/ 1150795097 w 100"/>
                <a:gd name="T7" fmla="*/ 62089202 h 53"/>
                <a:gd name="T8" fmla="*/ 1150795097 w 100"/>
                <a:gd name="T9" fmla="*/ 77737371 h 53"/>
                <a:gd name="T10" fmla="*/ 1163153217 w 100"/>
                <a:gd name="T11" fmla="*/ 93645029 h 53"/>
                <a:gd name="T12" fmla="*/ 1174970009 w 100"/>
                <a:gd name="T13" fmla="*/ 93645029 h 53"/>
                <a:gd name="T14" fmla="*/ 1189544556 w 100"/>
                <a:gd name="T15" fmla="*/ 116129742 h 53"/>
                <a:gd name="T16" fmla="*/ 1201812891 w 100"/>
                <a:gd name="T17" fmla="*/ 123918739 h 53"/>
                <a:gd name="T18" fmla="*/ 1225969454 w 100"/>
                <a:gd name="T19" fmla="*/ 123918739 h 53"/>
                <a:gd name="T20" fmla="*/ 1225969454 w 100"/>
                <a:gd name="T21" fmla="*/ 132034565 h 53"/>
                <a:gd name="T22" fmla="*/ 1237767241 w 100"/>
                <a:gd name="T23" fmla="*/ 411767581 h 53"/>
                <a:gd name="T24" fmla="*/ 0 w 100"/>
                <a:gd name="T25" fmla="*/ 395793639 h 53"/>
                <a:gd name="T26" fmla="*/ 36334755 w 100"/>
                <a:gd name="T27" fmla="*/ 0 h 53"/>
                <a:gd name="T28" fmla="*/ 3633475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66D"/>
            </a:solidFill>
            <a:ln w="12700">
              <a:solidFill>
                <a:schemeClr val="tx1"/>
              </a:solidFill>
              <a:round/>
              <a:headEnd/>
              <a:tailEnd/>
            </a:ln>
          </p:spPr>
          <p:txBody>
            <a:bodyPr/>
            <a:lstStyle/>
            <a:p>
              <a:endParaRPr lang="en-US"/>
            </a:p>
          </p:txBody>
        </p:sp>
        <p:sp>
          <p:nvSpPr>
            <p:cNvPr id="19502" name="Freeform 22"/>
            <p:cNvSpPr>
              <a:spLocks/>
            </p:cNvSpPr>
            <p:nvPr/>
          </p:nvSpPr>
          <p:spPr bwMode="auto">
            <a:xfrm>
              <a:off x="2841" y="2262"/>
              <a:ext cx="595" cy="293"/>
            </a:xfrm>
            <a:custGeom>
              <a:avLst/>
              <a:gdLst>
                <a:gd name="T0" fmla="*/ 176838139 w 116"/>
                <a:gd name="T1" fmla="*/ 7742579 h 60"/>
                <a:gd name="T2" fmla="*/ 0 w 116"/>
                <a:gd name="T3" fmla="*/ 69542302 h 60"/>
                <a:gd name="T4" fmla="*/ 504066633 w 116"/>
                <a:gd name="T5" fmla="*/ 339598165 h 60"/>
                <a:gd name="T6" fmla="*/ 528544516 w 116"/>
                <a:gd name="T7" fmla="*/ 347343676 h 60"/>
                <a:gd name="T8" fmla="*/ 567770517 w 116"/>
                <a:gd name="T9" fmla="*/ 369665427 h 60"/>
                <a:gd name="T10" fmla="*/ 604667729 w 116"/>
                <a:gd name="T11" fmla="*/ 363169735 h 60"/>
                <a:gd name="T12" fmla="*/ 629145284 w 116"/>
                <a:gd name="T13" fmla="*/ 369665427 h 60"/>
                <a:gd name="T14" fmla="*/ 643989915 w 116"/>
                <a:gd name="T15" fmla="*/ 385491798 h 60"/>
                <a:gd name="T16" fmla="*/ 692852615 w 116"/>
                <a:gd name="T17" fmla="*/ 393234184 h 60"/>
                <a:gd name="T18" fmla="*/ 717802230 w 116"/>
                <a:gd name="T19" fmla="*/ 400990322 h 60"/>
                <a:gd name="T20" fmla="*/ 744609230 w 116"/>
                <a:gd name="T21" fmla="*/ 393234184 h 60"/>
                <a:gd name="T22" fmla="*/ 769086785 w 116"/>
                <a:gd name="T23" fmla="*/ 409060556 h 60"/>
                <a:gd name="T24" fmla="*/ 818402998 w 116"/>
                <a:gd name="T25" fmla="*/ 409060556 h 60"/>
                <a:gd name="T26" fmla="*/ 845209342 w 116"/>
                <a:gd name="T27" fmla="*/ 424953184 h 60"/>
                <a:gd name="T28" fmla="*/ 857629984 w 116"/>
                <a:gd name="T29" fmla="*/ 439193762 h 60"/>
                <a:gd name="T30" fmla="*/ 894527525 w 116"/>
                <a:gd name="T31" fmla="*/ 431057271 h 60"/>
                <a:gd name="T32" fmla="*/ 946287423 w 116"/>
                <a:gd name="T33" fmla="*/ 446950212 h 60"/>
                <a:gd name="T34" fmla="*/ 970764321 w 116"/>
                <a:gd name="T35" fmla="*/ 439193762 h 60"/>
                <a:gd name="T36" fmla="*/ 995241876 w 116"/>
                <a:gd name="T37" fmla="*/ 439193762 h 60"/>
                <a:gd name="T38" fmla="*/ 995241876 w 116"/>
                <a:gd name="T39" fmla="*/ 462776584 h 60"/>
                <a:gd name="T40" fmla="*/ 1007661862 w 116"/>
                <a:gd name="T41" fmla="*/ 446950212 h 60"/>
                <a:gd name="T42" fmla="*/ 1034467549 w 116"/>
                <a:gd name="T43" fmla="*/ 431057271 h 60"/>
                <a:gd name="T44" fmla="*/ 1046980108 w 116"/>
                <a:gd name="T45" fmla="*/ 439193762 h 60"/>
                <a:gd name="T46" fmla="*/ 1071365089 w 116"/>
                <a:gd name="T47" fmla="*/ 446950212 h 60"/>
                <a:gd name="T48" fmla="*/ 1096315361 w 116"/>
                <a:gd name="T49" fmla="*/ 439193762 h 60"/>
                <a:gd name="T50" fmla="*/ 1096315361 w 116"/>
                <a:gd name="T51" fmla="*/ 446950212 h 60"/>
                <a:gd name="T52" fmla="*/ 1135545630 w 116"/>
                <a:gd name="T53" fmla="*/ 462776584 h 60"/>
                <a:gd name="T54" fmla="*/ 1172442514 w 116"/>
                <a:gd name="T55" fmla="*/ 446950212 h 60"/>
                <a:gd name="T56" fmla="*/ 1248658300 w 116"/>
                <a:gd name="T57" fmla="*/ 431057271 h 60"/>
                <a:gd name="T58" fmla="*/ 1273135855 w 116"/>
                <a:gd name="T59" fmla="*/ 431057271 h 60"/>
                <a:gd name="T60" fmla="*/ 1336856810 w 116"/>
                <a:gd name="T61" fmla="*/ 431057271 h 60"/>
                <a:gd name="T62" fmla="*/ 1425496193 w 116"/>
                <a:gd name="T63" fmla="*/ 454692598 h 60"/>
                <a:gd name="T64" fmla="*/ 1449881831 w 116"/>
                <a:gd name="T65" fmla="*/ 462776584 h 60"/>
                <a:gd name="T66" fmla="*/ 1462393077 w 116"/>
                <a:gd name="T67" fmla="*/ 238339188 h 60"/>
                <a:gd name="T68" fmla="*/ 1437916836 w 116"/>
                <a:gd name="T69" fmla="*/ 2356884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FFC66D"/>
            </a:solidFill>
            <a:ln w="12700">
              <a:solidFill>
                <a:schemeClr val="tx1"/>
              </a:solidFill>
              <a:round/>
              <a:headEnd/>
              <a:tailEnd/>
            </a:ln>
          </p:spPr>
          <p:txBody>
            <a:bodyPr/>
            <a:lstStyle/>
            <a:p>
              <a:endParaRPr lang="en-US"/>
            </a:p>
          </p:txBody>
        </p:sp>
        <p:sp>
          <p:nvSpPr>
            <p:cNvPr id="19503" name="Freeform 23"/>
            <p:cNvSpPr>
              <a:spLocks/>
            </p:cNvSpPr>
            <p:nvPr/>
          </p:nvSpPr>
          <p:spPr bwMode="auto">
            <a:xfrm>
              <a:off x="3288" y="1726"/>
              <a:ext cx="420" cy="263"/>
            </a:xfrm>
            <a:custGeom>
              <a:avLst/>
              <a:gdLst>
                <a:gd name="T0" fmla="*/ 819923285 w 82"/>
                <a:gd name="T1" fmla="*/ 0 h 54"/>
                <a:gd name="T2" fmla="*/ 844063483 w 82"/>
                <a:gd name="T3" fmla="*/ 29442462 h 54"/>
                <a:gd name="T4" fmla="*/ 832218586 w 82"/>
                <a:gd name="T5" fmla="*/ 44657407 h 54"/>
                <a:gd name="T6" fmla="*/ 856359439 w 82"/>
                <a:gd name="T7" fmla="*/ 97176291 h 54"/>
                <a:gd name="T8" fmla="*/ 919427108 w 82"/>
                <a:gd name="T9" fmla="*/ 120318570 h 54"/>
                <a:gd name="T10" fmla="*/ 931740765 w 82"/>
                <a:gd name="T11" fmla="*/ 135788420 h 54"/>
                <a:gd name="T12" fmla="*/ 970577762 w 82"/>
                <a:gd name="T13" fmla="*/ 157371558 h 54"/>
                <a:gd name="T14" fmla="*/ 1018861435 w 82"/>
                <a:gd name="T15" fmla="*/ 195983103 h 54"/>
                <a:gd name="T16" fmla="*/ 994721893 w 82"/>
                <a:gd name="T17" fmla="*/ 217497977 h 54"/>
                <a:gd name="T18" fmla="*/ 994721893 w 82"/>
                <a:gd name="T19" fmla="*/ 232712543 h 54"/>
                <a:gd name="T20" fmla="*/ 931740765 w 82"/>
                <a:gd name="T21" fmla="*/ 255789052 h 54"/>
                <a:gd name="T22" fmla="*/ 895195780 w 82"/>
                <a:gd name="T23" fmla="*/ 262154975 h 54"/>
                <a:gd name="T24" fmla="*/ 871073284 w 82"/>
                <a:gd name="T25" fmla="*/ 285231796 h 54"/>
                <a:gd name="T26" fmla="*/ 895195780 w 82"/>
                <a:gd name="T27" fmla="*/ 308374231 h 54"/>
                <a:gd name="T28" fmla="*/ 895195780 w 82"/>
                <a:gd name="T29" fmla="*/ 329888872 h 54"/>
                <a:gd name="T30" fmla="*/ 844063483 w 82"/>
                <a:gd name="T31" fmla="*/ 376108284 h 54"/>
                <a:gd name="T32" fmla="*/ 832218586 w 82"/>
                <a:gd name="T33" fmla="*/ 397943123 h 54"/>
                <a:gd name="T34" fmla="*/ 783487786 w 82"/>
                <a:gd name="T35" fmla="*/ 376108284 h 54"/>
                <a:gd name="T36" fmla="*/ 135940346 w 82"/>
                <a:gd name="T37" fmla="*/ 382408438 h 54"/>
                <a:gd name="T38" fmla="*/ 135940346 w 82"/>
                <a:gd name="T39" fmla="*/ 360893719 h 54"/>
                <a:gd name="T40" fmla="*/ 111800148 w 82"/>
                <a:gd name="T41" fmla="*/ 337816742 h 54"/>
                <a:gd name="T42" fmla="*/ 123644225 w 82"/>
                <a:gd name="T43" fmla="*/ 315981514 h 54"/>
                <a:gd name="T44" fmla="*/ 99503945 w 82"/>
                <a:gd name="T45" fmla="*/ 292839079 h 54"/>
                <a:gd name="T46" fmla="*/ 99503945 w 82"/>
                <a:gd name="T47" fmla="*/ 269762102 h 54"/>
                <a:gd name="T48" fmla="*/ 75272474 w 82"/>
                <a:gd name="T49" fmla="*/ 248181770 h 54"/>
                <a:gd name="T50" fmla="*/ 62976928 w 82"/>
                <a:gd name="T51" fmla="*/ 232712543 h 54"/>
                <a:gd name="T52" fmla="*/ 36435570 w 82"/>
                <a:gd name="T53" fmla="*/ 195983103 h 54"/>
                <a:gd name="T54" fmla="*/ 48280252 w 82"/>
                <a:gd name="T55" fmla="*/ 172517431 h 54"/>
                <a:gd name="T56" fmla="*/ 24140065 w 82"/>
                <a:gd name="T57" fmla="*/ 149443610 h 54"/>
                <a:gd name="T58" fmla="*/ 24140065 w 82"/>
                <a:gd name="T59" fmla="*/ 135788420 h 54"/>
                <a:gd name="T60" fmla="*/ 24140065 w 82"/>
                <a:gd name="T61" fmla="*/ 89248343 h 54"/>
                <a:gd name="T62" fmla="*/ 24140065 w 82"/>
                <a:gd name="T63" fmla="*/ 75661825 h 54"/>
                <a:gd name="T64" fmla="*/ 12295501 w 82"/>
                <a:gd name="T65" fmla="*/ 44657407 h 54"/>
                <a:gd name="T66" fmla="*/ 12295501 w 82"/>
                <a:gd name="T67" fmla="*/ 23142269 h 54"/>
                <a:gd name="T68" fmla="*/ 24140065 w 82"/>
                <a:gd name="T69" fmla="*/ 15535128 h 54"/>
                <a:gd name="T70" fmla="*/ 24140065 w 82"/>
                <a:gd name="T71" fmla="*/ 15535128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66D"/>
            </a:solidFill>
            <a:ln w="12700">
              <a:solidFill>
                <a:schemeClr val="tx1"/>
              </a:solidFill>
              <a:round/>
              <a:headEnd/>
              <a:tailEnd/>
            </a:ln>
          </p:spPr>
          <p:txBody>
            <a:bodyPr/>
            <a:lstStyle/>
            <a:p>
              <a:endParaRPr lang="en-US"/>
            </a:p>
          </p:txBody>
        </p:sp>
        <p:sp>
          <p:nvSpPr>
            <p:cNvPr id="19504" name="Freeform 24"/>
            <p:cNvSpPr>
              <a:spLocks/>
            </p:cNvSpPr>
            <p:nvPr/>
          </p:nvSpPr>
          <p:spPr bwMode="auto">
            <a:xfrm>
              <a:off x="3345" y="1970"/>
              <a:ext cx="460" cy="380"/>
            </a:xfrm>
            <a:custGeom>
              <a:avLst/>
              <a:gdLst>
                <a:gd name="T0" fmla="*/ 923486364 w 90"/>
                <a:gd name="T1" fmla="*/ 519467670 h 78"/>
                <a:gd name="T2" fmla="*/ 937978690 w 90"/>
                <a:gd name="T3" fmla="*/ 535030905 h 78"/>
                <a:gd name="T4" fmla="*/ 937978690 w 90"/>
                <a:gd name="T5" fmla="*/ 558147055 h 78"/>
                <a:gd name="T6" fmla="*/ 899791752 w 90"/>
                <a:gd name="T7" fmla="*/ 579780622 h 78"/>
                <a:gd name="T8" fmla="*/ 1009235242 w 90"/>
                <a:gd name="T9" fmla="*/ 587398704 h 78"/>
                <a:gd name="T10" fmla="*/ 1009235242 w 90"/>
                <a:gd name="T11" fmla="*/ 558147055 h 78"/>
                <a:gd name="T12" fmla="*/ 1032928546 w 90"/>
                <a:gd name="T13" fmla="*/ 519467670 h 78"/>
                <a:gd name="T14" fmla="*/ 1071184831 w 90"/>
                <a:gd name="T15" fmla="*/ 503890404 h 78"/>
                <a:gd name="T16" fmla="*/ 1083218591 w 90"/>
                <a:gd name="T17" fmla="*/ 503890404 h 78"/>
                <a:gd name="T18" fmla="*/ 1094879444 w 90"/>
                <a:gd name="T19" fmla="*/ 459140686 h 78"/>
                <a:gd name="T20" fmla="*/ 1083218591 w 90"/>
                <a:gd name="T21" fmla="*/ 451588082 h 78"/>
                <a:gd name="T22" fmla="*/ 1071184831 w 90"/>
                <a:gd name="T23" fmla="*/ 443646046 h 78"/>
                <a:gd name="T24" fmla="*/ 1059064715 w 90"/>
                <a:gd name="T25" fmla="*/ 451588082 h 78"/>
                <a:gd name="T26" fmla="*/ 1021341620 w 90"/>
                <a:gd name="T27" fmla="*/ 422012167 h 78"/>
                <a:gd name="T28" fmla="*/ 1032928546 w 90"/>
                <a:gd name="T29" fmla="*/ 406516592 h 78"/>
                <a:gd name="T30" fmla="*/ 1021341620 w 90"/>
                <a:gd name="T31" fmla="*/ 391274505 h 78"/>
                <a:gd name="T32" fmla="*/ 961672648 w 90"/>
                <a:gd name="T33" fmla="*/ 346203951 h 78"/>
                <a:gd name="T34" fmla="*/ 899791752 w 90"/>
                <a:gd name="T35" fmla="*/ 323007902 h 78"/>
                <a:gd name="T36" fmla="*/ 863886740 w 90"/>
                <a:gd name="T37" fmla="*/ 285879384 h 78"/>
                <a:gd name="T38" fmla="*/ 899791752 w 90"/>
                <a:gd name="T39" fmla="*/ 256703969 h 78"/>
                <a:gd name="T40" fmla="*/ 899791752 w 90"/>
                <a:gd name="T41" fmla="*/ 225631908 h 78"/>
                <a:gd name="T42" fmla="*/ 852229812 w 90"/>
                <a:gd name="T43" fmla="*/ 204066780 h 78"/>
                <a:gd name="T44" fmla="*/ 828535200 w 90"/>
                <a:gd name="T45" fmla="*/ 218011332 h 78"/>
                <a:gd name="T46" fmla="*/ 790366580 w 90"/>
                <a:gd name="T47" fmla="*/ 165321761 h 78"/>
                <a:gd name="T48" fmla="*/ 730679290 w 90"/>
                <a:gd name="T49" fmla="*/ 136134849 h 78"/>
                <a:gd name="T50" fmla="*/ 680832644 w 90"/>
                <a:gd name="T51" fmla="*/ 97442056 h 78"/>
                <a:gd name="T52" fmla="*/ 668816221 w 90"/>
                <a:gd name="T53" fmla="*/ 44749698 h 78"/>
                <a:gd name="T54" fmla="*/ 668816221 w 90"/>
                <a:gd name="T55" fmla="*/ 29507836 h 78"/>
                <a:gd name="T56" fmla="*/ 0 w 90"/>
                <a:gd name="T57" fmla="*/ 15563444 h 78"/>
                <a:gd name="T58" fmla="*/ 23781491 w 90"/>
                <a:gd name="T59" fmla="*/ 37129055 h 78"/>
                <a:gd name="T60" fmla="*/ 61967765 w 90"/>
                <a:gd name="T61" fmla="*/ 67934249 h 78"/>
                <a:gd name="T62" fmla="*/ 61967765 w 90"/>
                <a:gd name="T63" fmla="*/ 83442940 h 78"/>
                <a:gd name="T64" fmla="*/ 133206428 w 90"/>
                <a:gd name="T65" fmla="*/ 120571381 h 78"/>
                <a:gd name="T66" fmla="*/ 109425622 w 90"/>
                <a:gd name="T67" fmla="*/ 150079402 h 78"/>
                <a:gd name="T68" fmla="*/ 133206428 w 90"/>
                <a:gd name="T69" fmla="*/ 165321761 h 78"/>
                <a:gd name="T70" fmla="*/ 156900549 w 90"/>
                <a:gd name="T71" fmla="*/ 196445581 h 78"/>
                <a:gd name="T72" fmla="*/ 183517694 w 90"/>
                <a:gd name="T73" fmla="*/ 204066780 h 78"/>
                <a:gd name="T74" fmla="*/ 195174295 w 90"/>
                <a:gd name="T75" fmla="*/ 542652415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66D"/>
            </a:solidFill>
            <a:ln w="12700">
              <a:solidFill>
                <a:schemeClr val="tx1"/>
              </a:solidFill>
              <a:round/>
              <a:headEnd/>
              <a:tailEnd/>
            </a:ln>
          </p:spPr>
          <p:txBody>
            <a:bodyPr/>
            <a:lstStyle/>
            <a:p>
              <a:endParaRPr lang="en-US"/>
            </a:p>
          </p:txBody>
        </p:sp>
        <p:sp>
          <p:nvSpPr>
            <p:cNvPr id="19505" name="Freeform 25"/>
            <p:cNvSpPr>
              <a:spLocks/>
            </p:cNvSpPr>
            <p:nvPr/>
          </p:nvSpPr>
          <p:spPr bwMode="auto">
            <a:xfrm>
              <a:off x="3518" y="1438"/>
              <a:ext cx="364" cy="371"/>
            </a:xfrm>
            <a:custGeom>
              <a:avLst/>
              <a:gdLst>
                <a:gd name="T0" fmla="*/ 364641796 w 71"/>
                <a:gd name="T1" fmla="*/ 576217442 h 76"/>
                <a:gd name="T2" fmla="*/ 301141931 w 71"/>
                <a:gd name="T3" fmla="*/ 552375664 h 76"/>
                <a:gd name="T4" fmla="*/ 276285930 w 71"/>
                <a:gd name="T5" fmla="*/ 498869206 h 76"/>
                <a:gd name="T6" fmla="*/ 288760276 w 71"/>
                <a:gd name="T7" fmla="*/ 485000841 h 76"/>
                <a:gd name="T8" fmla="*/ 264375445 w 71"/>
                <a:gd name="T9" fmla="*/ 453349165 h 76"/>
                <a:gd name="T10" fmla="*/ 264375445 w 71"/>
                <a:gd name="T11" fmla="*/ 415635585 h 76"/>
                <a:gd name="T12" fmla="*/ 212896721 w 71"/>
                <a:gd name="T13" fmla="*/ 384051391 h 76"/>
                <a:gd name="T14" fmla="*/ 151741671 w 71"/>
                <a:gd name="T15" fmla="*/ 346336874 h 76"/>
                <a:gd name="T16" fmla="*/ 100266556 w 71"/>
                <a:gd name="T17" fmla="*/ 330544621 h 76"/>
                <a:gd name="T18" fmla="*/ 88245333 w 71"/>
                <a:gd name="T19" fmla="*/ 322752609 h 76"/>
                <a:gd name="T20" fmla="*/ 36770188 w 71"/>
                <a:gd name="T21" fmla="*/ 314699804 h 76"/>
                <a:gd name="T22" fmla="*/ 12381783 w 71"/>
                <a:gd name="T23" fmla="*/ 298907707 h 76"/>
                <a:gd name="T24" fmla="*/ 24296518 w 71"/>
                <a:gd name="T25" fmla="*/ 237675861 h 76"/>
                <a:gd name="T26" fmla="*/ 36770188 w 71"/>
                <a:gd name="T27" fmla="*/ 215740631 h 76"/>
                <a:gd name="T28" fmla="*/ 0 w 71"/>
                <a:gd name="T29" fmla="*/ 192167066 h 76"/>
                <a:gd name="T30" fmla="*/ 12381783 w 71"/>
                <a:gd name="T31" fmla="*/ 168310760 h 76"/>
                <a:gd name="T32" fmla="*/ 63478394 w 71"/>
                <a:gd name="T33" fmla="*/ 130596829 h 76"/>
                <a:gd name="T34" fmla="*/ 88245333 w 71"/>
                <a:gd name="T35" fmla="*/ 122871128 h 76"/>
                <a:gd name="T36" fmla="*/ 88245333 w 71"/>
                <a:gd name="T37" fmla="*/ 45777496 h 76"/>
                <a:gd name="T38" fmla="*/ 112630247 w 71"/>
                <a:gd name="T39" fmla="*/ 37713804 h 76"/>
                <a:gd name="T40" fmla="*/ 163652238 w 71"/>
                <a:gd name="T41" fmla="*/ 37713804 h 76"/>
                <a:gd name="T42" fmla="*/ 276285930 w 71"/>
                <a:gd name="T43" fmla="*/ 7725742 h 76"/>
                <a:gd name="T44" fmla="*/ 301141931 w 71"/>
                <a:gd name="T45" fmla="*/ 7725742 h 76"/>
                <a:gd name="T46" fmla="*/ 288760276 w 71"/>
                <a:gd name="T47" fmla="*/ 23517964 h 76"/>
                <a:gd name="T48" fmla="*/ 276285930 w 71"/>
                <a:gd name="T49" fmla="*/ 45777496 h 76"/>
                <a:gd name="T50" fmla="*/ 325438336 w 71"/>
                <a:gd name="T51" fmla="*/ 37713804 h 76"/>
                <a:gd name="T52" fmla="*/ 352255876 w 71"/>
                <a:gd name="T53" fmla="*/ 45777496 h 76"/>
                <a:gd name="T54" fmla="*/ 388934263 w 71"/>
                <a:gd name="T55" fmla="*/ 61231788 h 76"/>
                <a:gd name="T56" fmla="*/ 401408774 w 71"/>
                <a:gd name="T57" fmla="*/ 77090977 h 76"/>
                <a:gd name="T58" fmla="*/ 553132276 w 71"/>
                <a:gd name="T59" fmla="*/ 99353331 h 76"/>
                <a:gd name="T60" fmla="*/ 601830738 w 71"/>
                <a:gd name="T61" fmla="*/ 114804732 h 76"/>
                <a:gd name="T62" fmla="*/ 626126487 w 71"/>
                <a:gd name="T63" fmla="*/ 114804732 h 76"/>
                <a:gd name="T64" fmla="*/ 638601326 w 71"/>
                <a:gd name="T65" fmla="*/ 114804732 h 76"/>
                <a:gd name="T66" fmla="*/ 701990535 w 71"/>
                <a:gd name="T67" fmla="*/ 122871128 h 76"/>
                <a:gd name="T68" fmla="*/ 701990535 w 71"/>
                <a:gd name="T69" fmla="*/ 130596829 h 76"/>
                <a:gd name="T70" fmla="*/ 726846372 w 71"/>
                <a:gd name="T71" fmla="*/ 138649713 h 76"/>
                <a:gd name="T72" fmla="*/ 765939668 w 71"/>
                <a:gd name="T73" fmla="*/ 162167745 h 76"/>
                <a:gd name="T74" fmla="*/ 753558013 w 71"/>
                <a:gd name="T75" fmla="*/ 192167066 h 76"/>
                <a:gd name="T76" fmla="*/ 790324991 w 71"/>
                <a:gd name="T77" fmla="*/ 192167066 h 76"/>
                <a:gd name="T78" fmla="*/ 777942680 w 71"/>
                <a:gd name="T79" fmla="*/ 207687825 h 76"/>
                <a:gd name="T80" fmla="*/ 802709927 w 71"/>
                <a:gd name="T81" fmla="*/ 229950160 h 76"/>
                <a:gd name="T82" fmla="*/ 765939668 w 71"/>
                <a:gd name="T83" fmla="*/ 253468114 h 76"/>
                <a:gd name="T84" fmla="*/ 738756857 w 71"/>
                <a:gd name="T85" fmla="*/ 292764418 h 76"/>
                <a:gd name="T86" fmla="*/ 738756857 w 71"/>
                <a:gd name="T87" fmla="*/ 298907707 h 76"/>
                <a:gd name="T88" fmla="*/ 790324991 w 71"/>
                <a:gd name="T89" fmla="*/ 269246620 h 76"/>
                <a:gd name="T90" fmla="*/ 827095251 w 71"/>
                <a:gd name="T91" fmla="*/ 253468114 h 76"/>
                <a:gd name="T92" fmla="*/ 853824610 w 71"/>
                <a:gd name="T93" fmla="*/ 237675861 h 76"/>
                <a:gd name="T94" fmla="*/ 853824610 w 71"/>
                <a:gd name="T95" fmla="*/ 215740631 h 76"/>
                <a:gd name="T96" fmla="*/ 866206265 w 71"/>
                <a:gd name="T97" fmla="*/ 207687825 h 76"/>
                <a:gd name="T98" fmla="*/ 878570201 w 71"/>
                <a:gd name="T99" fmla="*/ 192167066 h 76"/>
                <a:gd name="T100" fmla="*/ 890591588 w 71"/>
                <a:gd name="T101" fmla="*/ 199961968 h 76"/>
                <a:gd name="T102" fmla="*/ 866206265 w 71"/>
                <a:gd name="T103" fmla="*/ 253468114 h 76"/>
                <a:gd name="T104" fmla="*/ 853824610 w 71"/>
                <a:gd name="T105" fmla="*/ 269246620 h 76"/>
                <a:gd name="T106" fmla="*/ 827095251 w 71"/>
                <a:gd name="T107" fmla="*/ 306973946 h 76"/>
                <a:gd name="T108" fmla="*/ 827095251 w 71"/>
                <a:gd name="T109" fmla="*/ 346336874 h 76"/>
                <a:gd name="T110" fmla="*/ 802709927 w 71"/>
                <a:gd name="T111" fmla="*/ 360546715 h 76"/>
                <a:gd name="T112" fmla="*/ 814621724 w 71"/>
                <a:gd name="T113" fmla="*/ 415635585 h 76"/>
                <a:gd name="T114" fmla="*/ 790324991 w 71"/>
                <a:gd name="T115" fmla="*/ 453349165 h 76"/>
                <a:gd name="T116" fmla="*/ 814621724 w 71"/>
                <a:gd name="T117" fmla="*/ 538166135 h 76"/>
                <a:gd name="T118" fmla="*/ 814621724 w 71"/>
                <a:gd name="T119" fmla="*/ 546232219 h 76"/>
                <a:gd name="T120" fmla="*/ 814621724 w 71"/>
                <a:gd name="T121" fmla="*/ 568154483 h 76"/>
                <a:gd name="T122" fmla="*/ 377005732 w 71"/>
                <a:gd name="T123" fmla="*/ 58401265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FFC66D"/>
            </a:solidFill>
            <a:ln w="12700">
              <a:solidFill>
                <a:schemeClr val="tx1"/>
              </a:solidFill>
              <a:round/>
              <a:headEnd/>
              <a:tailEnd/>
            </a:ln>
          </p:spPr>
          <p:txBody>
            <a:bodyPr/>
            <a:lstStyle/>
            <a:p>
              <a:endParaRPr lang="en-US"/>
            </a:p>
          </p:txBody>
        </p:sp>
        <p:sp>
          <p:nvSpPr>
            <p:cNvPr id="19506" name="Freeform 26"/>
            <p:cNvSpPr>
              <a:spLocks/>
            </p:cNvSpPr>
            <p:nvPr/>
          </p:nvSpPr>
          <p:spPr bwMode="auto">
            <a:xfrm>
              <a:off x="3779" y="2057"/>
              <a:ext cx="509" cy="249"/>
            </a:xfrm>
            <a:custGeom>
              <a:avLst/>
              <a:gdLst>
                <a:gd name="T0" fmla="*/ 258780950 w 99"/>
                <a:gd name="T1" fmla="*/ 376817700 h 51"/>
                <a:gd name="T2" fmla="*/ 246055419 w 99"/>
                <a:gd name="T3" fmla="*/ 360943574 h 51"/>
                <a:gd name="T4" fmla="*/ 283663577 w 99"/>
                <a:gd name="T5" fmla="*/ 360943574 h 51"/>
                <a:gd name="T6" fmla="*/ 1031727998 w 99"/>
                <a:gd name="T7" fmla="*/ 315107511 h 51"/>
                <a:gd name="T8" fmla="*/ 1097171517 w 99"/>
                <a:gd name="T9" fmla="*/ 293151928 h 51"/>
                <a:gd name="T10" fmla="*/ 1149868939 w 99"/>
                <a:gd name="T11" fmla="*/ 269610089 h 51"/>
                <a:gd name="T12" fmla="*/ 1149868939 w 99"/>
                <a:gd name="T13" fmla="*/ 253805175 h 51"/>
                <a:gd name="T14" fmla="*/ 1162115537 w 99"/>
                <a:gd name="T15" fmla="*/ 237942142 h 51"/>
                <a:gd name="T16" fmla="*/ 1277801103 w 99"/>
                <a:gd name="T17" fmla="*/ 176639180 h 51"/>
                <a:gd name="T18" fmla="*/ 1265072118 w 99"/>
                <a:gd name="T19" fmla="*/ 168566349 h 51"/>
                <a:gd name="T20" fmla="*/ 1252919628 w 99"/>
                <a:gd name="T21" fmla="*/ 162415484 h 51"/>
                <a:gd name="T22" fmla="*/ 1225082622 w 99"/>
                <a:gd name="T23" fmla="*/ 154342731 h 51"/>
                <a:gd name="T24" fmla="*/ 1212358901 w 99"/>
                <a:gd name="T25" fmla="*/ 154342731 h 51"/>
                <a:gd name="T26" fmla="*/ 1162115537 w 99"/>
                <a:gd name="T27" fmla="*/ 107194136 h 51"/>
                <a:gd name="T28" fmla="*/ 1149868939 w 99"/>
                <a:gd name="T29" fmla="*/ 92984618 h 51"/>
                <a:gd name="T30" fmla="*/ 1149868939 w 99"/>
                <a:gd name="T31" fmla="*/ 61371724 h 51"/>
                <a:gd name="T32" fmla="*/ 1122051018 w 99"/>
                <a:gd name="T33" fmla="*/ 53570586 h 51"/>
                <a:gd name="T34" fmla="*/ 1084442531 w 99"/>
                <a:gd name="T35" fmla="*/ 31612376 h 51"/>
                <a:gd name="T36" fmla="*/ 1059563688 w 99"/>
                <a:gd name="T37" fmla="*/ 31612376 h 51"/>
                <a:gd name="T38" fmla="*/ 1044364192 w 99"/>
                <a:gd name="T39" fmla="*/ 45822451 h 51"/>
                <a:gd name="T40" fmla="*/ 1006845865 w 99"/>
                <a:gd name="T41" fmla="*/ 45822451 h 51"/>
                <a:gd name="T42" fmla="*/ 969238694 w 99"/>
                <a:gd name="T43" fmla="*/ 45822451 h 51"/>
                <a:gd name="T44" fmla="*/ 916447163 w 99"/>
                <a:gd name="T45" fmla="*/ 37763299 h 51"/>
                <a:gd name="T46" fmla="*/ 851004303 w 99"/>
                <a:gd name="T47" fmla="*/ 31612376 h 51"/>
                <a:gd name="T48" fmla="*/ 813490583 w 99"/>
                <a:gd name="T49" fmla="*/ 0 h 51"/>
                <a:gd name="T50" fmla="*/ 788036560 w 99"/>
                <a:gd name="T51" fmla="*/ 7734653 h 51"/>
                <a:gd name="T52" fmla="*/ 748065491 w 99"/>
                <a:gd name="T53" fmla="*/ 0 h 51"/>
                <a:gd name="T54" fmla="*/ 748065491 w 99"/>
                <a:gd name="T55" fmla="*/ 15807868 h 51"/>
                <a:gd name="T56" fmla="*/ 748065491 w 99"/>
                <a:gd name="T57" fmla="*/ 45822451 h 51"/>
                <a:gd name="T58" fmla="*/ 710457004 w 99"/>
                <a:gd name="T59" fmla="*/ 61371724 h 51"/>
                <a:gd name="T60" fmla="*/ 657649186 w 99"/>
                <a:gd name="T61" fmla="*/ 61371724 h 51"/>
                <a:gd name="T62" fmla="*/ 595158894 w 99"/>
                <a:gd name="T63" fmla="*/ 138807088 h 51"/>
                <a:gd name="T64" fmla="*/ 542462130 w 99"/>
                <a:gd name="T65" fmla="*/ 162415484 h 51"/>
                <a:gd name="T66" fmla="*/ 504372901 w 99"/>
                <a:gd name="T67" fmla="*/ 146610961 h 51"/>
                <a:gd name="T68" fmla="*/ 477018941 w 99"/>
                <a:gd name="T69" fmla="*/ 184373762 h 51"/>
                <a:gd name="T70" fmla="*/ 451676466 w 99"/>
                <a:gd name="T71" fmla="*/ 184373762 h 51"/>
                <a:gd name="T72" fmla="*/ 414068966 w 99"/>
                <a:gd name="T73" fmla="*/ 176639180 h 51"/>
                <a:gd name="T74" fmla="*/ 386714677 w 99"/>
                <a:gd name="T75" fmla="*/ 200178832 h 51"/>
                <a:gd name="T76" fmla="*/ 336378274 w 99"/>
                <a:gd name="T77" fmla="*/ 184373762 h 51"/>
                <a:gd name="T78" fmla="*/ 258780950 w 99"/>
                <a:gd name="T79" fmla="*/ 192444250 h 51"/>
                <a:gd name="T80" fmla="*/ 258780950 w 99"/>
                <a:gd name="T81" fmla="*/ 207913258 h 51"/>
                <a:gd name="T82" fmla="*/ 233438804 w 99"/>
                <a:gd name="T83" fmla="*/ 207913258 h 51"/>
                <a:gd name="T84" fmla="*/ 233438804 w 99"/>
                <a:gd name="T85" fmla="*/ 207913258 h 51"/>
                <a:gd name="T86" fmla="*/ 218237827 w 99"/>
                <a:gd name="T87" fmla="*/ 230196154 h 51"/>
                <a:gd name="T88" fmla="*/ 218237827 w 99"/>
                <a:gd name="T89" fmla="*/ 230196154 h 51"/>
                <a:gd name="T90" fmla="*/ 233438804 w 99"/>
                <a:gd name="T91" fmla="*/ 253805175 h 51"/>
                <a:gd name="T92" fmla="*/ 155748070 w 99"/>
                <a:gd name="T93" fmla="*/ 261550381 h 51"/>
                <a:gd name="T94" fmla="*/ 167995244 w 99"/>
                <a:gd name="T95" fmla="*/ 307372929 h 51"/>
                <a:gd name="T96" fmla="*/ 127912134 w 99"/>
                <a:gd name="T97" fmla="*/ 299638347 h 51"/>
                <a:gd name="T98" fmla="*/ 77597016 w 99"/>
                <a:gd name="T99" fmla="*/ 293151928 h 51"/>
                <a:gd name="T100" fmla="*/ 52696579 w 99"/>
                <a:gd name="T101" fmla="*/ 323180655 h 51"/>
                <a:gd name="T102" fmla="*/ 52696579 w 99"/>
                <a:gd name="T103" fmla="*/ 323180655 h 51"/>
                <a:gd name="T104" fmla="*/ 65425277 w 99"/>
                <a:gd name="T105" fmla="*/ 338988772 h 51"/>
                <a:gd name="T106" fmla="*/ 37607469 w 99"/>
                <a:gd name="T107" fmla="*/ 376817700 h 51"/>
                <a:gd name="T108" fmla="*/ 12725155 w 99"/>
                <a:gd name="T109" fmla="*/ 376817700 h 51"/>
                <a:gd name="T110" fmla="*/ 0 w 99"/>
                <a:gd name="T111" fmla="*/ 392625895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66D"/>
            </a:solidFill>
            <a:ln w="12700">
              <a:solidFill>
                <a:schemeClr val="tx1"/>
              </a:solidFill>
              <a:round/>
              <a:headEnd/>
              <a:tailEnd/>
            </a:ln>
          </p:spPr>
          <p:txBody>
            <a:bodyPr/>
            <a:lstStyle/>
            <a:p>
              <a:endParaRPr lang="en-US"/>
            </a:p>
          </p:txBody>
        </p:sp>
        <p:sp>
          <p:nvSpPr>
            <p:cNvPr id="19507" name="Freeform 27"/>
            <p:cNvSpPr>
              <a:spLocks/>
            </p:cNvSpPr>
            <p:nvPr/>
          </p:nvSpPr>
          <p:spPr bwMode="auto">
            <a:xfrm>
              <a:off x="3734" y="2243"/>
              <a:ext cx="568" cy="190"/>
            </a:xfrm>
            <a:custGeom>
              <a:avLst/>
              <a:gdLst>
                <a:gd name="T0" fmla="*/ 1366575775 w 111"/>
                <a:gd name="T1" fmla="*/ 0 h 39"/>
                <a:gd name="T2" fmla="*/ 1094451328 w 111"/>
                <a:gd name="T3" fmla="*/ 23184541 h 39"/>
                <a:gd name="T4" fmla="*/ 1070483904 w 111"/>
                <a:gd name="T5" fmla="*/ 29507836 h 39"/>
                <a:gd name="T6" fmla="*/ 382645140 w 111"/>
                <a:gd name="T7" fmla="*/ 67934249 h 39"/>
                <a:gd name="T8" fmla="*/ 382645140 w 111"/>
                <a:gd name="T9" fmla="*/ 60313011 h 39"/>
                <a:gd name="T10" fmla="*/ 344152641 w 111"/>
                <a:gd name="T11" fmla="*/ 67934249 h 39"/>
                <a:gd name="T12" fmla="*/ 355913656 w 111"/>
                <a:gd name="T13" fmla="*/ 75821877 h 39"/>
                <a:gd name="T14" fmla="*/ 355913656 w 111"/>
                <a:gd name="T15" fmla="*/ 83442940 h 39"/>
                <a:gd name="T16" fmla="*/ 110522454 w 111"/>
                <a:gd name="T17" fmla="*/ 97442056 h 39"/>
                <a:gd name="T18" fmla="*/ 98762175 w 111"/>
                <a:gd name="T19" fmla="*/ 112950259 h 39"/>
                <a:gd name="T20" fmla="*/ 86538409 w 111"/>
                <a:gd name="T21" fmla="*/ 136134849 h 39"/>
                <a:gd name="T22" fmla="*/ 98762175 w 111"/>
                <a:gd name="T23" fmla="*/ 143756048 h 39"/>
                <a:gd name="T24" fmla="*/ 86538409 w 111"/>
                <a:gd name="T25" fmla="*/ 165321761 h 39"/>
                <a:gd name="T26" fmla="*/ 86538409 w 111"/>
                <a:gd name="T27" fmla="*/ 165321761 h 39"/>
                <a:gd name="T28" fmla="*/ 86538409 w 111"/>
                <a:gd name="T29" fmla="*/ 173263797 h 39"/>
                <a:gd name="T30" fmla="*/ 74777497 w 111"/>
                <a:gd name="T31" fmla="*/ 188503389 h 39"/>
                <a:gd name="T32" fmla="*/ 62568100 w 111"/>
                <a:gd name="T33" fmla="*/ 196445581 h 39"/>
                <a:gd name="T34" fmla="*/ 47954886 w 111"/>
                <a:gd name="T35" fmla="*/ 225631908 h 39"/>
                <a:gd name="T36" fmla="*/ 23984668 w 111"/>
                <a:gd name="T37" fmla="*/ 241195454 h 39"/>
                <a:gd name="T38" fmla="*/ 23984668 w 111"/>
                <a:gd name="T39" fmla="*/ 264325012 h 39"/>
                <a:gd name="T40" fmla="*/ 23984668 w 111"/>
                <a:gd name="T41" fmla="*/ 285879384 h 39"/>
                <a:gd name="T42" fmla="*/ 23984668 w 111"/>
                <a:gd name="T43" fmla="*/ 285879384 h 39"/>
                <a:gd name="T44" fmla="*/ 0 w 111"/>
                <a:gd name="T45" fmla="*/ 293832488 h 39"/>
                <a:gd name="T46" fmla="*/ 355913656 w 111"/>
                <a:gd name="T47" fmla="*/ 278324285 h 39"/>
                <a:gd name="T48" fmla="*/ 801108453 w 111"/>
                <a:gd name="T49" fmla="*/ 256703969 h 39"/>
                <a:gd name="T50" fmla="*/ 959961410 w 111"/>
                <a:gd name="T51" fmla="*/ 241195454 h 39"/>
                <a:gd name="T52" fmla="*/ 971722425 w 111"/>
                <a:gd name="T53" fmla="*/ 210392316 h 39"/>
                <a:gd name="T54" fmla="*/ 983928179 w 111"/>
                <a:gd name="T55" fmla="*/ 210392316 h 39"/>
                <a:gd name="T56" fmla="*/ 983928179 w 111"/>
                <a:gd name="T57" fmla="*/ 210392316 h 39"/>
                <a:gd name="T58" fmla="*/ 995688539 w 111"/>
                <a:gd name="T59" fmla="*/ 204066780 h 39"/>
                <a:gd name="T60" fmla="*/ 1010305969 w 111"/>
                <a:gd name="T61" fmla="*/ 196445581 h 39"/>
                <a:gd name="T62" fmla="*/ 995688539 w 111"/>
                <a:gd name="T63" fmla="*/ 188503389 h 39"/>
                <a:gd name="T64" fmla="*/ 1010305969 w 111"/>
                <a:gd name="T65" fmla="*/ 180884996 h 39"/>
                <a:gd name="T66" fmla="*/ 1022529407 w 111"/>
                <a:gd name="T67" fmla="*/ 173263797 h 39"/>
                <a:gd name="T68" fmla="*/ 1058722889 w 111"/>
                <a:gd name="T69" fmla="*/ 165321761 h 39"/>
                <a:gd name="T70" fmla="*/ 1094451328 w 111"/>
                <a:gd name="T71" fmla="*/ 157700523 h 39"/>
                <a:gd name="T72" fmla="*/ 1132947103 w 111"/>
                <a:gd name="T73" fmla="*/ 136134849 h 39"/>
                <a:gd name="T74" fmla="*/ 1145169887 w 111"/>
                <a:gd name="T75" fmla="*/ 136134849 h 39"/>
                <a:gd name="T76" fmla="*/ 1169141240 w 111"/>
                <a:gd name="T77" fmla="*/ 120571381 h 39"/>
                <a:gd name="T78" fmla="*/ 1181364024 w 111"/>
                <a:gd name="T79" fmla="*/ 105063255 h 39"/>
                <a:gd name="T80" fmla="*/ 1181364024 w 111"/>
                <a:gd name="T81" fmla="*/ 105063255 h 39"/>
                <a:gd name="T82" fmla="*/ 1193123729 w 111"/>
                <a:gd name="T83" fmla="*/ 105063255 h 39"/>
                <a:gd name="T84" fmla="*/ 1205352407 w 111"/>
                <a:gd name="T85" fmla="*/ 105063255 h 39"/>
                <a:gd name="T86" fmla="*/ 1205352407 w 111"/>
                <a:gd name="T87" fmla="*/ 97442056 h 39"/>
                <a:gd name="T88" fmla="*/ 1219498899 w 111"/>
                <a:gd name="T89" fmla="*/ 89820935 h 39"/>
                <a:gd name="T90" fmla="*/ 1219498899 w 111"/>
                <a:gd name="T91" fmla="*/ 89820935 h 39"/>
                <a:gd name="T92" fmla="*/ 1231708582 w 111"/>
                <a:gd name="T93" fmla="*/ 97442056 h 39"/>
                <a:gd name="T94" fmla="*/ 1243935951 w 111"/>
                <a:gd name="T95" fmla="*/ 89820935 h 39"/>
                <a:gd name="T96" fmla="*/ 1243935951 w 111"/>
                <a:gd name="T97" fmla="*/ 89820935 h 39"/>
                <a:gd name="T98" fmla="*/ 1267902065 w 111"/>
                <a:gd name="T99" fmla="*/ 75821877 h 39"/>
                <a:gd name="T100" fmla="*/ 1279663080 w 111"/>
                <a:gd name="T101" fmla="*/ 75821877 h 39"/>
                <a:gd name="T102" fmla="*/ 1303647533 w 111"/>
                <a:gd name="T103" fmla="*/ 75821877 h 39"/>
                <a:gd name="T104" fmla="*/ 1342138723 w 111"/>
                <a:gd name="T105" fmla="*/ 44749698 h 39"/>
                <a:gd name="T106" fmla="*/ 1354366747 w 111"/>
                <a:gd name="T107" fmla="*/ 37129055 h 39"/>
                <a:gd name="T108" fmla="*/ 1366575775 w 111"/>
                <a:gd name="T109" fmla="*/ 29507836 h 39"/>
                <a:gd name="T110" fmla="*/ 1366575775 w 111"/>
                <a:gd name="T111" fmla="*/ 23184541 h 39"/>
                <a:gd name="T112" fmla="*/ 1366575775 w 111"/>
                <a:gd name="T113" fmla="*/ 7621231 h 39"/>
                <a:gd name="T114" fmla="*/ 1366575775 w 111"/>
                <a:gd name="T115" fmla="*/ 0 h 39"/>
                <a:gd name="T116" fmla="*/ 1366575775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66D"/>
            </a:solidFill>
            <a:ln w="12700">
              <a:solidFill>
                <a:schemeClr val="tx1"/>
              </a:solidFill>
              <a:round/>
              <a:headEnd/>
              <a:tailEnd/>
            </a:ln>
          </p:spPr>
          <p:txBody>
            <a:bodyPr/>
            <a:lstStyle/>
            <a:p>
              <a:endParaRPr lang="en-US"/>
            </a:p>
          </p:txBody>
        </p:sp>
        <p:sp>
          <p:nvSpPr>
            <p:cNvPr id="19508" name="Freeform 28"/>
            <p:cNvSpPr>
              <a:spLocks/>
            </p:cNvSpPr>
            <p:nvPr/>
          </p:nvSpPr>
          <p:spPr bwMode="auto">
            <a:xfrm>
              <a:off x="3882" y="2409"/>
              <a:ext cx="267" cy="404"/>
            </a:xfrm>
            <a:custGeom>
              <a:avLst/>
              <a:gdLst>
                <a:gd name="T0" fmla="*/ 0 w 52"/>
                <a:gd name="T1" fmla="*/ 22980534 h 83"/>
                <a:gd name="T2" fmla="*/ 12609343 w 52"/>
                <a:gd name="T3" fmla="*/ 36838468 h 83"/>
                <a:gd name="T4" fmla="*/ 0 w 52"/>
                <a:gd name="T5" fmla="*/ 410860567 h 83"/>
                <a:gd name="T6" fmla="*/ 0 w 52"/>
                <a:gd name="T7" fmla="*/ 424704737 h 83"/>
                <a:gd name="T8" fmla="*/ 37163503 w 52"/>
                <a:gd name="T9" fmla="*/ 611913634 h 83"/>
                <a:gd name="T10" fmla="*/ 52227916 w 52"/>
                <a:gd name="T11" fmla="*/ 611913634 h 83"/>
                <a:gd name="T12" fmla="*/ 64744092 w 52"/>
                <a:gd name="T13" fmla="*/ 604345305 h 83"/>
                <a:gd name="T14" fmla="*/ 89391451 w 52"/>
                <a:gd name="T15" fmla="*/ 611913634 h 83"/>
                <a:gd name="T16" fmla="*/ 101907750 w 52"/>
                <a:gd name="T17" fmla="*/ 604345305 h 83"/>
                <a:gd name="T18" fmla="*/ 101907750 w 52"/>
                <a:gd name="T19" fmla="*/ 575023366 h 83"/>
                <a:gd name="T20" fmla="*/ 114038172 w 52"/>
                <a:gd name="T21" fmla="*/ 559875494 h 83"/>
                <a:gd name="T22" fmla="*/ 126554307 w 52"/>
                <a:gd name="T23" fmla="*/ 575023366 h 83"/>
                <a:gd name="T24" fmla="*/ 126554307 w 52"/>
                <a:gd name="T25" fmla="*/ 582921904 h 83"/>
                <a:gd name="T26" fmla="*/ 139160236 w 52"/>
                <a:gd name="T27" fmla="*/ 596446144 h 83"/>
                <a:gd name="T28" fmla="*/ 166173645 w 52"/>
                <a:gd name="T29" fmla="*/ 619427759 h 83"/>
                <a:gd name="T30" fmla="*/ 178778793 w 52"/>
                <a:gd name="T31" fmla="*/ 619427759 h 83"/>
                <a:gd name="T32" fmla="*/ 190820243 w 52"/>
                <a:gd name="T33" fmla="*/ 619427759 h 83"/>
                <a:gd name="T34" fmla="*/ 215942389 w 52"/>
                <a:gd name="T35" fmla="*/ 604345305 h 83"/>
                <a:gd name="T36" fmla="*/ 215942389 w 52"/>
                <a:gd name="T37" fmla="*/ 604345305 h 83"/>
                <a:gd name="T38" fmla="*/ 228073551 w 52"/>
                <a:gd name="T39" fmla="*/ 596446144 h 83"/>
                <a:gd name="T40" fmla="*/ 228073551 w 52"/>
                <a:gd name="T41" fmla="*/ 596446144 h 83"/>
                <a:gd name="T42" fmla="*/ 228073551 w 52"/>
                <a:gd name="T43" fmla="*/ 590490233 h 83"/>
                <a:gd name="T44" fmla="*/ 215942389 w 52"/>
                <a:gd name="T45" fmla="*/ 590490233 h 83"/>
                <a:gd name="T46" fmla="*/ 215942389 w 52"/>
                <a:gd name="T47" fmla="*/ 582921904 h 83"/>
                <a:gd name="T48" fmla="*/ 228073551 w 52"/>
                <a:gd name="T49" fmla="*/ 575023366 h 83"/>
                <a:gd name="T50" fmla="*/ 228073551 w 52"/>
                <a:gd name="T51" fmla="*/ 567441330 h 83"/>
                <a:gd name="T52" fmla="*/ 203426090 w 52"/>
                <a:gd name="T53" fmla="*/ 559875494 h 83"/>
                <a:gd name="T54" fmla="*/ 203426090 w 52"/>
                <a:gd name="T55" fmla="*/ 559875494 h 83"/>
                <a:gd name="T56" fmla="*/ 190820243 w 52"/>
                <a:gd name="T57" fmla="*/ 559875494 h 83"/>
                <a:gd name="T58" fmla="*/ 178778793 w 52"/>
                <a:gd name="T59" fmla="*/ 544460651 h 83"/>
                <a:gd name="T60" fmla="*/ 178778793 w 52"/>
                <a:gd name="T61" fmla="*/ 536894814 h 83"/>
                <a:gd name="T62" fmla="*/ 178778793 w 52"/>
                <a:gd name="T63" fmla="*/ 530616793 h 83"/>
                <a:gd name="T64" fmla="*/ 178778793 w 52"/>
                <a:gd name="T65" fmla="*/ 530616793 h 83"/>
                <a:gd name="T66" fmla="*/ 178778793 w 52"/>
                <a:gd name="T67" fmla="*/ 523036938 h 83"/>
                <a:gd name="T68" fmla="*/ 662416290 w 52"/>
                <a:gd name="T69" fmla="*/ 492154916 h 83"/>
                <a:gd name="T70" fmla="*/ 662416290 w 52"/>
                <a:gd name="T71" fmla="*/ 484589391 h 83"/>
                <a:gd name="T72" fmla="*/ 637752069 w 52"/>
                <a:gd name="T73" fmla="*/ 470732138 h 83"/>
                <a:gd name="T74" fmla="*/ 637752069 w 52"/>
                <a:gd name="T75" fmla="*/ 432603586 h 83"/>
                <a:gd name="T76" fmla="*/ 610189462 w 52"/>
                <a:gd name="T77" fmla="*/ 410860567 h 83"/>
                <a:gd name="T78" fmla="*/ 610189462 w 52"/>
                <a:gd name="T79" fmla="*/ 387879576 h 83"/>
                <a:gd name="T80" fmla="*/ 625143101 w 52"/>
                <a:gd name="T81" fmla="*/ 372732638 h 83"/>
                <a:gd name="T82" fmla="*/ 625143101 w 52"/>
                <a:gd name="T83" fmla="*/ 351306122 h 83"/>
                <a:gd name="T84" fmla="*/ 637752069 w 52"/>
                <a:gd name="T85" fmla="*/ 335894082 h 83"/>
                <a:gd name="T86" fmla="*/ 649807650 w 52"/>
                <a:gd name="T87" fmla="*/ 335894082 h 83"/>
                <a:gd name="T88" fmla="*/ 625143101 w 52"/>
                <a:gd name="T89" fmla="*/ 328325442 h 83"/>
                <a:gd name="T90" fmla="*/ 637752069 w 52"/>
                <a:gd name="T91" fmla="*/ 312844946 h 83"/>
                <a:gd name="T92" fmla="*/ 625143101 w 52"/>
                <a:gd name="T93" fmla="*/ 306568794 h 83"/>
                <a:gd name="T94" fmla="*/ 610189462 w 52"/>
                <a:gd name="T95" fmla="*/ 299000933 h 83"/>
                <a:gd name="T96" fmla="*/ 597672177 w 52"/>
                <a:gd name="T97" fmla="*/ 291421389 h 83"/>
                <a:gd name="T98" fmla="*/ 585542001 w 52"/>
                <a:gd name="T99" fmla="*/ 276019941 h 83"/>
                <a:gd name="T100" fmla="*/ 573025373 w 52"/>
                <a:gd name="T101" fmla="*/ 268440865 h 83"/>
                <a:gd name="T102" fmla="*/ 458990611 w 52"/>
                <a:gd name="T103" fmla="*/ 0 h 83"/>
                <a:gd name="T104" fmla="*/ 0 w 52"/>
                <a:gd name="T105" fmla="*/ 22980534 h 83"/>
                <a:gd name="T106" fmla="*/ 0 w 52"/>
                <a:gd name="T107" fmla="*/ 22980534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66D"/>
            </a:solidFill>
            <a:ln w="12700">
              <a:solidFill>
                <a:schemeClr val="tx1"/>
              </a:solidFill>
              <a:round/>
              <a:headEnd/>
              <a:tailEnd/>
            </a:ln>
          </p:spPr>
          <p:txBody>
            <a:bodyPr/>
            <a:lstStyle/>
            <a:p>
              <a:endParaRPr lang="en-US"/>
            </a:p>
          </p:txBody>
        </p:sp>
        <p:sp>
          <p:nvSpPr>
            <p:cNvPr id="19509" name="Freeform 29"/>
            <p:cNvSpPr>
              <a:spLocks/>
            </p:cNvSpPr>
            <p:nvPr/>
          </p:nvSpPr>
          <p:spPr bwMode="auto">
            <a:xfrm>
              <a:off x="4052" y="1789"/>
              <a:ext cx="291" cy="307"/>
            </a:xfrm>
            <a:custGeom>
              <a:avLst/>
              <a:gdLst>
                <a:gd name="T0" fmla="*/ 61368085 w 57"/>
                <a:gd name="T1" fmla="*/ 415256793 h 63"/>
                <a:gd name="T2" fmla="*/ 96440642 w 57"/>
                <a:gd name="T3" fmla="*/ 422890195 h 63"/>
                <a:gd name="T4" fmla="*/ 119954497 w 57"/>
                <a:gd name="T5" fmla="*/ 415256793 h 63"/>
                <a:gd name="T6" fmla="*/ 155471191 w 57"/>
                <a:gd name="T7" fmla="*/ 446120363 h 63"/>
                <a:gd name="T8" fmla="*/ 216856246 w 57"/>
                <a:gd name="T9" fmla="*/ 452440468 h 63"/>
                <a:gd name="T10" fmla="*/ 263935745 w 57"/>
                <a:gd name="T11" fmla="*/ 460087592 h 63"/>
                <a:gd name="T12" fmla="*/ 301366708 w 57"/>
                <a:gd name="T13" fmla="*/ 460087592 h 63"/>
                <a:gd name="T14" fmla="*/ 336883483 w 57"/>
                <a:gd name="T15" fmla="*/ 460087592 h 63"/>
                <a:gd name="T16" fmla="*/ 348904046 w 57"/>
                <a:gd name="T17" fmla="*/ 446120363 h 63"/>
                <a:gd name="T18" fmla="*/ 372417984 w 57"/>
                <a:gd name="T19" fmla="*/ 446120363 h 63"/>
                <a:gd name="T20" fmla="*/ 409740796 w 57"/>
                <a:gd name="T21" fmla="*/ 468040041 h 63"/>
                <a:gd name="T22" fmla="*/ 433341646 w 57"/>
                <a:gd name="T23" fmla="*/ 475673131 h 63"/>
                <a:gd name="T24" fmla="*/ 468858258 w 57"/>
                <a:gd name="T25" fmla="*/ 460087592 h 63"/>
                <a:gd name="T26" fmla="*/ 480420818 w 57"/>
                <a:gd name="T27" fmla="*/ 438489456 h 63"/>
                <a:gd name="T28" fmla="*/ 492354878 w 57"/>
                <a:gd name="T29" fmla="*/ 392024130 h 63"/>
                <a:gd name="T30" fmla="*/ 530225628 w 57"/>
                <a:gd name="T31" fmla="*/ 407623391 h 63"/>
                <a:gd name="T32" fmla="*/ 541806159 w 57"/>
                <a:gd name="T33" fmla="*/ 385689991 h 63"/>
                <a:gd name="T34" fmla="*/ 565301799 w 57"/>
                <a:gd name="T35" fmla="*/ 354826733 h 63"/>
                <a:gd name="T36" fmla="*/ 577322771 w 57"/>
                <a:gd name="T37" fmla="*/ 339306999 h 63"/>
                <a:gd name="T38" fmla="*/ 612399268 w 57"/>
                <a:gd name="T39" fmla="*/ 331676092 h 63"/>
                <a:gd name="T40" fmla="*/ 638708112 w 57"/>
                <a:gd name="T41" fmla="*/ 310009733 h 63"/>
                <a:gd name="T42" fmla="*/ 662204079 w 57"/>
                <a:gd name="T43" fmla="*/ 294410317 h 63"/>
                <a:gd name="T44" fmla="*/ 662204079 w 57"/>
                <a:gd name="T45" fmla="*/ 271245954 h 63"/>
                <a:gd name="T46" fmla="*/ 673784283 w 57"/>
                <a:gd name="T47" fmla="*/ 257213075 h 63"/>
                <a:gd name="T48" fmla="*/ 650183107 w 57"/>
                <a:gd name="T49" fmla="*/ 196796737 h 63"/>
                <a:gd name="T50" fmla="*/ 662204079 w 57"/>
                <a:gd name="T51" fmla="*/ 173629568 h 63"/>
                <a:gd name="T52" fmla="*/ 685717526 w 57"/>
                <a:gd name="T53" fmla="*/ 165677588 h 63"/>
                <a:gd name="T54" fmla="*/ 553739565 w 57"/>
                <a:gd name="T55" fmla="*/ 23232653 h 63"/>
                <a:gd name="T56" fmla="*/ 504378137 w 57"/>
                <a:gd name="T57" fmla="*/ 44830585 h 63"/>
                <a:gd name="T58" fmla="*/ 445365558 w 57"/>
                <a:gd name="T59" fmla="*/ 76015774 h 63"/>
                <a:gd name="T60" fmla="*/ 409740796 w 57"/>
                <a:gd name="T61" fmla="*/ 76015774 h 63"/>
                <a:gd name="T62" fmla="*/ 360397338 w 57"/>
                <a:gd name="T63" fmla="*/ 97613696 h 63"/>
                <a:gd name="T64" fmla="*/ 325320759 w 57"/>
                <a:gd name="T65" fmla="*/ 89983179 h 63"/>
                <a:gd name="T66" fmla="*/ 301366708 w 57"/>
                <a:gd name="T67" fmla="*/ 89983179 h 63"/>
                <a:gd name="T68" fmla="*/ 301366708 w 57"/>
                <a:gd name="T69" fmla="*/ 83649118 h 63"/>
                <a:gd name="T70" fmla="*/ 228418970 w 57"/>
                <a:gd name="T71" fmla="*/ 68063833 h 63"/>
                <a:gd name="T72" fmla="*/ 204922676 w 57"/>
                <a:gd name="T73" fmla="*/ 76015774 h 63"/>
                <a:gd name="T74" fmla="*/ 0 w 57"/>
                <a:gd name="T75" fmla="*/ 83649118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66D"/>
            </a:solidFill>
            <a:ln w="12700">
              <a:solidFill>
                <a:schemeClr val="tx1"/>
              </a:solidFill>
              <a:round/>
              <a:headEnd/>
              <a:tailEnd/>
            </a:ln>
          </p:spPr>
          <p:txBody>
            <a:bodyPr/>
            <a:lstStyle/>
            <a:p>
              <a:endParaRPr lang="en-US"/>
            </a:p>
          </p:txBody>
        </p:sp>
        <p:sp>
          <p:nvSpPr>
            <p:cNvPr id="19510" name="Freeform 30"/>
            <p:cNvSpPr>
              <a:spLocks/>
            </p:cNvSpPr>
            <p:nvPr/>
          </p:nvSpPr>
          <p:spPr bwMode="auto">
            <a:xfrm>
              <a:off x="4134" y="2179"/>
              <a:ext cx="610" cy="249"/>
            </a:xfrm>
            <a:custGeom>
              <a:avLst/>
              <a:gdLst>
                <a:gd name="T0" fmla="*/ 24276179 w 119"/>
                <a:gd name="T1" fmla="*/ 315107511 h 51"/>
                <a:gd name="T2" fmla="*/ 51524770 w 119"/>
                <a:gd name="T3" fmla="*/ 299638347 h 51"/>
                <a:gd name="T4" fmla="*/ 63427415 w 119"/>
                <a:gd name="T5" fmla="*/ 277358420 h 51"/>
                <a:gd name="T6" fmla="*/ 175944295 w 119"/>
                <a:gd name="T7" fmla="*/ 237942142 h 51"/>
                <a:gd name="T8" fmla="*/ 224966876 w 119"/>
                <a:gd name="T9" fmla="*/ 207913258 h 51"/>
                <a:gd name="T10" fmla="*/ 251745193 w 119"/>
                <a:gd name="T11" fmla="*/ 207913258 h 51"/>
                <a:gd name="T12" fmla="*/ 264118573 w 119"/>
                <a:gd name="T13" fmla="*/ 192444250 h 51"/>
                <a:gd name="T14" fmla="*/ 288394065 w 119"/>
                <a:gd name="T15" fmla="*/ 192444250 h 51"/>
                <a:gd name="T16" fmla="*/ 351818056 w 119"/>
                <a:gd name="T17" fmla="*/ 176639180 h 51"/>
                <a:gd name="T18" fmla="*/ 412831655 w 119"/>
                <a:gd name="T19" fmla="*/ 130733710 h 51"/>
                <a:gd name="T20" fmla="*/ 412831655 w 119"/>
                <a:gd name="T21" fmla="*/ 99459476 h 51"/>
                <a:gd name="T22" fmla="*/ 464338196 w 119"/>
                <a:gd name="T23" fmla="*/ 99459476 h 51"/>
                <a:gd name="T24" fmla="*/ 525351795 w 119"/>
                <a:gd name="T25" fmla="*/ 92984618 h 51"/>
                <a:gd name="T26" fmla="*/ 1414895191 w 119"/>
                <a:gd name="T27" fmla="*/ 7734653 h 51"/>
                <a:gd name="T28" fmla="*/ 1427251512 w 119"/>
                <a:gd name="T29" fmla="*/ 15807868 h 51"/>
                <a:gd name="T30" fmla="*/ 1453957489 w 119"/>
                <a:gd name="T31" fmla="*/ 37763299 h 51"/>
                <a:gd name="T32" fmla="*/ 1453957489 w 119"/>
                <a:gd name="T33" fmla="*/ 45822451 h 51"/>
                <a:gd name="T34" fmla="*/ 1427251512 w 119"/>
                <a:gd name="T35" fmla="*/ 37763299 h 51"/>
                <a:gd name="T36" fmla="*/ 1414895191 w 119"/>
                <a:gd name="T37" fmla="*/ 45822451 h 51"/>
                <a:gd name="T38" fmla="*/ 1365783868 w 119"/>
                <a:gd name="T39" fmla="*/ 61371724 h 51"/>
                <a:gd name="T40" fmla="*/ 1314821918 w 119"/>
                <a:gd name="T41" fmla="*/ 85238709 h 51"/>
                <a:gd name="T42" fmla="*/ 1326724850 w 119"/>
                <a:gd name="T43" fmla="*/ 92984618 h 51"/>
                <a:gd name="T44" fmla="*/ 1402524435 w 119"/>
                <a:gd name="T45" fmla="*/ 69431432 h 51"/>
                <a:gd name="T46" fmla="*/ 1427251512 w 119"/>
                <a:gd name="T47" fmla="*/ 85238709 h 51"/>
                <a:gd name="T48" fmla="*/ 1439262706 w 119"/>
                <a:gd name="T49" fmla="*/ 85238709 h 51"/>
                <a:gd name="T50" fmla="*/ 1478322380 w 119"/>
                <a:gd name="T51" fmla="*/ 69431432 h 51"/>
                <a:gd name="T52" fmla="*/ 1490678701 w 119"/>
                <a:gd name="T53" fmla="*/ 107194136 h 51"/>
                <a:gd name="T54" fmla="*/ 1466420104 w 119"/>
                <a:gd name="T55" fmla="*/ 130733710 h 51"/>
                <a:gd name="T56" fmla="*/ 1427251512 w 119"/>
                <a:gd name="T57" fmla="*/ 146610961 h 51"/>
                <a:gd name="T58" fmla="*/ 1378156920 w 119"/>
                <a:gd name="T59" fmla="*/ 154342731 h 51"/>
                <a:gd name="T60" fmla="*/ 1365783868 w 119"/>
                <a:gd name="T61" fmla="*/ 146610961 h 51"/>
                <a:gd name="T62" fmla="*/ 1353884872 w 119"/>
                <a:gd name="T63" fmla="*/ 138807088 h 51"/>
                <a:gd name="T64" fmla="*/ 1353884872 w 119"/>
                <a:gd name="T65" fmla="*/ 162415484 h 51"/>
                <a:gd name="T66" fmla="*/ 1365783868 w 119"/>
                <a:gd name="T67" fmla="*/ 168566349 h 51"/>
                <a:gd name="T68" fmla="*/ 1378156920 w 119"/>
                <a:gd name="T69" fmla="*/ 184373762 h 51"/>
                <a:gd name="T70" fmla="*/ 1314821918 w 119"/>
                <a:gd name="T71" fmla="*/ 207913258 h 51"/>
                <a:gd name="T72" fmla="*/ 1314821918 w 119"/>
                <a:gd name="T73" fmla="*/ 223721297 h 51"/>
                <a:gd name="T74" fmla="*/ 1402524435 w 119"/>
                <a:gd name="T75" fmla="*/ 207913258 h 51"/>
                <a:gd name="T76" fmla="*/ 1427251512 w 119"/>
                <a:gd name="T77" fmla="*/ 207913258 h 51"/>
                <a:gd name="T78" fmla="*/ 1365783868 w 119"/>
                <a:gd name="T79" fmla="*/ 246001224 h 51"/>
                <a:gd name="T80" fmla="*/ 1290458339 w 119"/>
                <a:gd name="T81" fmla="*/ 277358420 h 51"/>
                <a:gd name="T82" fmla="*/ 1278084959 w 119"/>
                <a:gd name="T83" fmla="*/ 285417346 h 51"/>
                <a:gd name="T84" fmla="*/ 1202301449 w 119"/>
                <a:gd name="T85" fmla="*/ 338988772 h 51"/>
                <a:gd name="T86" fmla="*/ 1165565146 w 119"/>
                <a:gd name="T87" fmla="*/ 384552595 h 51"/>
                <a:gd name="T88" fmla="*/ 865270856 w 119"/>
                <a:gd name="T89" fmla="*/ 299638347 h 51"/>
                <a:gd name="T90" fmla="*/ 625425069 w 119"/>
                <a:gd name="T91" fmla="*/ 277358420 h 51"/>
                <a:gd name="T92" fmla="*/ 613526073 w 119"/>
                <a:gd name="T93" fmla="*/ 277358420 h 51"/>
                <a:gd name="T94" fmla="*/ 376094040 w 119"/>
                <a:gd name="T95" fmla="*/ 285417346 h 51"/>
                <a:gd name="T96" fmla="*/ 325132008 w 119"/>
                <a:gd name="T97" fmla="*/ 307372929 h 51"/>
                <a:gd name="T98" fmla="*/ 0 w 119"/>
                <a:gd name="T99" fmla="*/ 34678991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66D"/>
            </a:solidFill>
            <a:ln w="12700">
              <a:solidFill>
                <a:schemeClr val="tx1"/>
              </a:solidFill>
              <a:round/>
              <a:headEnd/>
              <a:tailEnd/>
            </a:ln>
          </p:spPr>
          <p:txBody>
            <a:bodyPr/>
            <a:lstStyle/>
            <a:p>
              <a:endParaRPr lang="en-US"/>
            </a:p>
          </p:txBody>
        </p:sp>
        <p:sp>
          <p:nvSpPr>
            <p:cNvPr id="19511" name="Freeform 31"/>
            <p:cNvSpPr>
              <a:spLocks/>
            </p:cNvSpPr>
            <p:nvPr/>
          </p:nvSpPr>
          <p:spPr bwMode="auto">
            <a:xfrm>
              <a:off x="4236" y="1896"/>
              <a:ext cx="313" cy="293"/>
            </a:xfrm>
            <a:custGeom>
              <a:avLst/>
              <a:gdLst>
                <a:gd name="T0" fmla="*/ 254162094 w 61"/>
                <a:gd name="T1" fmla="*/ 0 h 60"/>
                <a:gd name="T2" fmla="*/ 254162094 w 61"/>
                <a:gd name="T3" fmla="*/ 23568846 h 60"/>
                <a:gd name="T4" fmla="*/ 266245163 w 61"/>
                <a:gd name="T5" fmla="*/ 37809580 h 60"/>
                <a:gd name="T6" fmla="*/ 239269291 w 61"/>
                <a:gd name="T7" fmla="*/ 99606497 h 60"/>
                <a:gd name="T8" fmla="*/ 239269291 w 61"/>
                <a:gd name="T9" fmla="*/ 115094473 h 60"/>
                <a:gd name="T10" fmla="*/ 226823675 w 61"/>
                <a:gd name="T11" fmla="*/ 146813629 h 60"/>
                <a:gd name="T12" fmla="*/ 189828357 w 61"/>
                <a:gd name="T13" fmla="*/ 169135106 h 60"/>
                <a:gd name="T14" fmla="*/ 165282226 w 61"/>
                <a:gd name="T15" fmla="*/ 176877804 h 60"/>
                <a:gd name="T16" fmla="*/ 137940359 w 61"/>
                <a:gd name="T17" fmla="*/ 184636755 h 60"/>
                <a:gd name="T18" fmla="*/ 125857782 w 61"/>
                <a:gd name="T19" fmla="*/ 200530165 h 60"/>
                <a:gd name="T20" fmla="*/ 113412248 w 61"/>
                <a:gd name="T21" fmla="*/ 232182595 h 60"/>
                <a:gd name="T22" fmla="*/ 76416827 w 61"/>
                <a:gd name="T23" fmla="*/ 232182595 h 60"/>
                <a:gd name="T24" fmla="*/ 51888060 w 61"/>
                <a:gd name="T25" fmla="*/ 262246888 h 60"/>
                <a:gd name="T26" fmla="*/ 51888060 w 61"/>
                <a:gd name="T27" fmla="*/ 293641166 h 60"/>
                <a:gd name="T28" fmla="*/ 24528203 w 61"/>
                <a:gd name="T29" fmla="*/ 315949320 h 60"/>
                <a:gd name="T30" fmla="*/ 0 w 61"/>
                <a:gd name="T31" fmla="*/ 331789209 h 60"/>
                <a:gd name="T32" fmla="*/ 0 w 61"/>
                <a:gd name="T33" fmla="*/ 355424536 h 60"/>
                <a:gd name="T34" fmla="*/ 36995308 w 61"/>
                <a:gd name="T35" fmla="*/ 393234184 h 60"/>
                <a:gd name="T36" fmla="*/ 76416827 w 61"/>
                <a:gd name="T37" fmla="*/ 416885763 h 60"/>
                <a:gd name="T38" fmla="*/ 100945040 w 61"/>
                <a:gd name="T39" fmla="*/ 416885763 h 60"/>
                <a:gd name="T40" fmla="*/ 100945040 w 61"/>
                <a:gd name="T41" fmla="*/ 424953184 h 60"/>
                <a:gd name="T42" fmla="*/ 125857782 w 61"/>
                <a:gd name="T43" fmla="*/ 424953184 h 60"/>
                <a:gd name="T44" fmla="*/ 125857782 w 61"/>
                <a:gd name="T45" fmla="*/ 439193762 h 60"/>
                <a:gd name="T46" fmla="*/ 189828357 w 61"/>
                <a:gd name="T47" fmla="*/ 462776584 h 60"/>
                <a:gd name="T48" fmla="*/ 226823675 w 61"/>
                <a:gd name="T49" fmla="*/ 454692598 h 60"/>
                <a:gd name="T50" fmla="*/ 239269291 w 61"/>
                <a:gd name="T51" fmla="*/ 439193762 h 60"/>
                <a:gd name="T52" fmla="*/ 266245163 w 61"/>
                <a:gd name="T53" fmla="*/ 454692598 h 60"/>
                <a:gd name="T54" fmla="*/ 315686261 w 61"/>
                <a:gd name="T55" fmla="*/ 439193762 h 60"/>
                <a:gd name="T56" fmla="*/ 327679844 w 61"/>
                <a:gd name="T57" fmla="*/ 424953184 h 60"/>
                <a:gd name="T58" fmla="*/ 379656713 w 61"/>
                <a:gd name="T59" fmla="*/ 409060556 h 60"/>
                <a:gd name="T60" fmla="*/ 416634791 w 61"/>
                <a:gd name="T61" fmla="*/ 393234184 h 60"/>
                <a:gd name="T62" fmla="*/ 416634791 w 61"/>
                <a:gd name="T63" fmla="*/ 369665427 h 60"/>
                <a:gd name="T64" fmla="*/ 480986426 w 61"/>
                <a:gd name="T65" fmla="*/ 246420516 h 60"/>
                <a:gd name="T66" fmla="*/ 505518066 w 61"/>
                <a:gd name="T67" fmla="*/ 254162590 h 60"/>
                <a:gd name="T68" fmla="*/ 517963846 w 61"/>
                <a:gd name="T69" fmla="*/ 270058813 h 60"/>
                <a:gd name="T70" fmla="*/ 557402575 w 61"/>
                <a:gd name="T71" fmla="*/ 246420516 h 60"/>
                <a:gd name="T72" fmla="*/ 581934873 w 61"/>
                <a:gd name="T73" fmla="*/ 208611181 h 60"/>
                <a:gd name="T74" fmla="*/ 618930027 w 61"/>
                <a:gd name="T75" fmla="*/ 192718240 h 60"/>
                <a:gd name="T76" fmla="*/ 645794574 w 61"/>
                <a:gd name="T77" fmla="*/ 176877804 h 60"/>
                <a:gd name="T78" fmla="*/ 658351023 w 61"/>
                <a:gd name="T79" fmla="*/ 154895036 h 60"/>
                <a:gd name="T80" fmla="*/ 658351023 w 61"/>
                <a:gd name="T81" fmla="*/ 146813629 h 60"/>
                <a:gd name="T82" fmla="*/ 658351023 w 61"/>
                <a:gd name="T83" fmla="*/ 115094473 h 60"/>
                <a:gd name="T84" fmla="*/ 747213445 w 61"/>
                <a:gd name="T85" fmla="*/ 146813629 h 60"/>
                <a:gd name="T86" fmla="*/ 759207684 w 61"/>
                <a:gd name="T87" fmla="*/ 146813629 h 60"/>
                <a:gd name="T88" fmla="*/ 747213445 w 61"/>
                <a:gd name="T89" fmla="*/ 99606497 h 60"/>
                <a:gd name="T90" fmla="*/ 734767994 w 61"/>
                <a:gd name="T91" fmla="*/ 85369122 h 60"/>
                <a:gd name="T92" fmla="*/ 707792449 w 61"/>
                <a:gd name="T93" fmla="*/ 85369122 h 60"/>
                <a:gd name="T94" fmla="*/ 645794574 w 61"/>
                <a:gd name="T95" fmla="*/ 93111118 h 60"/>
                <a:gd name="T96" fmla="*/ 618930027 w 61"/>
                <a:gd name="T97" fmla="*/ 107349117 h 60"/>
                <a:gd name="T98" fmla="*/ 581934873 w 61"/>
                <a:gd name="T99" fmla="*/ 99606497 h 60"/>
                <a:gd name="T100" fmla="*/ 569375140 w 61"/>
                <a:gd name="T101" fmla="*/ 115094473 h 60"/>
                <a:gd name="T102" fmla="*/ 532400675 w 61"/>
                <a:gd name="T103" fmla="*/ 130987257 h 60"/>
                <a:gd name="T104" fmla="*/ 493051926 w 61"/>
                <a:gd name="T105" fmla="*/ 154895036 h 60"/>
                <a:gd name="T106" fmla="*/ 455984854 w 61"/>
                <a:gd name="T107" fmla="*/ 99606497 h 60"/>
                <a:gd name="T108" fmla="*/ 266245163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66D"/>
            </a:solidFill>
            <a:ln w="12700">
              <a:solidFill>
                <a:schemeClr val="tx1"/>
              </a:solidFill>
              <a:round/>
              <a:headEnd/>
              <a:tailEnd/>
            </a:ln>
          </p:spPr>
          <p:txBody>
            <a:bodyPr/>
            <a:lstStyle/>
            <a:p>
              <a:endParaRPr lang="en-US"/>
            </a:p>
          </p:txBody>
        </p:sp>
        <p:sp>
          <p:nvSpPr>
            <p:cNvPr id="19512" name="Freeform 32"/>
            <p:cNvSpPr>
              <a:spLocks/>
            </p:cNvSpPr>
            <p:nvPr/>
          </p:nvSpPr>
          <p:spPr bwMode="auto">
            <a:xfrm>
              <a:off x="3425" y="2306"/>
              <a:ext cx="345" cy="302"/>
            </a:xfrm>
            <a:custGeom>
              <a:avLst/>
              <a:gdLst>
                <a:gd name="T0" fmla="*/ 0 w 67"/>
                <a:gd name="T1" fmla="*/ 23159332 h 62"/>
                <a:gd name="T2" fmla="*/ 786326113 w 67"/>
                <a:gd name="T3" fmla="*/ 0 h 62"/>
                <a:gd name="T4" fmla="*/ 786326113 w 67"/>
                <a:gd name="T5" fmla="*/ 7612023 h 62"/>
                <a:gd name="T6" fmla="*/ 799188532 w 67"/>
                <a:gd name="T7" fmla="*/ 15547195 h 62"/>
                <a:gd name="T8" fmla="*/ 812050290 w 67"/>
                <a:gd name="T9" fmla="*/ 23159332 h 62"/>
                <a:gd name="T10" fmla="*/ 799188532 w 67"/>
                <a:gd name="T11" fmla="*/ 37077904 h 62"/>
                <a:gd name="T12" fmla="*/ 786326113 w 67"/>
                <a:gd name="T13" fmla="*/ 44690046 h 62"/>
                <a:gd name="T14" fmla="*/ 761180630 w 67"/>
                <a:gd name="T15" fmla="*/ 60185487 h 62"/>
                <a:gd name="T16" fmla="*/ 761180630 w 67"/>
                <a:gd name="T17" fmla="*/ 67797483 h 62"/>
                <a:gd name="T18" fmla="*/ 877794614 w 67"/>
                <a:gd name="T19" fmla="*/ 67797483 h 62"/>
                <a:gd name="T20" fmla="*/ 877794614 w 67"/>
                <a:gd name="T21" fmla="*/ 67797483 h 62"/>
                <a:gd name="T22" fmla="*/ 877794614 w 67"/>
                <a:gd name="T23" fmla="*/ 75729872 h 62"/>
                <a:gd name="T24" fmla="*/ 865417297 w 67"/>
                <a:gd name="T25" fmla="*/ 89648581 h 62"/>
                <a:gd name="T26" fmla="*/ 852556197 w 67"/>
                <a:gd name="T27" fmla="*/ 97260615 h 62"/>
                <a:gd name="T28" fmla="*/ 839788031 w 67"/>
                <a:gd name="T29" fmla="*/ 128034758 h 62"/>
                <a:gd name="T30" fmla="*/ 812050290 w 67"/>
                <a:gd name="T31" fmla="*/ 143581948 h 62"/>
                <a:gd name="T32" fmla="*/ 812050290 w 67"/>
                <a:gd name="T33" fmla="*/ 165126779 h 62"/>
                <a:gd name="T34" fmla="*/ 812050290 w 67"/>
                <a:gd name="T35" fmla="*/ 188220148 h 62"/>
                <a:gd name="T36" fmla="*/ 812050290 w 67"/>
                <a:gd name="T37" fmla="*/ 188220148 h 62"/>
                <a:gd name="T38" fmla="*/ 786326113 w 67"/>
                <a:gd name="T39" fmla="*/ 196153043 h 62"/>
                <a:gd name="T40" fmla="*/ 786326113 w 67"/>
                <a:gd name="T41" fmla="*/ 203765156 h 62"/>
                <a:gd name="T42" fmla="*/ 748318212 w 67"/>
                <a:gd name="T43" fmla="*/ 217683651 h 62"/>
                <a:gd name="T44" fmla="*/ 748318212 w 67"/>
                <a:gd name="T45" fmla="*/ 240843109 h 62"/>
                <a:gd name="T46" fmla="*/ 748318212 w 67"/>
                <a:gd name="T47" fmla="*/ 262387121 h 62"/>
                <a:gd name="T48" fmla="*/ 732957789 w 67"/>
                <a:gd name="T49" fmla="*/ 270002196 h 62"/>
                <a:gd name="T50" fmla="*/ 707324569 w 67"/>
                <a:gd name="T51" fmla="*/ 285546424 h 62"/>
                <a:gd name="T52" fmla="*/ 682084998 w 67"/>
                <a:gd name="T53" fmla="*/ 301028616 h 62"/>
                <a:gd name="T54" fmla="*/ 669222910 w 67"/>
                <a:gd name="T55" fmla="*/ 308639949 h 62"/>
                <a:gd name="T56" fmla="*/ 669222910 w 67"/>
                <a:gd name="T57" fmla="*/ 322624533 h 62"/>
                <a:gd name="T58" fmla="*/ 653863146 w 67"/>
                <a:gd name="T59" fmla="*/ 338106335 h 62"/>
                <a:gd name="T60" fmla="*/ 653863146 w 67"/>
                <a:gd name="T61" fmla="*/ 345718448 h 62"/>
                <a:gd name="T62" fmla="*/ 641580080 w 67"/>
                <a:gd name="T63" fmla="*/ 368877751 h 62"/>
                <a:gd name="T64" fmla="*/ 628717333 w 67"/>
                <a:gd name="T65" fmla="*/ 382809806 h 62"/>
                <a:gd name="T66" fmla="*/ 641580080 w 67"/>
                <a:gd name="T67" fmla="*/ 405969732 h 62"/>
                <a:gd name="T68" fmla="*/ 653863146 w 67"/>
                <a:gd name="T69" fmla="*/ 413584027 h 62"/>
                <a:gd name="T70" fmla="*/ 653863146 w 67"/>
                <a:gd name="T71" fmla="*/ 429062946 h 62"/>
                <a:gd name="T72" fmla="*/ 653863146 w 67"/>
                <a:gd name="T73" fmla="*/ 429062946 h 62"/>
                <a:gd name="T74" fmla="*/ 653863146 w 67"/>
                <a:gd name="T75" fmla="*/ 436675370 h 62"/>
                <a:gd name="T76" fmla="*/ 653863146 w 67"/>
                <a:gd name="T77" fmla="*/ 436675370 h 62"/>
                <a:gd name="T78" fmla="*/ 641580080 w 67"/>
                <a:gd name="T79" fmla="*/ 450659798 h 62"/>
                <a:gd name="T80" fmla="*/ 653863146 w 67"/>
                <a:gd name="T81" fmla="*/ 458540321 h 62"/>
                <a:gd name="T82" fmla="*/ 104240992 w 67"/>
                <a:gd name="T83" fmla="*/ 466140899 h 62"/>
                <a:gd name="T84" fmla="*/ 104240992 w 67"/>
                <a:gd name="T85" fmla="*/ 398357931 h 62"/>
                <a:gd name="T86" fmla="*/ 79092110 w 67"/>
                <a:gd name="T87" fmla="*/ 390421919 h 62"/>
                <a:gd name="T88" fmla="*/ 53367397 w 67"/>
                <a:gd name="T89" fmla="*/ 398357931 h 62"/>
                <a:gd name="T90" fmla="*/ 53367397 w 67"/>
                <a:gd name="T91" fmla="*/ 398357931 h 62"/>
                <a:gd name="T92" fmla="*/ 25239601 w 67"/>
                <a:gd name="T93" fmla="*/ 382809806 h 62"/>
                <a:gd name="T94" fmla="*/ 25239601 w 67"/>
                <a:gd name="T95" fmla="*/ 165126779 h 62"/>
                <a:gd name="T96" fmla="*/ 0 w 67"/>
                <a:gd name="T97" fmla="*/ 23159332 h 62"/>
                <a:gd name="T98" fmla="*/ 0 w 67"/>
                <a:gd name="T99" fmla="*/ 23159332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66D"/>
            </a:solidFill>
            <a:ln w="12700">
              <a:solidFill>
                <a:schemeClr val="tx1"/>
              </a:solidFill>
              <a:round/>
              <a:headEnd/>
              <a:tailEnd/>
            </a:ln>
          </p:spPr>
          <p:txBody>
            <a:bodyPr/>
            <a:lstStyle/>
            <a:p>
              <a:endParaRPr lang="en-US"/>
            </a:p>
          </p:txBody>
        </p:sp>
        <p:sp>
          <p:nvSpPr>
            <p:cNvPr id="19513" name="Freeform 33"/>
            <p:cNvSpPr>
              <a:spLocks/>
            </p:cNvSpPr>
            <p:nvPr/>
          </p:nvSpPr>
          <p:spPr bwMode="auto">
            <a:xfrm>
              <a:off x="1484" y="1614"/>
              <a:ext cx="553" cy="897"/>
            </a:xfrm>
            <a:custGeom>
              <a:avLst/>
              <a:gdLst>
                <a:gd name="T0" fmla="*/ 755041245 w 108"/>
                <a:gd name="T1" fmla="*/ 1357689390 h 184"/>
                <a:gd name="T2" fmla="*/ 755041245 w 108"/>
                <a:gd name="T3" fmla="*/ 1342036979 h 184"/>
                <a:gd name="T4" fmla="*/ 742767434 w 108"/>
                <a:gd name="T5" fmla="*/ 1326400792 h 184"/>
                <a:gd name="T6" fmla="*/ 706398232 w 108"/>
                <a:gd name="T7" fmla="*/ 1236426574 h 184"/>
                <a:gd name="T8" fmla="*/ 619479273 w 108"/>
                <a:gd name="T9" fmla="*/ 1183486431 h 184"/>
                <a:gd name="T10" fmla="*/ 595400922 w 108"/>
                <a:gd name="T11" fmla="*/ 1160198759 h 184"/>
                <a:gd name="T12" fmla="*/ 570745486 w 108"/>
                <a:gd name="T13" fmla="*/ 1136896111 h 184"/>
                <a:gd name="T14" fmla="*/ 483822431 w 108"/>
                <a:gd name="T15" fmla="*/ 1114909478 h 184"/>
                <a:gd name="T16" fmla="*/ 408708175 w 108"/>
                <a:gd name="T17" fmla="*/ 1068316038 h 184"/>
                <a:gd name="T18" fmla="*/ 273611624 w 108"/>
                <a:gd name="T19" fmla="*/ 1031015826 h 184"/>
                <a:gd name="T20" fmla="*/ 273611624 w 108"/>
                <a:gd name="T21" fmla="*/ 1001645404 h 184"/>
                <a:gd name="T22" fmla="*/ 285416819 w 108"/>
                <a:gd name="T23" fmla="*/ 962772089 h 184"/>
                <a:gd name="T24" fmla="*/ 261338632 w 108"/>
                <a:gd name="T25" fmla="*/ 925402613 h 184"/>
                <a:gd name="T26" fmla="*/ 273611624 w 108"/>
                <a:gd name="T27" fmla="*/ 909832570 h 184"/>
                <a:gd name="T28" fmla="*/ 198497205 w 108"/>
                <a:gd name="T29" fmla="*/ 825872150 h 184"/>
                <a:gd name="T30" fmla="*/ 147458310 w 108"/>
                <a:gd name="T31" fmla="*/ 772932632 h 184"/>
                <a:gd name="T32" fmla="*/ 174309893 w 108"/>
                <a:gd name="T33" fmla="*/ 727657703 h 184"/>
                <a:gd name="T34" fmla="*/ 174309893 w 108"/>
                <a:gd name="T35" fmla="*/ 690354371 h 184"/>
                <a:gd name="T36" fmla="*/ 111465721 w 108"/>
                <a:gd name="T37" fmla="*/ 651751716 h 184"/>
                <a:gd name="T38" fmla="*/ 111465721 w 108"/>
                <a:gd name="T39" fmla="*/ 590771336 h 184"/>
                <a:gd name="T40" fmla="*/ 135652869 w 108"/>
                <a:gd name="T41" fmla="*/ 569104815 h 184"/>
                <a:gd name="T42" fmla="*/ 147458310 w 108"/>
                <a:gd name="T43" fmla="*/ 598742621 h 184"/>
                <a:gd name="T44" fmla="*/ 186133111 w 108"/>
                <a:gd name="T45" fmla="*/ 590771336 h 184"/>
                <a:gd name="T46" fmla="*/ 174309893 w 108"/>
                <a:gd name="T47" fmla="*/ 538153489 h 184"/>
                <a:gd name="T48" fmla="*/ 147458310 w 108"/>
                <a:gd name="T49" fmla="*/ 553790300 h 184"/>
                <a:gd name="T50" fmla="*/ 86922932 w 108"/>
                <a:gd name="T51" fmla="*/ 530165668 h 184"/>
                <a:gd name="T52" fmla="*/ 75117676 w 108"/>
                <a:gd name="T53" fmla="*/ 461922555 h 184"/>
                <a:gd name="T54" fmla="*/ 12273386 w 108"/>
                <a:gd name="T55" fmla="*/ 387252556 h 184"/>
                <a:gd name="T56" fmla="*/ 12273386 w 108"/>
                <a:gd name="T57" fmla="*/ 348393592 h 184"/>
                <a:gd name="T58" fmla="*/ 48174622 w 108"/>
                <a:gd name="T59" fmla="*/ 303371773 h 184"/>
                <a:gd name="T60" fmla="*/ 24077972 w 108"/>
                <a:gd name="T61" fmla="*/ 242766573 h 184"/>
                <a:gd name="T62" fmla="*/ 0 w 108"/>
                <a:gd name="T63" fmla="*/ 211490456 h 184"/>
                <a:gd name="T64" fmla="*/ 0 w 108"/>
                <a:gd name="T65" fmla="*/ 181852338 h 184"/>
                <a:gd name="T66" fmla="*/ 75117676 w 108"/>
                <a:gd name="T67" fmla="*/ 113598031 h 184"/>
                <a:gd name="T68" fmla="*/ 111465721 w 108"/>
                <a:gd name="T69" fmla="*/ 76228341 h 184"/>
                <a:gd name="T70" fmla="*/ 111465721 w 108"/>
                <a:gd name="T71" fmla="*/ 7651912 h 184"/>
                <a:gd name="T72" fmla="*/ 595400922 w 108"/>
                <a:gd name="T73" fmla="*/ 485213347 h 184"/>
                <a:gd name="T74" fmla="*/ 1289434078 w 108"/>
                <a:gd name="T75" fmla="*/ 1128976930 h 184"/>
                <a:gd name="T76" fmla="*/ 1301798990 w 108"/>
                <a:gd name="T77" fmla="*/ 1160198759 h 184"/>
                <a:gd name="T78" fmla="*/ 1313604185 w 108"/>
                <a:gd name="T79" fmla="*/ 1189579789 h 184"/>
                <a:gd name="T80" fmla="*/ 1325877341 w 108"/>
                <a:gd name="T81" fmla="*/ 1212868086 h 184"/>
                <a:gd name="T82" fmla="*/ 1274855855 w 108"/>
                <a:gd name="T83" fmla="*/ 1228507392 h 184"/>
                <a:gd name="T84" fmla="*/ 1214317201 w 108"/>
                <a:gd name="T85" fmla="*/ 1304750807 h 184"/>
                <a:gd name="T86" fmla="*/ 1202515283 w 108"/>
                <a:gd name="T87" fmla="*/ 1318748059 h 184"/>
                <a:gd name="T88" fmla="*/ 1190242127 w 108"/>
                <a:gd name="T89" fmla="*/ 1349702192 h 184"/>
                <a:gd name="T90" fmla="*/ 1214317201 w 108"/>
                <a:gd name="T91" fmla="*/ 1371756841 h 184"/>
                <a:gd name="T92" fmla="*/ 1190242127 w 108"/>
                <a:gd name="T93" fmla="*/ 1394975873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a:solidFill>
                <a:schemeClr val="tx1"/>
              </a:solidFill>
              <a:round/>
              <a:headEnd/>
              <a:tailEnd/>
            </a:ln>
          </p:spPr>
          <p:txBody>
            <a:bodyPr/>
            <a:lstStyle/>
            <a:p>
              <a:endParaRPr lang="en-US"/>
            </a:p>
          </p:txBody>
        </p:sp>
        <p:sp>
          <p:nvSpPr>
            <p:cNvPr id="19514" name="Freeform 34"/>
            <p:cNvSpPr>
              <a:spLocks/>
            </p:cNvSpPr>
            <p:nvPr/>
          </p:nvSpPr>
          <p:spPr bwMode="auto">
            <a:xfrm>
              <a:off x="2545" y="2306"/>
              <a:ext cx="968" cy="898"/>
            </a:xfrm>
            <a:custGeom>
              <a:avLst/>
              <a:gdLst>
                <a:gd name="T0" fmla="*/ 2124539245 w 189"/>
                <a:gd name="T1" fmla="*/ 383362944 h 184"/>
                <a:gd name="T2" fmla="*/ 1973929720 w 189"/>
                <a:gd name="T3" fmla="*/ 359822858 h 184"/>
                <a:gd name="T4" fmla="*/ 1874561367 w 189"/>
                <a:gd name="T5" fmla="*/ 375322802 h 184"/>
                <a:gd name="T6" fmla="*/ 1801620613 w 189"/>
                <a:gd name="T7" fmla="*/ 375322802 h 184"/>
                <a:gd name="T8" fmla="*/ 1775090743 w 189"/>
                <a:gd name="T9" fmla="*/ 375322802 h 184"/>
                <a:gd name="T10" fmla="*/ 1738662979 w 189"/>
                <a:gd name="T11" fmla="*/ 359822858 h 184"/>
                <a:gd name="T12" fmla="*/ 1702147368 w 189"/>
                <a:gd name="T13" fmla="*/ 391079807 h 184"/>
                <a:gd name="T14" fmla="*/ 1675705345 w 189"/>
                <a:gd name="T15" fmla="*/ 367539721 h 184"/>
                <a:gd name="T16" fmla="*/ 1602763280 w 189"/>
                <a:gd name="T17" fmla="*/ 359822858 h 184"/>
                <a:gd name="T18" fmla="*/ 1552096394 w 189"/>
                <a:gd name="T19" fmla="*/ 353418481 h 184"/>
                <a:gd name="T20" fmla="*/ 1476846700 w 189"/>
                <a:gd name="T21" fmla="*/ 337661475 h 184"/>
                <a:gd name="T22" fmla="*/ 1428490066 w 189"/>
                <a:gd name="T23" fmla="*/ 329878082 h 184"/>
                <a:gd name="T24" fmla="*/ 1353236766 w 189"/>
                <a:gd name="T25" fmla="*/ 314123654 h 184"/>
                <a:gd name="T26" fmla="*/ 1316722466 w 189"/>
                <a:gd name="T27" fmla="*/ 290635573 h 184"/>
                <a:gd name="T28" fmla="*/ 1241472117 w 189"/>
                <a:gd name="T29" fmla="*/ 276462795 h 184"/>
                <a:gd name="T30" fmla="*/ 720163578 w 189"/>
                <a:gd name="T31" fmla="*/ 0 h 184"/>
                <a:gd name="T32" fmla="*/ 0 w 189"/>
                <a:gd name="T33" fmla="*/ 551329806 h 184"/>
                <a:gd name="T34" fmla="*/ 12292300 w 189"/>
                <a:gd name="T35" fmla="*/ 574814607 h 184"/>
                <a:gd name="T36" fmla="*/ 62957368 w 189"/>
                <a:gd name="T37" fmla="*/ 620516701 h 184"/>
                <a:gd name="T38" fmla="*/ 286039257 w 189"/>
                <a:gd name="T39" fmla="*/ 758619216 h 184"/>
                <a:gd name="T40" fmla="*/ 310624687 w 189"/>
                <a:gd name="T41" fmla="*/ 797913809 h 184"/>
                <a:gd name="T42" fmla="*/ 473057616 w 189"/>
                <a:gd name="T43" fmla="*/ 942407115 h 184"/>
                <a:gd name="T44" fmla="*/ 608850784 w 189"/>
                <a:gd name="T45" fmla="*/ 958177551 h 184"/>
                <a:gd name="T46" fmla="*/ 696033118 w 189"/>
                <a:gd name="T47" fmla="*/ 873560055 h 184"/>
                <a:gd name="T48" fmla="*/ 744297971 w 189"/>
                <a:gd name="T49" fmla="*/ 865450258 h 184"/>
                <a:gd name="T50" fmla="*/ 831932816 w 189"/>
                <a:gd name="T51" fmla="*/ 881274419 h 184"/>
                <a:gd name="T52" fmla="*/ 931316248 w 189"/>
                <a:gd name="T53" fmla="*/ 912800299 h 184"/>
                <a:gd name="T54" fmla="*/ 955538489 w 189"/>
                <a:gd name="T55" fmla="*/ 928233400 h 184"/>
                <a:gd name="T56" fmla="*/ 1030792116 w 189"/>
                <a:gd name="T57" fmla="*/ 989703432 h 184"/>
                <a:gd name="T58" fmla="*/ 1166691160 w 189"/>
                <a:gd name="T59" fmla="*/ 1141982317 h 184"/>
                <a:gd name="T60" fmla="*/ 1241472117 w 189"/>
                <a:gd name="T61" fmla="*/ 1187681287 h 184"/>
                <a:gd name="T62" fmla="*/ 1266075247 w 189"/>
                <a:gd name="T63" fmla="*/ 1264570052 h 184"/>
                <a:gd name="T64" fmla="*/ 1379770242 w 189"/>
                <a:gd name="T65" fmla="*/ 1349257827 h 184"/>
                <a:gd name="T66" fmla="*/ 1563937417 w 189"/>
                <a:gd name="T67" fmla="*/ 1386915718 h 184"/>
                <a:gd name="T68" fmla="*/ 1675705345 w 189"/>
                <a:gd name="T69" fmla="*/ 1394956798 h 184"/>
                <a:gd name="T70" fmla="*/ 1663414596 w 189"/>
                <a:gd name="T71" fmla="*/ 1379201979 h 184"/>
                <a:gd name="T72" fmla="*/ 1627344777 w 189"/>
                <a:gd name="T73" fmla="*/ 1242354008 h 184"/>
                <a:gd name="T74" fmla="*/ 1615056651 w 189"/>
                <a:gd name="T75" fmla="*/ 1226923406 h 184"/>
                <a:gd name="T76" fmla="*/ 1651480482 w 189"/>
                <a:gd name="T77" fmla="*/ 1173493204 h 184"/>
                <a:gd name="T78" fmla="*/ 1663414596 w 189"/>
                <a:gd name="T79" fmla="*/ 1157735887 h 184"/>
                <a:gd name="T80" fmla="*/ 1702147368 w 189"/>
                <a:gd name="T81" fmla="*/ 1112037541 h 184"/>
                <a:gd name="T82" fmla="*/ 1726820645 w 189"/>
                <a:gd name="T83" fmla="*/ 1112037541 h 184"/>
                <a:gd name="T84" fmla="*/ 1750956350 w 189"/>
                <a:gd name="T85" fmla="*/ 1088549617 h 184"/>
                <a:gd name="T86" fmla="*/ 1775090743 w 189"/>
                <a:gd name="T87" fmla="*/ 1088549617 h 184"/>
                <a:gd name="T88" fmla="*/ 1826206044 w 189"/>
                <a:gd name="T89" fmla="*/ 1072724832 h 184"/>
                <a:gd name="T90" fmla="*/ 1850428284 w 189"/>
                <a:gd name="T91" fmla="*/ 1043119265 h 184"/>
                <a:gd name="T92" fmla="*/ 1862252262 w 189"/>
                <a:gd name="T93" fmla="*/ 1058619208 h 184"/>
                <a:gd name="T94" fmla="*/ 2049286929 w 189"/>
                <a:gd name="T95" fmla="*/ 995838566 h 184"/>
                <a:gd name="T96" fmla="*/ 2085714693 w 189"/>
                <a:gd name="T97" fmla="*/ 928233400 h 184"/>
                <a:gd name="T98" fmla="*/ 2124539245 w 189"/>
                <a:gd name="T99" fmla="*/ 920515912 h 184"/>
                <a:gd name="T100" fmla="*/ 2147483647 w 189"/>
                <a:gd name="T101" fmla="*/ 912800299 h 184"/>
                <a:gd name="T102" fmla="*/ 2147483647 w 189"/>
                <a:gd name="T103" fmla="*/ 897045480 h 184"/>
                <a:gd name="T104" fmla="*/ 2147483647 w 189"/>
                <a:gd name="T105" fmla="*/ 873560055 h 184"/>
                <a:gd name="T106" fmla="*/ 2147483647 w 189"/>
                <a:gd name="T107" fmla="*/ 812035050 h 184"/>
                <a:gd name="T108" fmla="*/ 2147483647 w 189"/>
                <a:gd name="T109" fmla="*/ 774373411 h 184"/>
                <a:gd name="T110" fmla="*/ 2147483647 w 189"/>
                <a:gd name="T111" fmla="*/ 697472777 h 184"/>
                <a:gd name="T112" fmla="*/ 2147483647 w 189"/>
                <a:gd name="T113" fmla="*/ 673998596 h 184"/>
                <a:gd name="T114" fmla="*/ 2147483647 w 189"/>
                <a:gd name="T115" fmla="*/ 628299781 h 184"/>
                <a:gd name="T116" fmla="*/ 2147483647 w 189"/>
                <a:gd name="T117" fmla="*/ 406834626 h 184"/>
                <a:gd name="T118" fmla="*/ 2147483647 w 189"/>
                <a:gd name="T119" fmla="*/ 39107980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66D"/>
            </a:solidFill>
            <a:ln w="12700">
              <a:solidFill>
                <a:schemeClr val="tx1"/>
              </a:solidFill>
              <a:round/>
              <a:headEnd/>
              <a:tailEnd/>
            </a:ln>
          </p:spPr>
          <p:txBody>
            <a:bodyPr/>
            <a:lstStyle/>
            <a:p>
              <a:endParaRPr lang="en-US"/>
            </a:p>
          </p:txBody>
        </p:sp>
        <p:sp>
          <p:nvSpPr>
            <p:cNvPr id="19515" name="Freeform 35"/>
            <p:cNvSpPr>
              <a:spLocks/>
            </p:cNvSpPr>
            <p:nvPr/>
          </p:nvSpPr>
          <p:spPr bwMode="auto">
            <a:xfrm>
              <a:off x="4365" y="1453"/>
              <a:ext cx="522" cy="380"/>
            </a:xfrm>
            <a:custGeom>
              <a:avLst/>
              <a:gdLst>
                <a:gd name="T0" fmla="*/ 960739443 w 102"/>
                <a:gd name="T1" fmla="*/ 527088869 h 78"/>
                <a:gd name="T2" fmla="*/ 936756437 w 102"/>
                <a:gd name="T3" fmla="*/ 550270185 h 78"/>
                <a:gd name="T4" fmla="*/ 924519287 w 102"/>
                <a:gd name="T5" fmla="*/ 564203668 h 78"/>
                <a:gd name="T6" fmla="*/ 924519287 w 102"/>
                <a:gd name="T7" fmla="*/ 587398704 h 78"/>
                <a:gd name="T8" fmla="*/ 948523255 w 102"/>
                <a:gd name="T9" fmla="*/ 572159423 h 78"/>
                <a:gd name="T10" fmla="*/ 999363665 w 102"/>
                <a:gd name="T11" fmla="*/ 564203668 h 78"/>
                <a:gd name="T12" fmla="*/ 1071348058 w 102"/>
                <a:gd name="T13" fmla="*/ 550270185 h 78"/>
                <a:gd name="T14" fmla="*/ 1182404732 w 102"/>
                <a:gd name="T15" fmla="*/ 497902074 h 78"/>
                <a:gd name="T16" fmla="*/ 1220923490 w 102"/>
                <a:gd name="T17" fmla="*/ 482338839 h 78"/>
                <a:gd name="T18" fmla="*/ 1256690346 w 102"/>
                <a:gd name="T19" fmla="*/ 459140686 h 78"/>
                <a:gd name="T20" fmla="*/ 1232690308 w 102"/>
                <a:gd name="T21" fmla="*/ 466761885 h 78"/>
                <a:gd name="T22" fmla="*/ 1194171550 w 102"/>
                <a:gd name="T23" fmla="*/ 482338839 h 78"/>
                <a:gd name="T24" fmla="*/ 1158404039 w 102"/>
                <a:gd name="T25" fmla="*/ 489960038 h 78"/>
                <a:gd name="T26" fmla="*/ 1194171550 w 102"/>
                <a:gd name="T27" fmla="*/ 459140686 h 78"/>
                <a:gd name="T28" fmla="*/ 1170170857 w 102"/>
                <a:gd name="T29" fmla="*/ 466761885 h 78"/>
                <a:gd name="T30" fmla="*/ 1059579930 w 102"/>
                <a:gd name="T31" fmla="*/ 503890404 h 78"/>
                <a:gd name="T32" fmla="*/ 984739481 w 102"/>
                <a:gd name="T33" fmla="*/ 542652415 h 78"/>
                <a:gd name="T34" fmla="*/ 972973973 w 102"/>
                <a:gd name="T35" fmla="*/ 511846471 h 78"/>
                <a:gd name="T36" fmla="*/ 999363665 w 102"/>
                <a:gd name="T37" fmla="*/ 482338839 h 78"/>
                <a:gd name="T38" fmla="*/ 972973973 w 102"/>
                <a:gd name="T39" fmla="*/ 369388385 h 78"/>
                <a:gd name="T40" fmla="*/ 948523255 w 102"/>
                <a:gd name="T41" fmla="*/ 256703969 h 78"/>
                <a:gd name="T42" fmla="*/ 924519287 w 102"/>
                <a:gd name="T43" fmla="*/ 188503389 h 78"/>
                <a:gd name="T44" fmla="*/ 912752469 w 102"/>
                <a:gd name="T45" fmla="*/ 180884996 h 78"/>
                <a:gd name="T46" fmla="*/ 900519249 w 102"/>
                <a:gd name="T47" fmla="*/ 157700523 h 78"/>
                <a:gd name="T48" fmla="*/ 886003150 w 102"/>
                <a:gd name="T49" fmla="*/ 89820935 h 78"/>
                <a:gd name="T50" fmla="*/ 850236293 w 102"/>
                <a:gd name="T51" fmla="*/ 23184541 h 78"/>
                <a:gd name="T52" fmla="*/ 838003074 w 102"/>
                <a:gd name="T53" fmla="*/ 0 h 78"/>
                <a:gd name="T54" fmla="*/ 628567565 w 102"/>
                <a:gd name="T55" fmla="*/ 29507836 h 78"/>
                <a:gd name="T56" fmla="*/ 517510891 w 102"/>
                <a:gd name="T57" fmla="*/ 105063255 h 78"/>
                <a:gd name="T58" fmla="*/ 505744400 w 102"/>
                <a:gd name="T59" fmla="*/ 136134849 h 78"/>
                <a:gd name="T60" fmla="*/ 443227898 w 102"/>
                <a:gd name="T61" fmla="*/ 173263797 h 78"/>
                <a:gd name="T62" fmla="*/ 467228918 w 102"/>
                <a:gd name="T63" fmla="*/ 188503389 h 78"/>
                <a:gd name="T64" fmla="*/ 467228918 w 102"/>
                <a:gd name="T65" fmla="*/ 204066780 h 78"/>
                <a:gd name="T66" fmla="*/ 481743707 w 102"/>
                <a:gd name="T67" fmla="*/ 241195454 h 78"/>
                <a:gd name="T68" fmla="*/ 370774483 w 102"/>
                <a:gd name="T69" fmla="*/ 293832488 h 78"/>
                <a:gd name="T70" fmla="*/ 233343920 w 102"/>
                <a:gd name="T71" fmla="*/ 293832488 h 78"/>
                <a:gd name="T72" fmla="*/ 110608000 w 102"/>
                <a:gd name="T73" fmla="*/ 317017234 h 78"/>
                <a:gd name="T74" fmla="*/ 74840673 w 102"/>
                <a:gd name="T75" fmla="*/ 346203951 h 78"/>
                <a:gd name="T76" fmla="*/ 110608000 w 102"/>
                <a:gd name="T77" fmla="*/ 391274505 h 78"/>
                <a:gd name="T78" fmla="*/ 24000028 w 102"/>
                <a:gd name="T79" fmla="*/ 451588082 h 78"/>
                <a:gd name="T80" fmla="*/ 691174957 w 102"/>
                <a:gd name="T81" fmla="*/ 414459251 h 78"/>
                <a:gd name="T82" fmla="*/ 702962737 w 102"/>
                <a:gd name="T83" fmla="*/ 429632431 h 78"/>
                <a:gd name="T84" fmla="*/ 727413456 w 102"/>
                <a:gd name="T85" fmla="*/ 437589121 h 78"/>
                <a:gd name="T86" fmla="*/ 763179657 w 102"/>
                <a:gd name="T87" fmla="*/ 474717640 h 78"/>
                <a:gd name="T88" fmla="*/ 814020067 w 102"/>
                <a:gd name="T89" fmla="*/ 482338839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a:solidFill>
                <a:schemeClr val="tx1"/>
              </a:solidFill>
              <a:round/>
              <a:headEnd/>
              <a:tailEnd/>
            </a:ln>
          </p:spPr>
          <p:txBody>
            <a:bodyPr/>
            <a:lstStyle/>
            <a:p>
              <a:endParaRPr lang="en-US"/>
            </a:p>
          </p:txBody>
        </p:sp>
        <p:grpSp>
          <p:nvGrpSpPr>
            <p:cNvPr id="19516" name="Group 36"/>
            <p:cNvGrpSpPr>
              <a:grpSpLocks/>
            </p:cNvGrpSpPr>
            <p:nvPr/>
          </p:nvGrpSpPr>
          <p:grpSpPr bwMode="auto">
            <a:xfrm>
              <a:off x="720" y="2448"/>
              <a:ext cx="1266" cy="876"/>
              <a:chOff x="768" y="2832"/>
              <a:chExt cx="1203" cy="876"/>
            </a:xfrm>
          </p:grpSpPr>
          <p:sp>
            <p:nvSpPr>
              <p:cNvPr id="19529" name="Freeform 37"/>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a:solidFill>
                  <a:schemeClr val="tx1"/>
                </a:solidFill>
                <a:round/>
                <a:headEnd/>
                <a:tailEnd/>
              </a:ln>
            </p:spPr>
            <p:txBody>
              <a:bodyPr/>
              <a:lstStyle/>
              <a:p>
                <a:endParaRPr lang="en-US"/>
              </a:p>
            </p:txBody>
          </p:sp>
          <p:sp>
            <p:nvSpPr>
              <p:cNvPr id="19530" name="Freeform 38"/>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a:solidFill>
                  <a:schemeClr val="tx1"/>
                </a:solidFill>
                <a:round/>
                <a:headEnd/>
                <a:tailEnd/>
              </a:ln>
            </p:spPr>
            <p:txBody>
              <a:bodyPr/>
              <a:lstStyle/>
              <a:p>
                <a:endParaRPr lang="en-US"/>
              </a:p>
            </p:txBody>
          </p:sp>
          <p:sp>
            <p:nvSpPr>
              <p:cNvPr id="19531" name="Freeform 39"/>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a:solidFill>
                  <a:schemeClr val="tx1"/>
                </a:solidFill>
                <a:round/>
                <a:headEnd/>
                <a:tailEnd/>
              </a:ln>
            </p:spPr>
            <p:txBody>
              <a:bodyPr/>
              <a:lstStyle/>
              <a:p>
                <a:endParaRPr lang="en-US"/>
              </a:p>
            </p:txBody>
          </p:sp>
          <p:sp>
            <p:nvSpPr>
              <p:cNvPr id="19532" name="Freeform 40"/>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a:solidFill>
                  <a:schemeClr val="tx1"/>
                </a:solidFill>
                <a:round/>
                <a:headEnd/>
                <a:tailEnd/>
              </a:ln>
            </p:spPr>
            <p:txBody>
              <a:bodyPr/>
              <a:lstStyle/>
              <a:p>
                <a:endParaRPr lang="en-US"/>
              </a:p>
            </p:txBody>
          </p:sp>
          <p:sp>
            <p:nvSpPr>
              <p:cNvPr id="19533" name="Freeform 41"/>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a:solidFill>
                  <a:schemeClr val="tx1"/>
                </a:solidFill>
                <a:round/>
                <a:headEnd/>
                <a:tailEnd/>
              </a:ln>
            </p:spPr>
            <p:txBody>
              <a:bodyPr/>
              <a:lstStyle/>
              <a:p>
                <a:endParaRPr lang="en-US"/>
              </a:p>
            </p:txBody>
          </p:sp>
          <p:sp>
            <p:nvSpPr>
              <p:cNvPr id="19534" name="Freeform 42"/>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a:solidFill>
                  <a:schemeClr val="tx1"/>
                </a:solidFill>
                <a:round/>
                <a:headEnd/>
                <a:tailEnd/>
              </a:ln>
            </p:spPr>
            <p:txBody>
              <a:bodyPr/>
              <a:lstStyle/>
              <a:p>
                <a:endParaRPr lang="en-US"/>
              </a:p>
            </p:txBody>
          </p:sp>
          <p:sp>
            <p:nvSpPr>
              <p:cNvPr id="19535" name="Freeform 43"/>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a:solidFill>
                  <a:schemeClr val="tx1"/>
                </a:solidFill>
                <a:round/>
                <a:headEnd/>
                <a:tailEnd/>
              </a:ln>
            </p:spPr>
            <p:txBody>
              <a:bodyPr/>
              <a:lstStyle/>
              <a:p>
                <a:endParaRPr lang="en-US"/>
              </a:p>
            </p:txBody>
          </p:sp>
          <p:sp>
            <p:nvSpPr>
              <p:cNvPr id="19536" name="Freeform 44"/>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a:solidFill>
                  <a:schemeClr val="tx1"/>
                </a:solidFill>
                <a:round/>
                <a:headEnd/>
                <a:tailEnd/>
              </a:ln>
            </p:spPr>
            <p:txBody>
              <a:bodyPr/>
              <a:lstStyle/>
              <a:p>
                <a:endParaRPr lang="en-US"/>
              </a:p>
            </p:txBody>
          </p:sp>
          <p:sp>
            <p:nvSpPr>
              <p:cNvPr id="19537" name="Freeform 45"/>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a:solidFill>
                  <a:schemeClr val="tx1"/>
                </a:solidFill>
                <a:round/>
                <a:headEnd/>
                <a:tailEnd/>
              </a:ln>
            </p:spPr>
            <p:txBody>
              <a:bodyPr/>
              <a:lstStyle/>
              <a:p>
                <a:endParaRPr lang="en-US"/>
              </a:p>
            </p:txBody>
          </p:sp>
          <p:sp>
            <p:nvSpPr>
              <p:cNvPr id="19538" name="Freeform 46"/>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a:solidFill>
                  <a:schemeClr val="tx1"/>
                </a:solidFill>
                <a:round/>
                <a:headEnd/>
                <a:tailEnd/>
              </a:ln>
            </p:spPr>
            <p:txBody>
              <a:bodyPr/>
              <a:lstStyle/>
              <a:p>
                <a:endParaRPr lang="en-US"/>
              </a:p>
            </p:txBody>
          </p:sp>
          <p:sp>
            <p:nvSpPr>
              <p:cNvPr id="19539" name="Freeform 47"/>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a:solidFill>
                  <a:schemeClr val="tx1"/>
                </a:solidFill>
                <a:round/>
                <a:headEnd/>
                <a:tailEnd/>
              </a:ln>
            </p:spPr>
            <p:txBody>
              <a:bodyPr/>
              <a:lstStyle/>
              <a:p>
                <a:endParaRPr lang="en-US"/>
              </a:p>
            </p:txBody>
          </p:sp>
          <p:sp>
            <p:nvSpPr>
              <p:cNvPr id="19540" name="Freeform 48"/>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a:solidFill>
                  <a:schemeClr val="tx1"/>
                </a:solidFill>
                <a:round/>
                <a:headEnd/>
                <a:tailEnd/>
              </a:ln>
            </p:spPr>
            <p:txBody>
              <a:bodyPr/>
              <a:lstStyle/>
              <a:p>
                <a:endParaRPr lang="en-US"/>
              </a:p>
            </p:txBody>
          </p:sp>
          <p:sp>
            <p:nvSpPr>
              <p:cNvPr id="19541" name="Freeform 49"/>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a:solidFill>
                  <a:schemeClr val="tx1"/>
                </a:solidFill>
                <a:round/>
                <a:headEnd/>
                <a:tailEnd/>
              </a:ln>
            </p:spPr>
            <p:txBody>
              <a:bodyPr/>
              <a:lstStyle/>
              <a:p>
                <a:endParaRPr lang="en-US"/>
              </a:p>
            </p:txBody>
          </p:sp>
          <p:sp>
            <p:nvSpPr>
              <p:cNvPr id="19542" name="Freeform 50"/>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a:solidFill>
                  <a:schemeClr val="tx1"/>
                </a:solidFill>
                <a:round/>
                <a:headEnd/>
                <a:tailEnd/>
              </a:ln>
            </p:spPr>
            <p:txBody>
              <a:bodyPr/>
              <a:lstStyle/>
              <a:p>
                <a:endParaRPr lang="en-US"/>
              </a:p>
            </p:txBody>
          </p:sp>
          <p:sp>
            <p:nvSpPr>
              <p:cNvPr id="19543" name="Freeform 51"/>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a:solidFill>
                  <a:schemeClr val="tx1"/>
                </a:solidFill>
                <a:round/>
                <a:headEnd/>
                <a:tailEnd/>
              </a:ln>
            </p:spPr>
            <p:txBody>
              <a:bodyPr/>
              <a:lstStyle/>
              <a:p>
                <a:endParaRPr lang="en-US"/>
              </a:p>
            </p:txBody>
          </p:sp>
        </p:grpSp>
        <p:sp>
          <p:nvSpPr>
            <p:cNvPr id="19517" name="Freeform 52"/>
            <p:cNvSpPr>
              <a:spLocks/>
            </p:cNvSpPr>
            <p:nvPr/>
          </p:nvSpPr>
          <p:spPr bwMode="auto">
            <a:xfrm>
              <a:off x="1529" y="1282"/>
              <a:ext cx="554" cy="439"/>
            </a:xfrm>
            <a:custGeom>
              <a:avLst/>
              <a:gdLst>
                <a:gd name="T0" fmla="*/ 0 w 108"/>
                <a:gd name="T1" fmla="*/ 511131468 h 90"/>
                <a:gd name="T2" fmla="*/ 0 w 108"/>
                <a:gd name="T3" fmla="*/ 472042765 h 90"/>
                <a:gd name="T4" fmla="*/ 12423359 w 108"/>
                <a:gd name="T5" fmla="*/ 434533369 h 90"/>
                <a:gd name="T6" fmla="*/ 24485264 w 108"/>
                <a:gd name="T7" fmla="*/ 389397785 h 90"/>
                <a:gd name="T8" fmla="*/ 36912138 w 108"/>
                <a:gd name="T9" fmla="*/ 373628130 h 90"/>
                <a:gd name="T10" fmla="*/ 63727197 w 108"/>
                <a:gd name="T11" fmla="*/ 357921847 h 90"/>
                <a:gd name="T12" fmla="*/ 63727197 w 108"/>
                <a:gd name="T13" fmla="*/ 343861676 h 90"/>
                <a:gd name="T14" fmla="*/ 125600341 w 108"/>
                <a:gd name="T15" fmla="*/ 281393441 h 90"/>
                <a:gd name="T16" fmla="*/ 201861703 w 108"/>
                <a:gd name="T17" fmla="*/ 174960054 h 90"/>
                <a:gd name="T18" fmla="*/ 253076239 w 108"/>
                <a:gd name="T19" fmla="*/ 98351224 h 90"/>
                <a:gd name="T20" fmla="*/ 302522243 w 108"/>
                <a:gd name="T21" fmla="*/ 23382527 h 90"/>
                <a:gd name="T22" fmla="*/ 302522243 w 108"/>
                <a:gd name="T23" fmla="*/ 0 h 90"/>
                <a:gd name="T24" fmla="*/ 341764309 w 108"/>
                <a:gd name="T25" fmla="*/ 0 h 90"/>
                <a:gd name="T26" fmla="*/ 378673092 w 108"/>
                <a:gd name="T27" fmla="*/ 7690426 h 90"/>
                <a:gd name="T28" fmla="*/ 391210724 w 108"/>
                <a:gd name="T29" fmla="*/ 15703478 h 90"/>
                <a:gd name="T30" fmla="*/ 442513900 w 108"/>
                <a:gd name="T31" fmla="*/ 37512176 h 90"/>
                <a:gd name="T32" fmla="*/ 442513900 w 108"/>
                <a:gd name="T33" fmla="*/ 60905376 h 90"/>
                <a:gd name="T34" fmla="*/ 454936956 w 108"/>
                <a:gd name="T35" fmla="*/ 106364279 h 90"/>
                <a:gd name="T36" fmla="*/ 543626176 w 108"/>
                <a:gd name="T37" fmla="*/ 121799982 h 90"/>
                <a:gd name="T38" fmla="*/ 605022819 w 108"/>
                <a:gd name="T39" fmla="*/ 121799982 h 90"/>
                <a:gd name="T40" fmla="*/ 681195417 w 108"/>
                <a:gd name="T41" fmla="*/ 137503377 h 90"/>
                <a:gd name="T42" fmla="*/ 769883816 w 108"/>
                <a:gd name="T43" fmla="*/ 137503377 h 90"/>
                <a:gd name="T44" fmla="*/ 818765151 w 108"/>
                <a:gd name="T45" fmla="*/ 145519319 h 90"/>
                <a:gd name="T46" fmla="*/ 858098975 w 108"/>
                <a:gd name="T47" fmla="*/ 137503377 h 90"/>
                <a:gd name="T48" fmla="*/ 895007348 w 108"/>
                <a:gd name="T49" fmla="*/ 145519319 h 90"/>
                <a:gd name="T50" fmla="*/ 934360870 w 108"/>
                <a:gd name="T51" fmla="*/ 137503377 h 90"/>
                <a:gd name="T52" fmla="*/ 959229308 w 108"/>
                <a:gd name="T53" fmla="*/ 145519319 h 90"/>
                <a:gd name="T54" fmla="*/ 996141620 w 108"/>
                <a:gd name="T55" fmla="*/ 145519319 h 90"/>
                <a:gd name="T56" fmla="*/ 1310609987 w 108"/>
                <a:gd name="T57" fmla="*/ 182975996 h 90"/>
                <a:gd name="T58" fmla="*/ 1325477865 w 108"/>
                <a:gd name="T59" fmla="*/ 206355763 h 90"/>
                <a:gd name="T60" fmla="*/ 1362390177 w 108"/>
                <a:gd name="T61" fmla="*/ 214048757 h 90"/>
                <a:gd name="T62" fmla="*/ 1286218236 w 108"/>
                <a:gd name="T63" fmla="*/ 304773208 h 90"/>
                <a:gd name="T64" fmla="*/ 1273702271 w 108"/>
                <a:gd name="T65" fmla="*/ 320479335 h 90"/>
                <a:gd name="T66" fmla="*/ 1236789303 w 108"/>
                <a:gd name="T67" fmla="*/ 336183042 h 90"/>
                <a:gd name="T68" fmla="*/ 1185013708 w 108"/>
                <a:gd name="T69" fmla="*/ 389397785 h 90"/>
                <a:gd name="T70" fmla="*/ 1224820280 w 108"/>
                <a:gd name="T71" fmla="*/ 404767228 h 90"/>
                <a:gd name="T72" fmla="*/ 1224820280 w 108"/>
                <a:gd name="T73" fmla="*/ 418827710 h 90"/>
                <a:gd name="T74" fmla="*/ 1209954371 w 108"/>
                <a:gd name="T75" fmla="*/ 426843497 h 90"/>
                <a:gd name="T76" fmla="*/ 1197530329 w 108"/>
                <a:gd name="T77" fmla="*/ 457916101 h 90"/>
                <a:gd name="T78" fmla="*/ 656798741 w 108"/>
                <a:gd name="T79" fmla="*/ 617495708 h 90"/>
                <a:gd name="T80" fmla="*/ 12423359 w 108"/>
                <a:gd name="T81" fmla="*/ 518821028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a:solidFill>
                <a:schemeClr val="tx1"/>
              </a:solidFill>
              <a:round/>
              <a:headEnd/>
              <a:tailEnd/>
            </a:ln>
          </p:spPr>
          <p:txBody>
            <a:bodyPr/>
            <a:lstStyle/>
            <a:p>
              <a:endParaRPr lang="en-US"/>
            </a:p>
          </p:txBody>
        </p:sp>
        <p:sp>
          <p:nvSpPr>
            <p:cNvPr id="19518" name="Freeform 53"/>
            <p:cNvSpPr>
              <a:spLocks/>
            </p:cNvSpPr>
            <p:nvPr/>
          </p:nvSpPr>
          <p:spPr bwMode="auto">
            <a:xfrm>
              <a:off x="1981" y="1155"/>
              <a:ext cx="415" cy="634"/>
            </a:xfrm>
            <a:custGeom>
              <a:avLst/>
              <a:gdLst>
                <a:gd name="T0" fmla="*/ 87379457 w 81"/>
                <a:gd name="T1" fmla="*/ 653818104 h 130"/>
                <a:gd name="T2" fmla="*/ 99717556 w 81"/>
                <a:gd name="T3" fmla="*/ 624353699 h 130"/>
                <a:gd name="T4" fmla="*/ 112034997 w 81"/>
                <a:gd name="T5" fmla="*/ 616347746 h 130"/>
                <a:gd name="T6" fmla="*/ 112034997 w 81"/>
                <a:gd name="T7" fmla="*/ 600994419 h 130"/>
                <a:gd name="T8" fmla="*/ 75534542 w 81"/>
                <a:gd name="T9" fmla="*/ 586880220 h 130"/>
                <a:gd name="T10" fmla="*/ 123900509 w 81"/>
                <a:gd name="T11" fmla="*/ 532161013 h 130"/>
                <a:gd name="T12" fmla="*/ 162822371 w 81"/>
                <a:gd name="T13" fmla="*/ 518115793 h 130"/>
                <a:gd name="T14" fmla="*/ 175231419 w 81"/>
                <a:gd name="T15" fmla="*/ 502440043 h 130"/>
                <a:gd name="T16" fmla="*/ 248358450 w 81"/>
                <a:gd name="T17" fmla="*/ 410570404 h 130"/>
                <a:gd name="T18" fmla="*/ 211749110 w 81"/>
                <a:gd name="T19" fmla="*/ 402566636 h 130"/>
                <a:gd name="T20" fmla="*/ 199431669 w 81"/>
                <a:gd name="T21" fmla="*/ 380849122 h 130"/>
                <a:gd name="T22" fmla="*/ 199431669 w 81"/>
                <a:gd name="T23" fmla="*/ 357478294 h 130"/>
                <a:gd name="T24" fmla="*/ 199431669 w 81"/>
                <a:gd name="T25" fmla="*/ 341802544 h 130"/>
                <a:gd name="T26" fmla="*/ 199431669 w 81"/>
                <a:gd name="T27" fmla="*/ 327688657 h 130"/>
                <a:gd name="T28" fmla="*/ 323332055 w 81"/>
                <a:gd name="T29" fmla="*/ 0 h 130"/>
                <a:gd name="T30" fmla="*/ 423049652 w 81"/>
                <a:gd name="T31" fmla="*/ 145284290 h 130"/>
                <a:gd name="T32" fmla="*/ 447684862 w 81"/>
                <a:gd name="T33" fmla="*/ 198094358 h 130"/>
                <a:gd name="T34" fmla="*/ 435366929 w 81"/>
                <a:gd name="T35" fmla="*/ 220145687 h 130"/>
                <a:gd name="T36" fmla="*/ 461954135 w 81"/>
                <a:gd name="T37" fmla="*/ 235498702 h 130"/>
                <a:gd name="T38" fmla="*/ 523215572 w 81"/>
                <a:gd name="T39" fmla="*/ 296662311 h 130"/>
                <a:gd name="T40" fmla="*/ 535081001 w 81"/>
                <a:gd name="T41" fmla="*/ 327688657 h 130"/>
                <a:gd name="T42" fmla="*/ 562141041 w 81"/>
                <a:gd name="T43" fmla="*/ 341802544 h 130"/>
                <a:gd name="T44" fmla="*/ 610597939 w 81"/>
                <a:gd name="T45" fmla="*/ 349472341 h 130"/>
                <a:gd name="T46" fmla="*/ 574006142 w 81"/>
                <a:gd name="T47" fmla="*/ 396524560 h 130"/>
                <a:gd name="T48" fmla="*/ 562141041 w 81"/>
                <a:gd name="T49" fmla="*/ 425923107 h 130"/>
                <a:gd name="T50" fmla="*/ 562141041 w 81"/>
                <a:gd name="T51" fmla="*/ 433929684 h 130"/>
                <a:gd name="T52" fmla="*/ 535081001 w 81"/>
                <a:gd name="T53" fmla="*/ 457285843 h 130"/>
                <a:gd name="T54" fmla="*/ 535081001 w 81"/>
                <a:gd name="T55" fmla="*/ 471400042 h 130"/>
                <a:gd name="T56" fmla="*/ 574006142 w 81"/>
                <a:gd name="T57" fmla="*/ 494756201 h 130"/>
                <a:gd name="T58" fmla="*/ 622932923 w 81"/>
                <a:gd name="T59" fmla="*/ 463393777 h 130"/>
                <a:gd name="T60" fmla="*/ 634798680 w 81"/>
                <a:gd name="T61" fmla="*/ 479069527 h 130"/>
                <a:gd name="T62" fmla="*/ 647115958 w 81"/>
                <a:gd name="T63" fmla="*/ 487073295 h 130"/>
                <a:gd name="T64" fmla="*/ 647115958 w 81"/>
                <a:gd name="T65" fmla="*/ 526119249 h 130"/>
                <a:gd name="T66" fmla="*/ 673723821 w 81"/>
                <a:gd name="T67" fmla="*/ 563523437 h 130"/>
                <a:gd name="T68" fmla="*/ 661858064 w 81"/>
                <a:gd name="T69" fmla="*/ 578876452 h 130"/>
                <a:gd name="T70" fmla="*/ 697906364 w 81"/>
                <a:gd name="T71" fmla="*/ 592990963 h 130"/>
                <a:gd name="T72" fmla="*/ 710312175 w 81"/>
                <a:gd name="T73" fmla="*/ 616347746 h 130"/>
                <a:gd name="T74" fmla="*/ 710312175 w 81"/>
                <a:gd name="T75" fmla="*/ 640040686 h 130"/>
                <a:gd name="T76" fmla="*/ 734512588 w 81"/>
                <a:gd name="T77" fmla="*/ 661758355 h 130"/>
                <a:gd name="T78" fmla="*/ 761572300 w 81"/>
                <a:gd name="T79" fmla="*/ 640040686 h 130"/>
                <a:gd name="T80" fmla="*/ 810030182 w 81"/>
                <a:gd name="T81" fmla="*/ 653818104 h 130"/>
                <a:gd name="T82" fmla="*/ 834212889 w 81"/>
                <a:gd name="T83" fmla="*/ 640040686 h 130"/>
                <a:gd name="T84" fmla="*/ 885472358 w 81"/>
                <a:gd name="T85" fmla="*/ 647709858 h 130"/>
                <a:gd name="T86" fmla="*/ 909744254 w 81"/>
                <a:gd name="T87" fmla="*/ 653818104 h 130"/>
                <a:gd name="T88" fmla="*/ 946264568 w 81"/>
                <a:gd name="T89" fmla="*/ 640040686 h 130"/>
                <a:gd name="T90" fmla="*/ 985170035 w 81"/>
                <a:gd name="T91" fmla="*/ 647709858 h 130"/>
                <a:gd name="T92" fmla="*/ 1009369793 w 81"/>
                <a:gd name="T93" fmla="*/ 669494634 h 130"/>
                <a:gd name="T94" fmla="*/ 922065466 w 81"/>
                <a:gd name="T95" fmla="*/ 989446856 h 130"/>
                <a:gd name="T96" fmla="*/ 0 w 81"/>
                <a:gd name="T97" fmla="*/ 883208950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a:solidFill>
                <a:schemeClr val="tx1"/>
              </a:solidFill>
              <a:round/>
              <a:headEnd/>
              <a:tailEnd/>
            </a:ln>
          </p:spPr>
          <p:txBody>
            <a:bodyPr/>
            <a:lstStyle/>
            <a:p>
              <a:endParaRPr lang="en-US"/>
            </a:p>
          </p:txBody>
        </p:sp>
        <p:sp>
          <p:nvSpPr>
            <p:cNvPr id="19519" name="Freeform 54"/>
            <p:cNvSpPr>
              <a:spLocks/>
            </p:cNvSpPr>
            <p:nvPr/>
          </p:nvSpPr>
          <p:spPr bwMode="auto">
            <a:xfrm>
              <a:off x="3467" y="2604"/>
              <a:ext cx="394" cy="322"/>
            </a:xfrm>
            <a:custGeom>
              <a:avLst/>
              <a:gdLst>
                <a:gd name="T0" fmla="*/ 505219552 w 77"/>
                <a:gd name="T1" fmla="*/ 7700653 h 66"/>
                <a:gd name="T2" fmla="*/ 540938494 w 77"/>
                <a:gd name="T3" fmla="*/ 76718767 h 66"/>
                <a:gd name="T4" fmla="*/ 529180638 w 77"/>
                <a:gd name="T5" fmla="*/ 98552211 h 66"/>
                <a:gd name="T6" fmla="*/ 492994710 w 77"/>
                <a:gd name="T7" fmla="*/ 167573172 h 66"/>
                <a:gd name="T8" fmla="*/ 786259129 w 77"/>
                <a:gd name="T9" fmla="*/ 251992556 h 66"/>
                <a:gd name="T10" fmla="*/ 786259129 w 77"/>
                <a:gd name="T11" fmla="*/ 305287786 h 66"/>
                <a:gd name="T12" fmla="*/ 774505203 w 77"/>
                <a:gd name="T13" fmla="*/ 344421813 h 66"/>
                <a:gd name="T14" fmla="*/ 714339851 w 77"/>
                <a:gd name="T15" fmla="*/ 336735033 h 66"/>
                <a:gd name="T16" fmla="*/ 690378111 w 77"/>
                <a:gd name="T17" fmla="*/ 374294344 h 66"/>
                <a:gd name="T18" fmla="*/ 762280360 w 77"/>
                <a:gd name="T19" fmla="*/ 366607252 h 66"/>
                <a:gd name="T20" fmla="*/ 812984149 w 77"/>
                <a:gd name="T21" fmla="*/ 358568886 h 66"/>
                <a:gd name="T22" fmla="*/ 786259129 w 77"/>
                <a:gd name="T23" fmla="*/ 374294344 h 66"/>
                <a:gd name="T24" fmla="*/ 812984149 w 77"/>
                <a:gd name="T25" fmla="*/ 390016368 h 66"/>
                <a:gd name="T26" fmla="*/ 872683169 w 77"/>
                <a:gd name="T27" fmla="*/ 358568886 h 66"/>
                <a:gd name="T28" fmla="*/ 911253809 w 77"/>
                <a:gd name="T29" fmla="*/ 366607252 h 66"/>
                <a:gd name="T30" fmla="*/ 899499228 w 77"/>
                <a:gd name="T31" fmla="*/ 390016368 h 66"/>
                <a:gd name="T32" fmla="*/ 836945889 w 77"/>
                <a:gd name="T33" fmla="*/ 427589106 h 66"/>
                <a:gd name="T34" fmla="*/ 872683169 w 77"/>
                <a:gd name="T35" fmla="*/ 458713728 h 66"/>
                <a:gd name="T36" fmla="*/ 947439738 w 77"/>
                <a:gd name="T37" fmla="*/ 496540944 h 66"/>
                <a:gd name="T38" fmla="*/ 872683169 w 77"/>
                <a:gd name="T39" fmla="*/ 480815174 h 66"/>
                <a:gd name="T40" fmla="*/ 786259129 w 77"/>
                <a:gd name="T41" fmla="*/ 451012272 h 66"/>
                <a:gd name="T42" fmla="*/ 750077131 w 77"/>
                <a:gd name="T43" fmla="*/ 472791171 h 66"/>
                <a:gd name="T44" fmla="*/ 738319275 w 77"/>
                <a:gd name="T45" fmla="*/ 496540944 h 66"/>
                <a:gd name="T46" fmla="*/ 702132692 w 77"/>
                <a:gd name="T47" fmla="*/ 480815174 h 66"/>
                <a:gd name="T48" fmla="*/ 663544204 w 77"/>
                <a:gd name="T49" fmla="*/ 480815174 h 66"/>
                <a:gd name="T50" fmla="*/ 603397191 w 77"/>
                <a:gd name="T51" fmla="*/ 488582825 h 66"/>
                <a:gd name="T52" fmla="*/ 505219552 w 77"/>
                <a:gd name="T53" fmla="*/ 451012272 h 66"/>
                <a:gd name="T54" fmla="*/ 466647602 w 77"/>
                <a:gd name="T55" fmla="*/ 435287751 h 66"/>
                <a:gd name="T56" fmla="*/ 454423742 w 77"/>
                <a:gd name="T57" fmla="*/ 427589106 h 66"/>
                <a:gd name="T58" fmla="*/ 418241088 w 77"/>
                <a:gd name="T59" fmla="*/ 419833320 h 66"/>
                <a:gd name="T60" fmla="*/ 406483888 w 77"/>
                <a:gd name="T61" fmla="*/ 411798077 h 66"/>
                <a:gd name="T62" fmla="*/ 382522147 w 77"/>
                <a:gd name="T63" fmla="*/ 443311753 h 66"/>
                <a:gd name="T64" fmla="*/ 185159623 w 77"/>
                <a:gd name="T65" fmla="*/ 427589106 h 66"/>
                <a:gd name="T66" fmla="*/ 47939998 w 77"/>
                <a:gd name="T67" fmla="*/ 419833320 h 66"/>
                <a:gd name="T68" fmla="*/ 62549839 w 77"/>
                <a:gd name="T69" fmla="*/ 405741513 h 66"/>
                <a:gd name="T70" fmla="*/ 74756916 w 77"/>
                <a:gd name="T71" fmla="*/ 350881794 h 66"/>
                <a:gd name="T72" fmla="*/ 74756916 w 77"/>
                <a:gd name="T73" fmla="*/ 321012775 h 66"/>
                <a:gd name="T74" fmla="*/ 110384920 w 77"/>
                <a:gd name="T75" fmla="*/ 283440037 h 66"/>
                <a:gd name="T76" fmla="*/ 86511518 w 77"/>
                <a:gd name="T77" fmla="*/ 228569077 h 66"/>
                <a:gd name="T78" fmla="*/ 74756916 w 77"/>
                <a:gd name="T79" fmla="*/ 214422160 h 66"/>
                <a:gd name="T80" fmla="*/ 47939998 w 77"/>
                <a:gd name="T81" fmla="*/ 190996027 h 66"/>
                <a:gd name="T82" fmla="*/ 12224214 w 77"/>
                <a:gd name="T83" fmla="*/ 145738967 h 66"/>
                <a:gd name="T84" fmla="*/ 0 w 77"/>
                <a:gd name="T85" fmla="*/ 7700653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66D"/>
            </a:solidFill>
            <a:ln w="12700">
              <a:solidFill>
                <a:schemeClr val="tx1"/>
              </a:solidFill>
              <a:round/>
              <a:headEnd/>
              <a:tailEnd/>
            </a:ln>
          </p:spPr>
          <p:txBody>
            <a:bodyPr/>
            <a:lstStyle/>
            <a:p>
              <a:endParaRPr lang="en-US"/>
            </a:p>
          </p:txBody>
        </p:sp>
        <p:sp>
          <p:nvSpPr>
            <p:cNvPr id="19520" name="Freeform 55"/>
            <p:cNvSpPr>
              <a:spLocks/>
            </p:cNvSpPr>
            <p:nvPr/>
          </p:nvSpPr>
          <p:spPr bwMode="auto">
            <a:xfrm>
              <a:off x="3626" y="1799"/>
              <a:ext cx="277" cy="463"/>
            </a:xfrm>
            <a:custGeom>
              <a:avLst/>
              <a:gdLst>
                <a:gd name="T0" fmla="*/ 113173509 w 54"/>
                <a:gd name="T1" fmla="*/ 15612925 h 95"/>
                <a:gd name="T2" fmla="*/ 152415575 w 54"/>
                <a:gd name="T3" fmla="*/ 37228414 h 95"/>
                <a:gd name="T4" fmla="*/ 189345574 w 54"/>
                <a:gd name="T5" fmla="*/ 60479965 h 95"/>
                <a:gd name="T6" fmla="*/ 189345574 w 54"/>
                <a:gd name="T7" fmla="*/ 90069281 h 95"/>
                <a:gd name="T8" fmla="*/ 176904297 w 54"/>
                <a:gd name="T9" fmla="*/ 113320880 h 95"/>
                <a:gd name="T10" fmla="*/ 137569364 w 54"/>
                <a:gd name="T11" fmla="*/ 144211061 h 95"/>
                <a:gd name="T12" fmla="*/ 113173509 w 54"/>
                <a:gd name="T13" fmla="*/ 150549266 h 95"/>
                <a:gd name="T14" fmla="*/ 63727197 w 54"/>
                <a:gd name="T15" fmla="*/ 158187847 h 95"/>
                <a:gd name="T16" fmla="*/ 51776148 w 54"/>
                <a:gd name="T17" fmla="*/ 181439407 h 95"/>
                <a:gd name="T18" fmla="*/ 76264911 w 54"/>
                <a:gd name="T19" fmla="*/ 204691162 h 95"/>
                <a:gd name="T20" fmla="*/ 51776148 w 54"/>
                <a:gd name="T21" fmla="*/ 257532487 h 95"/>
                <a:gd name="T22" fmla="*/ 12423359 w 54"/>
                <a:gd name="T23" fmla="*/ 271508649 h 95"/>
                <a:gd name="T24" fmla="*/ 0 w 54"/>
                <a:gd name="T25" fmla="*/ 294760092 h 95"/>
                <a:gd name="T26" fmla="*/ 0 w 54"/>
                <a:gd name="T27" fmla="*/ 310373344 h 95"/>
                <a:gd name="T28" fmla="*/ 12423359 w 54"/>
                <a:gd name="T29" fmla="*/ 362878814 h 95"/>
                <a:gd name="T30" fmla="*/ 63727197 w 54"/>
                <a:gd name="T31" fmla="*/ 400107199 h 95"/>
                <a:gd name="T32" fmla="*/ 125600341 w 54"/>
                <a:gd name="T33" fmla="*/ 431330272 h 95"/>
                <a:gd name="T34" fmla="*/ 164953125 w 54"/>
                <a:gd name="T35" fmla="*/ 484171285 h 95"/>
                <a:gd name="T36" fmla="*/ 189345574 w 54"/>
                <a:gd name="T37" fmla="*/ 468561152 h 95"/>
                <a:gd name="T38" fmla="*/ 238773686 w 54"/>
                <a:gd name="T39" fmla="*/ 491810100 h 95"/>
                <a:gd name="T40" fmla="*/ 238773686 w 54"/>
                <a:gd name="T41" fmla="*/ 521399670 h 95"/>
                <a:gd name="T42" fmla="*/ 201861703 w 54"/>
                <a:gd name="T43" fmla="*/ 552289928 h 95"/>
                <a:gd name="T44" fmla="*/ 238773686 w 54"/>
                <a:gd name="T45" fmla="*/ 589518001 h 95"/>
                <a:gd name="T46" fmla="*/ 302522243 w 54"/>
                <a:gd name="T47" fmla="*/ 612770068 h 95"/>
                <a:gd name="T48" fmla="*/ 366249707 w 54"/>
                <a:gd name="T49" fmla="*/ 657636489 h 95"/>
                <a:gd name="T50" fmla="*/ 378673092 w 54"/>
                <a:gd name="T51" fmla="*/ 673249741 h 95"/>
                <a:gd name="T52" fmla="*/ 366249707 w 54"/>
                <a:gd name="T53" fmla="*/ 688861745 h 95"/>
                <a:gd name="T54" fmla="*/ 403161691 w 54"/>
                <a:gd name="T55" fmla="*/ 718452562 h 95"/>
                <a:gd name="T56" fmla="*/ 415585404 w 54"/>
                <a:gd name="T57" fmla="*/ 710477502 h 95"/>
                <a:gd name="T58" fmla="*/ 428119425 w 54"/>
                <a:gd name="T59" fmla="*/ 694864874 h 95"/>
                <a:gd name="T60" fmla="*/ 479422601 w 54"/>
                <a:gd name="T61" fmla="*/ 688861745 h 95"/>
                <a:gd name="T62" fmla="*/ 528758626 w 54"/>
                <a:gd name="T63" fmla="*/ 702838687 h 95"/>
                <a:gd name="T64" fmla="*/ 543626176 w 54"/>
                <a:gd name="T65" fmla="*/ 673249741 h 95"/>
                <a:gd name="T66" fmla="*/ 555594542 w 54"/>
                <a:gd name="T67" fmla="*/ 657636489 h 95"/>
                <a:gd name="T68" fmla="*/ 605022819 w 54"/>
                <a:gd name="T69" fmla="*/ 642359015 h 95"/>
                <a:gd name="T70" fmla="*/ 592506854 w 54"/>
                <a:gd name="T71" fmla="*/ 628382072 h 95"/>
                <a:gd name="T72" fmla="*/ 592506854 w 54"/>
                <a:gd name="T73" fmla="*/ 612770068 h 95"/>
                <a:gd name="T74" fmla="*/ 605022819 w 54"/>
                <a:gd name="T75" fmla="*/ 605131253 h 95"/>
                <a:gd name="T76" fmla="*/ 605022819 w 54"/>
                <a:gd name="T77" fmla="*/ 597157441 h 95"/>
                <a:gd name="T78" fmla="*/ 605022819 w 54"/>
                <a:gd name="T79" fmla="*/ 552289928 h 95"/>
                <a:gd name="T80" fmla="*/ 656798741 w 54"/>
                <a:gd name="T81" fmla="*/ 513428041 h 95"/>
                <a:gd name="T82" fmla="*/ 681195417 w 54"/>
                <a:gd name="T83" fmla="*/ 484171285 h 95"/>
                <a:gd name="T84" fmla="*/ 656798741 w 54"/>
                <a:gd name="T85" fmla="*/ 431330272 h 95"/>
                <a:gd name="T86" fmla="*/ 656798741 w 54"/>
                <a:gd name="T87" fmla="*/ 408081636 h 95"/>
                <a:gd name="T88" fmla="*/ 617447188 w 54"/>
                <a:gd name="T89" fmla="*/ 97708408 h 95"/>
                <a:gd name="T90" fmla="*/ 605022819 w 54"/>
                <a:gd name="T91" fmla="*/ 83731700 h 95"/>
                <a:gd name="T92" fmla="*/ 580538160 w 54"/>
                <a:gd name="T93" fmla="*/ 44867064 h 95"/>
                <a:gd name="T94" fmla="*/ 555594542 w 54"/>
                <a:gd name="T95" fmla="*/ 23251589 h 95"/>
                <a:gd name="T96" fmla="*/ 555594542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66D"/>
            </a:solidFill>
            <a:ln w="12700">
              <a:solidFill>
                <a:schemeClr val="tx1"/>
              </a:solidFill>
              <a:round/>
              <a:headEnd/>
              <a:tailEnd/>
            </a:ln>
          </p:spPr>
          <p:txBody>
            <a:bodyPr/>
            <a:lstStyle/>
            <a:p>
              <a:endParaRPr lang="en-US"/>
            </a:p>
          </p:txBody>
        </p:sp>
        <p:grpSp>
          <p:nvGrpSpPr>
            <p:cNvPr id="19521" name="Group 56"/>
            <p:cNvGrpSpPr>
              <a:grpSpLocks/>
            </p:cNvGrpSpPr>
            <p:nvPr/>
          </p:nvGrpSpPr>
          <p:grpSpPr bwMode="auto">
            <a:xfrm>
              <a:off x="3661" y="1384"/>
              <a:ext cx="523" cy="468"/>
              <a:chOff x="3562" y="1636"/>
              <a:chExt cx="497" cy="468"/>
            </a:xfrm>
          </p:grpSpPr>
          <p:sp>
            <p:nvSpPr>
              <p:cNvPr id="19527" name="Freeform 57"/>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66D"/>
              </a:solidFill>
              <a:ln w="12700">
                <a:solidFill>
                  <a:schemeClr val="tx1"/>
                </a:solidFill>
                <a:round/>
                <a:headEnd/>
                <a:tailEnd/>
              </a:ln>
            </p:spPr>
            <p:txBody>
              <a:bodyPr/>
              <a:lstStyle/>
              <a:p>
                <a:endParaRPr lang="en-US"/>
              </a:p>
            </p:txBody>
          </p:sp>
          <p:sp>
            <p:nvSpPr>
              <p:cNvPr id="19528" name="Freeform 58"/>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66D"/>
              </a:solidFill>
              <a:ln w="12700">
                <a:solidFill>
                  <a:schemeClr val="tx1"/>
                </a:solidFill>
                <a:round/>
                <a:headEnd/>
                <a:tailEnd/>
              </a:ln>
            </p:spPr>
            <p:txBody>
              <a:bodyPr/>
              <a:lstStyle/>
              <a:p>
                <a:endParaRPr lang="en-US"/>
              </a:p>
            </p:txBody>
          </p:sp>
        </p:grpSp>
        <p:sp>
          <p:nvSpPr>
            <p:cNvPr id="19522" name="Freeform 59"/>
            <p:cNvSpPr>
              <a:spLocks/>
            </p:cNvSpPr>
            <p:nvPr/>
          </p:nvSpPr>
          <p:spPr bwMode="auto">
            <a:xfrm>
              <a:off x="3872" y="1838"/>
              <a:ext cx="206" cy="351"/>
            </a:xfrm>
            <a:custGeom>
              <a:avLst/>
              <a:gdLst>
                <a:gd name="T0" fmla="*/ 12871632 w 40"/>
                <a:gd name="T1" fmla="*/ 37303045 h 72"/>
                <a:gd name="T2" fmla="*/ 53413823 w 40"/>
                <a:gd name="T3" fmla="*/ 340727724 h 72"/>
                <a:gd name="T4" fmla="*/ 53413823 w 40"/>
                <a:gd name="T5" fmla="*/ 348379208 h 72"/>
                <a:gd name="T6" fmla="*/ 53413823 w 40"/>
                <a:gd name="T7" fmla="*/ 356041613 h 72"/>
                <a:gd name="T8" fmla="*/ 53413823 w 40"/>
                <a:gd name="T9" fmla="*/ 371612902 h 72"/>
                <a:gd name="T10" fmla="*/ 66288900 w 40"/>
                <a:gd name="T11" fmla="*/ 393345565 h 72"/>
                <a:gd name="T12" fmla="*/ 79182353 w 40"/>
                <a:gd name="T13" fmla="*/ 424621680 h 72"/>
                <a:gd name="T14" fmla="*/ 53413823 w 40"/>
                <a:gd name="T15" fmla="*/ 447844142 h 72"/>
                <a:gd name="T16" fmla="*/ 53413823 w 40"/>
                <a:gd name="T17" fmla="*/ 453936876 h 72"/>
                <a:gd name="T18" fmla="*/ 25746684 w 40"/>
                <a:gd name="T19" fmla="*/ 477561818 h 72"/>
                <a:gd name="T20" fmla="*/ 0 w 40"/>
                <a:gd name="T21" fmla="*/ 492862291 h 72"/>
                <a:gd name="T22" fmla="*/ 0 w 40"/>
                <a:gd name="T23" fmla="*/ 516164313 h 72"/>
                <a:gd name="T24" fmla="*/ 0 w 40"/>
                <a:gd name="T25" fmla="*/ 538150320 h 72"/>
                <a:gd name="T26" fmla="*/ 0 w 40"/>
                <a:gd name="T27" fmla="*/ 538150320 h 72"/>
                <a:gd name="T28" fmla="*/ 0 w 40"/>
                <a:gd name="T29" fmla="*/ 545802741 h 72"/>
                <a:gd name="T30" fmla="*/ 0 w 40"/>
                <a:gd name="T31" fmla="*/ 545802741 h 72"/>
                <a:gd name="T32" fmla="*/ 12871632 w 40"/>
                <a:gd name="T33" fmla="*/ 545802741 h 72"/>
                <a:gd name="T34" fmla="*/ 25746684 w 40"/>
                <a:gd name="T35" fmla="*/ 545802741 h 72"/>
                <a:gd name="T36" fmla="*/ 25746684 w 40"/>
                <a:gd name="T37" fmla="*/ 538150320 h 72"/>
                <a:gd name="T38" fmla="*/ 25746684 w 40"/>
                <a:gd name="T39" fmla="*/ 530165619 h 72"/>
                <a:gd name="T40" fmla="*/ 66288900 w 40"/>
                <a:gd name="T41" fmla="*/ 530165619 h 72"/>
                <a:gd name="T42" fmla="*/ 104442908 w 40"/>
                <a:gd name="T43" fmla="*/ 522513823 h 72"/>
                <a:gd name="T44" fmla="*/ 157856792 w 40"/>
                <a:gd name="T45" fmla="*/ 538150320 h 72"/>
                <a:gd name="T46" fmla="*/ 157856792 w 40"/>
                <a:gd name="T47" fmla="*/ 538150320 h 72"/>
                <a:gd name="T48" fmla="*/ 170750080 w 40"/>
                <a:gd name="T49" fmla="*/ 538150320 h 72"/>
                <a:gd name="T50" fmla="*/ 183621820 w 40"/>
                <a:gd name="T51" fmla="*/ 516164313 h 72"/>
                <a:gd name="T52" fmla="*/ 208792209 w 40"/>
                <a:gd name="T53" fmla="*/ 516164313 h 72"/>
                <a:gd name="T54" fmla="*/ 224163923 w 40"/>
                <a:gd name="T55" fmla="*/ 522513823 h 72"/>
                <a:gd name="T56" fmla="*/ 237038918 w 40"/>
                <a:gd name="T57" fmla="*/ 530165619 h 72"/>
                <a:gd name="T58" fmla="*/ 249910617 w 40"/>
                <a:gd name="T59" fmla="*/ 522513823 h 72"/>
                <a:gd name="T60" fmla="*/ 262300277 w 40"/>
                <a:gd name="T61" fmla="*/ 492862291 h 72"/>
                <a:gd name="T62" fmla="*/ 275081006 w 40"/>
                <a:gd name="T63" fmla="*/ 485213302 h 72"/>
                <a:gd name="T64" fmla="*/ 287970998 w 40"/>
                <a:gd name="T65" fmla="*/ 485213302 h 72"/>
                <a:gd name="T66" fmla="*/ 316217048 w 40"/>
                <a:gd name="T67" fmla="*/ 500849800 h 72"/>
                <a:gd name="T68" fmla="*/ 354259054 w 40"/>
                <a:gd name="T69" fmla="*/ 500849800 h 72"/>
                <a:gd name="T70" fmla="*/ 367134214 w 40"/>
                <a:gd name="T71" fmla="*/ 477561818 h 72"/>
                <a:gd name="T72" fmla="*/ 432955968 w 40"/>
                <a:gd name="T73" fmla="*/ 424621680 h 72"/>
                <a:gd name="T74" fmla="*/ 432955968 w 40"/>
                <a:gd name="T75" fmla="*/ 401319658 h 72"/>
                <a:gd name="T76" fmla="*/ 445827832 w 40"/>
                <a:gd name="T77" fmla="*/ 401319658 h 72"/>
                <a:gd name="T78" fmla="*/ 486948712 w 40"/>
                <a:gd name="T79" fmla="*/ 401319658 h 72"/>
                <a:gd name="T80" fmla="*/ 499244106 w 40"/>
                <a:gd name="T81" fmla="*/ 393345565 h 72"/>
                <a:gd name="T82" fmla="*/ 525009257 w 40"/>
                <a:gd name="T83" fmla="*/ 387252520 h 72"/>
                <a:gd name="T84" fmla="*/ 525009257 w 40"/>
                <a:gd name="T85" fmla="*/ 379264699 h 72"/>
                <a:gd name="T86" fmla="*/ 525009257 w 40"/>
                <a:gd name="T87" fmla="*/ 356041613 h 72"/>
                <a:gd name="T88" fmla="*/ 525009257 w 40"/>
                <a:gd name="T89" fmla="*/ 356041613 h 72"/>
                <a:gd name="T90" fmla="*/ 525009257 w 40"/>
                <a:gd name="T91" fmla="*/ 340727724 h 72"/>
                <a:gd name="T92" fmla="*/ 458702332 w 40"/>
                <a:gd name="T93" fmla="*/ 7651911 h 72"/>
                <a:gd name="T94" fmla="*/ 458702332 w 40"/>
                <a:gd name="T95" fmla="*/ 0 h 72"/>
                <a:gd name="T96" fmla="*/ 117314524 w 40"/>
                <a:gd name="T97" fmla="*/ 23288616 h 72"/>
                <a:gd name="T98" fmla="*/ 104442908 w 40"/>
                <a:gd name="T99" fmla="*/ 30954082 h 72"/>
                <a:gd name="T100" fmla="*/ 79182353 w 40"/>
                <a:gd name="T101" fmla="*/ 37303045 h 72"/>
                <a:gd name="T102" fmla="*/ 66288900 w 40"/>
                <a:gd name="T103" fmla="*/ 44952180 h 72"/>
                <a:gd name="T104" fmla="*/ 38154718 w 40"/>
                <a:gd name="T105" fmla="*/ 44952180 h 72"/>
                <a:gd name="T106" fmla="*/ 12871632 w 40"/>
                <a:gd name="T107" fmla="*/ 37303045 h 72"/>
                <a:gd name="T108" fmla="*/ 12871632 w 40"/>
                <a:gd name="T109" fmla="*/ 3730304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66D"/>
            </a:solidFill>
            <a:ln w="12700">
              <a:solidFill>
                <a:schemeClr val="tx1"/>
              </a:solidFill>
              <a:round/>
              <a:headEnd/>
              <a:tailEnd/>
            </a:ln>
          </p:spPr>
          <p:txBody>
            <a:bodyPr/>
            <a:lstStyle/>
            <a:p>
              <a:endParaRPr lang="en-US"/>
            </a:p>
          </p:txBody>
        </p:sp>
        <p:sp>
          <p:nvSpPr>
            <p:cNvPr id="19523" name="Freeform 60"/>
            <p:cNvSpPr>
              <a:spLocks/>
            </p:cNvSpPr>
            <p:nvPr/>
          </p:nvSpPr>
          <p:spPr bwMode="auto">
            <a:xfrm>
              <a:off x="4324" y="1721"/>
              <a:ext cx="404" cy="249"/>
            </a:xfrm>
            <a:custGeom>
              <a:avLst/>
              <a:gdLst>
                <a:gd name="T0" fmla="*/ 232059392 w 79"/>
                <a:gd name="T1" fmla="*/ 376817700 h 51"/>
                <a:gd name="T2" fmla="*/ 672208447 w 79"/>
                <a:gd name="T3" fmla="*/ 323180655 h 51"/>
                <a:gd name="T4" fmla="*/ 808772422 w 79"/>
                <a:gd name="T5" fmla="*/ 307372929 h 51"/>
                <a:gd name="T6" fmla="*/ 820489440 w 79"/>
                <a:gd name="T7" fmla="*/ 307372929 h 51"/>
                <a:gd name="T8" fmla="*/ 820489440 w 79"/>
                <a:gd name="T9" fmla="*/ 299638347 h 51"/>
                <a:gd name="T10" fmla="*/ 820489440 w 79"/>
                <a:gd name="T11" fmla="*/ 293151928 h 51"/>
                <a:gd name="T12" fmla="*/ 832650265 w 79"/>
                <a:gd name="T13" fmla="*/ 285417346 h 51"/>
                <a:gd name="T14" fmla="*/ 856528763 w 79"/>
                <a:gd name="T15" fmla="*/ 285417346 h 51"/>
                <a:gd name="T16" fmla="*/ 868137120 w 79"/>
                <a:gd name="T17" fmla="*/ 285417346 h 51"/>
                <a:gd name="T18" fmla="*/ 904180371 w 79"/>
                <a:gd name="T19" fmla="*/ 269610089 h 51"/>
                <a:gd name="T20" fmla="*/ 904180371 w 79"/>
                <a:gd name="T21" fmla="*/ 253805175 h 51"/>
                <a:gd name="T22" fmla="*/ 942601717 w 79"/>
                <a:gd name="T23" fmla="*/ 237942142 h 51"/>
                <a:gd name="T24" fmla="*/ 966387919 w 79"/>
                <a:gd name="T25" fmla="*/ 230196154 h 51"/>
                <a:gd name="T26" fmla="*/ 966387919 w 79"/>
                <a:gd name="T27" fmla="*/ 223721297 h 51"/>
                <a:gd name="T28" fmla="*/ 942601717 w 79"/>
                <a:gd name="T29" fmla="*/ 215986558 h 51"/>
                <a:gd name="T30" fmla="*/ 930436310 w 79"/>
                <a:gd name="T31" fmla="*/ 207913258 h 51"/>
                <a:gd name="T32" fmla="*/ 918723219 w 79"/>
                <a:gd name="T33" fmla="*/ 207913258 h 51"/>
                <a:gd name="T34" fmla="*/ 918723219 w 79"/>
                <a:gd name="T35" fmla="*/ 200178832 h 51"/>
                <a:gd name="T36" fmla="*/ 892015618 w 79"/>
                <a:gd name="T37" fmla="*/ 200178832 h 51"/>
                <a:gd name="T38" fmla="*/ 892015618 w 79"/>
                <a:gd name="T39" fmla="*/ 184373762 h 51"/>
                <a:gd name="T40" fmla="*/ 868137120 w 79"/>
                <a:gd name="T41" fmla="*/ 184373762 h 51"/>
                <a:gd name="T42" fmla="*/ 868137120 w 79"/>
                <a:gd name="T43" fmla="*/ 176639180 h 51"/>
                <a:gd name="T44" fmla="*/ 868137120 w 79"/>
                <a:gd name="T45" fmla="*/ 154342731 h 51"/>
                <a:gd name="T46" fmla="*/ 880301873 w 79"/>
                <a:gd name="T47" fmla="*/ 154342731 h 51"/>
                <a:gd name="T48" fmla="*/ 868137120 w 79"/>
                <a:gd name="T49" fmla="*/ 138807088 h 51"/>
                <a:gd name="T50" fmla="*/ 856528763 w 79"/>
                <a:gd name="T51" fmla="*/ 130733710 h 51"/>
                <a:gd name="T52" fmla="*/ 856528763 w 79"/>
                <a:gd name="T53" fmla="*/ 130733710 h 51"/>
                <a:gd name="T54" fmla="*/ 868137120 w 79"/>
                <a:gd name="T55" fmla="*/ 123002018 h 51"/>
                <a:gd name="T56" fmla="*/ 880301873 w 79"/>
                <a:gd name="T57" fmla="*/ 114943014 h 51"/>
                <a:gd name="T58" fmla="*/ 892015618 w 79"/>
                <a:gd name="T59" fmla="*/ 92984618 h 51"/>
                <a:gd name="T60" fmla="*/ 892015618 w 79"/>
                <a:gd name="T61" fmla="*/ 85238709 h 51"/>
                <a:gd name="T62" fmla="*/ 904180371 w 79"/>
                <a:gd name="T63" fmla="*/ 77179568 h 51"/>
                <a:gd name="T64" fmla="*/ 904180371 w 79"/>
                <a:gd name="T65" fmla="*/ 69431432 h 51"/>
                <a:gd name="T66" fmla="*/ 892015618 w 79"/>
                <a:gd name="T67" fmla="*/ 69431432 h 51"/>
                <a:gd name="T68" fmla="*/ 856528763 w 79"/>
                <a:gd name="T69" fmla="*/ 61371724 h 51"/>
                <a:gd name="T70" fmla="*/ 856528763 w 79"/>
                <a:gd name="T71" fmla="*/ 61371724 h 51"/>
                <a:gd name="T72" fmla="*/ 844367938 w 79"/>
                <a:gd name="T73" fmla="*/ 53570586 h 51"/>
                <a:gd name="T74" fmla="*/ 844367938 w 79"/>
                <a:gd name="T75" fmla="*/ 45822451 h 51"/>
                <a:gd name="T76" fmla="*/ 820489440 w 79"/>
                <a:gd name="T77" fmla="*/ 23542552 h 51"/>
                <a:gd name="T78" fmla="*/ 808772422 w 79"/>
                <a:gd name="T79" fmla="*/ 23542552 h 51"/>
                <a:gd name="T80" fmla="*/ 808772422 w 79"/>
                <a:gd name="T81" fmla="*/ 15807868 h 51"/>
                <a:gd name="T82" fmla="*/ 794233501 w 79"/>
                <a:gd name="T83" fmla="*/ 15807868 h 51"/>
                <a:gd name="T84" fmla="*/ 794233501 w 79"/>
                <a:gd name="T85" fmla="*/ 15807868 h 51"/>
                <a:gd name="T86" fmla="*/ 794233501 w 79"/>
                <a:gd name="T87" fmla="*/ 7734653 h 51"/>
                <a:gd name="T88" fmla="*/ 782068094 w 79"/>
                <a:gd name="T89" fmla="*/ 0 h 51"/>
                <a:gd name="T90" fmla="*/ 109947156 w 79"/>
                <a:gd name="T91" fmla="*/ 85238709 h 51"/>
                <a:gd name="T92" fmla="*/ 98234066 w 79"/>
                <a:gd name="T93" fmla="*/ 53570586 h 51"/>
                <a:gd name="T94" fmla="*/ 62191163 w 79"/>
                <a:gd name="T95" fmla="*/ 77179568 h 51"/>
                <a:gd name="T96" fmla="*/ 62191163 w 79"/>
                <a:gd name="T97" fmla="*/ 77179568 h 51"/>
                <a:gd name="T98" fmla="*/ 47738892 w 79"/>
                <a:gd name="T99" fmla="*/ 69431432 h 51"/>
                <a:gd name="T100" fmla="*/ 47738892 w 79"/>
                <a:gd name="T101" fmla="*/ 69431432 h 51"/>
                <a:gd name="T102" fmla="*/ 36042933 w 79"/>
                <a:gd name="T103" fmla="*/ 85238709 h 51"/>
                <a:gd name="T104" fmla="*/ 12161147 w 79"/>
                <a:gd name="T105" fmla="*/ 99459476 h 51"/>
                <a:gd name="T106" fmla="*/ 0 w 79"/>
                <a:gd name="T107" fmla="*/ 107194136 h 51"/>
                <a:gd name="T108" fmla="*/ 47738892 w 79"/>
                <a:gd name="T109" fmla="*/ 277358420 h 51"/>
                <a:gd name="T110" fmla="*/ 74372730 w 79"/>
                <a:gd name="T111" fmla="*/ 392625895 h 51"/>
                <a:gd name="T112" fmla="*/ 232059392 w 79"/>
                <a:gd name="T113" fmla="*/ 376817700 h 51"/>
                <a:gd name="T114" fmla="*/ 232059392 w 79"/>
                <a:gd name="T115" fmla="*/ 376817700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66D"/>
            </a:solidFill>
            <a:ln w="12700">
              <a:solidFill>
                <a:schemeClr val="tx1"/>
              </a:solidFill>
              <a:round/>
              <a:headEnd/>
              <a:tailEnd/>
            </a:ln>
          </p:spPr>
          <p:txBody>
            <a:bodyPr/>
            <a:lstStyle/>
            <a:p>
              <a:endParaRPr lang="en-US"/>
            </a:p>
          </p:txBody>
        </p:sp>
        <p:sp>
          <p:nvSpPr>
            <p:cNvPr id="19524" name="Freeform 61"/>
            <p:cNvSpPr>
              <a:spLocks/>
            </p:cNvSpPr>
            <p:nvPr/>
          </p:nvSpPr>
          <p:spPr bwMode="auto">
            <a:xfrm>
              <a:off x="4225" y="2350"/>
              <a:ext cx="354" cy="258"/>
            </a:xfrm>
            <a:custGeom>
              <a:avLst/>
              <a:gdLst>
                <a:gd name="T0" fmla="*/ 516910695 w 69"/>
                <a:gd name="T1" fmla="*/ 396026654 h 53"/>
                <a:gd name="T2" fmla="*/ 479947611 w 69"/>
                <a:gd name="T3" fmla="*/ 388454813 h 53"/>
                <a:gd name="T4" fmla="*/ 467966204 w 69"/>
                <a:gd name="T5" fmla="*/ 359181538 h 53"/>
                <a:gd name="T6" fmla="*/ 416142433 w 69"/>
                <a:gd name="T7" fmla="*/ 328536833 h 53"/>
                <a:gd name="T8" fmla="*/ 391630950 w 69"/>
                <a:gd name="T9" fmla="*/ 291678087 h 53"/>
                <a:gd name="T10" fmla="*/ 366739241 w 69"/>
                <a:gd name="T11" fmla="*/ 276204011 h 53"/>
                <a:gd name="T12" fmla="*/ 315388701 w 69"/>
                <a:gd name="T13" fmla="*/ 254764587 h 53"/>
                <a:gd name="T14" fmla="*/ 290404562 w 69"/>
                <a:gd name="T15" fmla="*/ 239342539 h 53"/>
                <a:gd name="T16" fmla="*/ 278422170 w 69"/>
                <a:gd name="T17" fmla="*/ 224188111 h 53"/>
                <a:gd name="T18" fmla="*/ 189632688 w 69"/>
                <a:gd name="T19" fmla="*/ 187329599 h 53"/>
                <a:gd name="T20" fmla="*/ 165124366 w 69"/>
                <a:gd name="T21" fmla="*/ 171852719 h 53"/>
                <a:gd name="T22" fmla="*/ 125734547 w 69"/>
                <a:gd name="T23" fmla="*/ 141275424 h 53"/>
                <a:gd name="T24" fmla="*/ 100753855 w 69"/>
                <a:gd name="T25" fmla="*/ 119839505 h 53"/>
                <a:gd name="T26" fmla="*/ 12436625 w 69"/>
                <a:gd name="T27" fmla="*/ 104348528 h 53"/>
                <a:gd name="T28" fmla="*/ 12436625 w 69"/>
                <a:gd name="T29" fmla="*/ 75326885 h 53"/>
                <a:gd name="T30" fmla="*/ 36962334 w 69"/>
                <a:gd name="T31" fmla="*/ 59918390 h 53"/>
                <a:gd name="T32" fmla="*/ 36962334 w 69"/>
                <a:gd name="T33" fmla="*/ 52335373 h 53"/>
                <a:gd name="T34" fmla="*/ 100753855 w 69"/>
                <a:gd name="T35" fmla="*/ 36924122 h 53"/>
                <a:gd name="T36" fmla="*/ 152595686 w 69"/>
                <a:gd name="T37" fmla="*/ 22994248 h 53"/>
                <a:gd name="T38" fmla="*/ 165124366 w 69"/>
                <a:gd name="T39" fmla="*/ 15474130 h 53"/>
                <a:gd name="T40" fmla="*/ 391630950 w 69"/>
                <a:gd name="T41" fmla="*/ 7585191 h 53"/>
                <a:gd name="T42" fmla="*/ 391630950 w 69"/>
                <a:gd name="T43" fmla="*/ 15474130 h 53"/>
                <a:gd name="T44" fmla="*/ 443002587 w 69"/>
                <a:gd name="T45" fmla="*/ 29021711 h 53"/>
                <a:gd name="T46" fmla="*/ 645072675 w 69"/>
                <a:gd name="T47" fmla="*/ 29021711 h 53"/>
                <a:gd name="T48" fmla="*/ 859707151 w 69"/>
                <a:gd name="T49" fmla="*/ 127408464 h 53"/>
                <a:gd name="T50" fmla="*/ 834722519 w 69"/>
                <a:gd name="T51" fmla="*/ 141275424 h 53"/>
                <a:gd name="T52" fmla="*/ 795336558 w 69"/>
                <a:gd name="T53" fmla="*/ 179743739 h 53"/>
                <a:gd name="T54" fmla="*/ 782881674 w 69"/>
                <a:gd name="T55" fmla="*/ 208765595 h 53"/>
                <a:gd name="T56" fmla="*/ 782881674 w 69"/>
                <a:gd name="T57" fmla="*/ 224188111 h 53"/>
                <a:gd name="T58" fmla="*/ 758369863 w 69"/>
                <a:gd name="T59" fmla="*/ 231759795 h 53"/>
                <a:gd name="T60" fmla="*/ 746409470 w 69"/>
                <a:gd name="T61" fmla="*/ 247182154 h 53"/>
                <a:gd name="T62" fmla="*/ 718983245 w 69"/>
                <a:gd name="T63" fmla="*/ 261112203 h 53"/>
                <a:gd name="T64" fmla="*/ 669598276 w 69"/>
                <a:gd name="T65" fmla="*/ 291678087 h 53"/>
                <a:gd name="T66" fmla="*/ 633108670 w 69"/>
                <a:gd name="T67" fmla="*/ 307100602 h 53"/>
                <a:gd name="T68" fmla="*/ 618229595 w 69"/>
                <a:gd name="T69" fmla="*/ 320699788 h 53"/>
                <a:gd name="T70" fmla="*/ 581266840 w 69"/>
                <a:gd name="T71" fmla="*/ 328536833 h 53"/>
                <a:gd name="T72" fmla="*/ 581266840 w 69"/>
                <a:gd name="T73" fmla="*/ 336121758 h 53"/>
                <a:gd name="T74" fmla="*/ 568830343 w 69"/>
                <a:gd name="T75" fmla="*/ 351596613 h 53"/>
                <a:gd name="T76" fmla="*/ 544318204 w 69"/>
                <a:gd name="T77" fmla="*/ 359181538 h 53"/>
                <a:gd name="T78" fmla="*/ 544318204 w 69"/>
                <a:gd name="T79" fmla="*/ 359181538 h 53"/>
                <a:gd name="T80" fmla="*/ 544318204 w 69"/>
                <a:gd name="T81" fmla="*/ 366685461 h 53"/>
                <a:gd name="T82" fmla="*/ 556300596 w 69"/>
                <a:gd name="T83" fmla="*/ 373032298 h 53"/>
                <a:gd name="T84" fmla="*/ 529440114 w 69"/>
                <a:gd name="T85" fmla="*/ 380617847 h 53"/>
                <a:gd name="T86" fmla="*/ 516910695 w 69"/>
                <a:gd name="T87" fmla="*/ 38845481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66D"/>
            </a:solidFill>
            <a:ln w="12700">
              <a:solidFill>
                <a:schemeClr val="tx1"/>
              </a:solidFill>
              <a:round/>
              <a:headEnd/>
              <a:tailEnd/>
            </a:ln>
          </p:spPr>
          <p:txBody>
            <a:bodyPr/>
            <a:lstStyle/>
            <a:p>
              <a:endParaRPr lang="en-US"/>
            </a:p>
          </p:txBody>
        </p:sp>
        <p:sp>
          <p:nvSpPr>
            <p:cNvPr id="19525" name="Freeform 62"/>
            <p:cNvSpPr>
              <a:spLocks/>
            </p:cNvSpPr>
            <p:nvPr/>
          </p:nvSpPr>
          <p:spPr bwMode="auto">
            <a:xfrm>
              <a:off x="4066" y="2384"/>
              <a:ext cx="376" cy="376"/>
            </a:xfrm>
            <a:custGeom>
              <a:avLst/>
              <a:gdLst>
                <a:gd name="T0" fmla="*/ 117429016 w 73"/>
                <a:gd name="T1" fmla="*/ 315850891 h 77"/>
                <a:gd name="T2" fmla="*/ 145603498 w 73"/>
                <a:gd name="T3" fmla="*/ 339428055 h 77"/>
                <a:gd name="T4" fmla="*/ 170903652 w 73"/>
                <a:gd name="T5" fmla="*/ 355318101 h 77"/>
                <a:gd name="T6" fmla="*/ 170903652 w 73"/>
                <a:gd name="T7" fmla="*/ 377293525 h 77"/>
                <a:gd name="T8" fmla="*/ 183786828 w 73"/>
                <a:gd name="T9" fmla="*/ 385036817 h 77"/>
                <a:gd name="T10" fmla="*/ 170903652 w 73"/>
                <a:gd name="T11" fmla="*/ 424758652 h 77"/>
                <a:gd name="T12" fmla="*/ 158019528 w 73"/>
                <a:gd name="T13" fmla="*/ 462626623 h 77"/>
                <a:gd name="T14" fmla="*/ 183786828 w 73"/>
                <a:gd name="T15" fmla="*/ 524068866 h 77"/>
                <a:gd name="T16" fmla="*/ 209086982 w 73"/>
                <a:gd name="T17" fmla="*/ 547631575 h 77"/>
                <a:gd name="T18" fmla="*/ 224381625 w 73"/>
                <a:gd name="T19" fmla="*/ 569946082 h 77"/>
                <a:gd name="T20" fmla="*/ 237265254 w 73"/>
                <a:gd name="T21" fmla="*/ 585768937 h 77"/>
                <a:gd name="T22" fmla="*/ 762841337 w 73"/>
                <a:gd name="T23" fmla="*/ 585768937 h 77"/>
                <a:gd name="T24" fmla="*/ 788626727 w 73"/>
                <a:gd name="T25" fmla="*/ 593509729 h 77"/>
                <a:gd name="T26" fmla="*/ 775724472 w 73"/>
                <a:gd name="T27" fmla="*/ 547631575 h 77"/>
                <a:gd name="T28" fmla="*/ 788626727 w 73"/>
                <a:gd name="T29" fmla="*/ 532134365 h 77"/>
                <a:gd name="T30" fmla="*/ 842086364 w 73"/>
                <a:gd name="T31" fmla="*/ 532134365 h 77"/>
                <a:gd name="T32" fmla="*/ 880270312 w 73"/>
                <a:gd name="T33" fmla="*/ 532134365 h 77"/>
                <a:gd name="T34" fmla="*/ 880270312 w 73"/>
                <a:gd name="T35" fmla="*/ 500424901 h 77"/>
                <a:gd name="T36" fmla="*/ 880270312 w 73"/>
                <a:gd name="T37" fmla="*/ 478446040 h 77"/>
                <a:gd name="T38" fmla="*/ 905474869 w 73"/>
                <a:gd name="T39" fmla="*/ 408935797 h 77"/>
                <a:gd name="T40" fmla="*/ 933743794 w 73"/>
                <a:gd name="T41" fmla="*/ 369485854 h 77"/>
                <a:gd name="T42" fmla="*/ 959512042 w 73"/>
                <a:gd name="T43" fmla="*/ 363058581 h 77"/>
                <a:gd name="T44" fmla="*/ 959512042 w 73"/>
                <a:gd name="T45" fmla="*/ 355318101 h 77"/>
                <a:gd name="T46" fmla="*/ 946627588 w 73"/>
                <a:gd name="T47" fmla="*/ 355318101 h 77"/>
                <a:gd name="T48" fmla="*/ 905474869 w 73"/>
                <a:gd name="T49" fmla="*/ 347169159 h 77"/>
                <a:gd name="T50" fmla="*/ 893153447 w 73"/>
                <a:gd name="T51" fmla="*/ 315850891 h 77"/>
                <a:gd name="T52" fmla="*/ 842086364 w 73"/>
                <a:gd name="T53" fmla="*/ 285793404 h 77"/>
                <a:gd name="T54" fmla="*/ 813908420 w 73"/>
                <a:gd name="T55" fmla="*/ 246340492 h 77"/>
                <a:gd name="T56" fmla="*/ 788626727 w 73"/>
                <a:gd name="T57" fmla="*/ 230520293 h 77"/>
                <a:gd name="T58" fmla="*/ 734573072 w 73"/>
                <a:gd name="T59" fmla="*/ 208542682 h 77"/>
                <a:gd name="T60" fmla="*/ 709366537 w 73"/>
                <a:gd name="T61" fmla="*/ 192653261 h 77"/>
                <a:gd name="T62" fmla="*/ 696482083 w 73"/>
                <a:gd name="T63" fmla="*/ 176830406 h 77"/>
                <a:gd name="T64" fmla="*/ 604839652 w 73"/>
                <a:gd name="T65" fmla="*/ 139032088 h 77"/>
                <a:gd name="T66" fmla="*/ 579053273 w 73"/>
                <a:gd name="T67" fmla="*/ 123142666 h 77"/>
                <a:gd name="T68" fmla="*/ 538481386 w 73"/>
                <a:gd name="T69" fmla="*/ 93084867 h 77"/>
                <a:gd name="T70" fmla="*/ 512692701 w 73"/>
                <a:gd name="T71" fmla="*/ 69510575 h 77"/>
                <a:gd name="T72" fmla="*/ 421052741 w 73"/>
                <a:gd name="T73" fmla="*/ 53687720 h 77"/>
                <a:gd name="T74" fmla="*/ 421052741 w 73"/>
                <a:gd name="T75" fmla="*/ 23563481 h 77"/>
                <a:gd name="T76" fmla="*/ 446334435 w 73"/>
                <a:gd name="T77" fmla="*/ 7740628 h 77"/>
                <a:gd name="T78" fmla="*/ 446334435 w 73"/>
                <a:gd name="T79" fmla="*/ 0 h 77"/>
                <a:gd name="T80" fmla="*/ 0 w 73"/>
                <a:gd name="T81" fmla="*/ 37798386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66D"/>
            </a:solidFill>
            <a:ln w="12700">
              <a:solidFill>
                <a:schemeClr val="tx1"/>
              </a:solidFill>
              <a:round/>
              <a:headEnd/>
              <a:tailEnd/>
            </a:ln>
          </p:spPr>
          <p:txBody>
            <a:bodyPr/>
            <a:lstStyle/>
            <a:p>
              <a:endParaRPr lang="en-US"/>
            </a:p>
          </p:txBody>
        </p:sp>
        <p:sp>
          <p:nvSpPr>
            <p:cNvPr id="19526" name="Freeform 63"/>
            <p:cNvSpPr>
              <a:spLocks/>
            </p:cNvSpPr>
            <p:nvPr/>
          </p:nvSpPr>
          <p:spPr bwMode="auto">
            <a:xfrm>
              <a:off x="4662" y="1901"/>
              <a:ext cx="76" cy="117"/>
            </a:xfrm>
            <a:custGeom>
              <a:avLst/>
              <a:gdLst>
                <a:gd name="T0" fmla="*/ 167228533 w 15"/>
                <a:gd name="T1" fmla="*/ 166537825 h 24"/>
                <a:gd name="T2" fmla="*/ 167228533 w 15"/>
                <a:gd name="T3" fmla="*/ 152470725 h 24"/>
                <a:gd name="T4" fmla="*/ 156350525 w 15"/>
                <a:gd name="T5" fmla="*/ 136834070 h 24"/>
                <a:gd name="T6" fmla="*/ 134222897 w 15"/>
                <a:gd name="T7" fmla="*/ 121249908 h 24"/>
                <a:gd name="T8" fmla="*/ 112025714 w 15"/>
                <a:gd name="T9" fmla="*/ 113598033 h 24"/>
                <a:gd name="T10" fmla="*/ 101233798 w 15"/>
                <a:gd name="T11" fmla="*/ 105946079 h 24"/>
                <a:gd name="T12" fmla="*/ 101233798 w 15"/>
                <a:gd name="T13" fmla="*/ 90309424 h 24"/>
                <a:gd name="T14" fmla="*/ 76889505 w 15"/>
                <a:gd name="T15" fmla="*/ 68576935 h 24"/>
                <a:gd name="T16" fmla="*/ 65994755 w 15"/>
                <a:gd name="T17" fmla="*/ 60591687 h 24"/>
                <a:gd name="T18" fmla="*/ 55115976 w 15"/>
                <a:gd name="T19" fmla="*/ 44952224 h 24"/>
                <a:gd name="T20" fmla="*/ 43883828 w 15"/>
                <a:gd name="T21" fmla="*/ 37303069 h 24"/>
                <a:gd name="T22" fmla="*/ 43883828 w 15"/>
                <a:gd name="T23" fmla="*/ 31276050 h 24"/>
                <a:gd name="T24" fmla="*/ 43883828 w 15"/>
                <a:gd name="T25" fmla="*/ 31276050 h 24"/>
                <a:gd name="T26" fmla="*/ 43883828 w 15"/>
                <a:gd name="T27" fmla="*/ 23302171 h 24"/>
                <a:gd name="T28" fmla="*/ 55115976 w 15"/>
                <a:gd name="T29" fmla="*/ 0 h 24"/>
                <a:gd name="T30" fmla="*/ 43883828 w 15"/>
                <a:gd name="T31" fmla="*/ 0 h 24"/>
                <a:gd name="T32" fmla="*/ 22110350 w 15"/>
                <a:gd name="T33" fmla="*/ 0 h 24"/>
                <a:gd name="T34" fmla="*/ 10878156 w 15"/>
                <a:gd name="T35" fmla="*/ 7651912 h 24"/>
                <a:gd name="T36" fmla="*/ 10878156 w 15"/>
                <a:gd name="T37" fmla="*/ 15636592 h 24"/>
                <a:gd name="T38" fmla="*/ 10878156 w 15"/>
                <a:gd name="T39" fmla="*/ 23302171 h 24"/>
                <a:gd name="T40" fmla="*/ 0 w 15"/>
                <a:gd name="T41" fmla="*/ 23302171 h 24"/>
                <a:gd name="T42" fmla="*/ 76889505 w 15"/>
                <a:gd name="T43" fmla="*/ 181852340 h 24"/>
                <a:gd name="T44" fmla="*/ 167228533 w 15"/>
                <a:gd name="T45" fmla="*/ 166537825 h 24"/>
                <a:gd name="T46" fmla="*/ 167228533 w 15"/>
                <a:gd name="T47" fmla="*/ 166537825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FFC66D"/>
            </a:solidFill>
            <a:ln w="12700">
              <a:solidFill>
                <a:schemeClr val="tx1"/>
              </a:solidFill>
              <a:round/>
              <a:headEnd/>
              <a:tailEnd/>
            </a:ln>
          </p:spPr>
          <p:txBody>
            <a:bodyPr/>
            <a:lstStyle/>
            <a:p>
              <a:endParaRPr lang="en-US"/>
            </a:p>
          </p:txBody>
        </p:sp>
      </p:grpSp>
      <p:sp>
        <p:nvSpPr>
          <p:cNvPr id="19475" name="Freeform 64"/>
          <p:cNvSpPr>
            <a:spLocks/>
          </p:cNvSpPr>
          <p:nvPr/>
        </p:nvSpPr>
        <p:spPr bwMode="auto">
          <a:xfrm>
            <a:off x="6618288" y="2801938"/>
            <a:ext cx="136525"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a:solidFill>
              <a:schemeClr val="tx1"/>
            </a:solidFill>
            <a:round/>
            <a:headEnd/>
            <a:tailEnd/>
          </a:ln>
        </p:spPr>
        <p:txBody>
          <a:bodyPr/>
          <a:lstStyle/>
          <a:p>
            <a:endParaRPr lang="en-US"/>
          </a:p>
        </p:txBody>
      </p:sp>
      <p:sp>
        <p:nvSpPr>
          <p:cNvPr id="19476" name="Freeform 65"/>
          <p:cNvSpPr>
            <a:spLocks/>
          </p:cNvSpPr>
          <p:nvPr/>
        </p:nvSpPr>
        <p:spPr bwMode="auto">
          <a:xfrm>
            <a:off x="6740525" y="2654300"/>
            <a:ext cx="166688"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a:solidFill>
              <a:schemeClr val="tx1"/>
            </a:solidFill>
            <a:round/>
            <a:headEnd/>
            <a:tailEnd/>
          </a:ln>
        </p:spPr>
        <p:txBody>
          <a:bodyPr/>
          <a:lstStyle/>
          <a:p>
            <a:endParaRPr lang="en-US"/>
          </a:p>
        </p:txBody>
      </p:sp>
      <p:sp>
        <p:nvSpPr>
          <p:cNvPr id="19477" name="Freeform 66"/>
          <p:cNvSpPr>
            <a:spLocks/>
          </p:cNvSpPr>
          <p:nvPr/>
        </p:nvSpPr>
        <p:spPr bwMode="auto">
          <a:xfrm>
            <a:off x="6734175"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a:solidFill>
              <a:schemeClr val="tx1"/>
            </a:solidFill>
            <a:round/>
            <a:headEnd/>
            <a:tailEnd/>
          </a:ln>
        </p:spPr>
        <p:txBody>
          <a:bodyPr/>
          <a:lstStyle/>
          <a:p>
            <a:endParaRPr lang="en-US"/>
          </a:p>
        </p:txBody>
      </p:sp>
      <p:sp>
        <p:nvSpPr>
          <p:cNvPr id="19478" name="Freeform 67"/>
          <p:cNvSpPr>
            <a:spLocks/>
          </p:cNvSpPr>
          <p:nvPr/>
        </p:nvSpPr>
        <p:spPr bwMode="auto">
          <a:xfrm>
            <a:off x="6886575"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a:solidFill>
              <a:schemeClr val="tx1"/>
            </a:solidFill>
            <a:round/>
            <a:headEnd/>
            <a:tailEnd/>
          </a:ln>
        </p:spPr>
        <p:txBody>
          <a:bodyPr/>
          <a:lstStyle/>
          <a:p>
            <a:endParaRPr lang="en-US"/>
          </a:p>
        </p:txBody>
      </p:sp>
      <p:sp>
        <p:nvSpPr>
          <p:cNvPr id="19479" name="Freeform 68"/>
          <p:cNvSpPr>
            <a:spLocks/>
          </p:cNvSpPr>
          <p:nvPr/>
        </p:nvSpPr>
        <p:spPr bwMode="auto">
          <a:xfrm>
            <a:off x="6791325"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00A0"/>
          </a:solidFill>
          <a:ln w="12700">
            <a:solidFill>
              <a:schemeClr val="tx1"/>
            </a:solidFill>
            <a:round/>
            <a:headEnd/>
            <a:tailEnd/>
          </a:ln>
        </p:spPr>
        <p:txBody>
          <a:bodyPr/>
          <a:lstStyle/>
          <a:p>
            <a:endParaRPr lang="en-US"/>
          </a:p>
        </p:txBody>
      </p:sp>
      <p:sp>
        <p:nvSpPr>
          <p:cNvPr id="19480" name="Freeform 69"/>
          <p:cNvSpPr>
            <a:spLocks/>
          </p:cNvSpPr>
          <p:nvPr/>
        </p:nvSpPr>
        <p:spPr bwMode="auto">
          <a:xfrm>
            <a:off x="6842125" y="1887538"/>
            <a:ext cx="354013"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a:solidFill>
              <a:schemeClr val="tx1"/>
            </a:solidFill>
            <a:round/>
            <a:headEnd/>
            <a:tailEnd/>
          </a:ln>
        </p:spPr>
        <p:txBody>
          <a:bodyPr/>
          <a:lstStyle/>
          <a:p>
            <a:endParaRPr lang="en-US"/>
          </a:p>
        </p:txBody>
      </p:sp>
      <p:grpSp>
        <p:nvGrpSpPr>
          <p:cNvPr id="19481" name="Group 70"/>
          <p:cNvGrpSpPr>
            <a:grpSpLocks/>
          </p:cNvGrpSpPr>
          <p:nvPr/>
        </p:nvGrpSpPr>
        <p:grpSpPr bwMode="auto">
          <a:xfrm>
            <a:off x="2808288" y="4589463"/>
            <a:ext cx="928687" cy="635000"/>
            <a:chOff x="1991" y="3321"/>
            <a:chExt cx="361" cy="231"/>
          </a:xfrm>
        </p:grpSpPr>
        <p:sp>
          <p:nvSpPr>
            <p:cNvPr id="19491" name="Freeform 71"/>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a:solidFill>
                <a:schemeClr val="tx1"/>
              </a:solidFill>
              <a:round/>
              <a:headEnd/>
              <a:tailEnd/>
            </a:ln>
          </p:spPr>
          <p:txBody>
            <a:bodyPr/>
            <a:lstStyle/>
            <a:p>
              <a:endParaRPr lang="en-US"/>
            </a:p>
          </p:txBody>
        </p:sp>
        <p:sp>
          <p:nvSpPr>
            <p:cNvPr id="19492" name="Freeform 72"/>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a:solidFill>
                <a:schemeClr val="tx1"/>
              </a:solidFill>
              <a:round/>
              <a:headEnd/>
              <a:tailEnd/>
            </a:ln>
          </p:spPr>
          <p:txBody>
            <a:bodyPr/>
            <a:lstStyle/>
            <a:p>
              <a:endParaRPr lang="en-US"/>
            </a:p>
          </p:txBody>
        </p:sp>
        <p:sp>
          <p:nvSpPr>
            <p:cNvPr id="19493" name="Freeform 73"/>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a:solidFill>
                <a:schemeClr val="tx1"/>
              </a:solidFill>
              <a:round/>
              <a:headEnd/>
              <a:tailEnd/>
            </a:ln>
          </p:spPr>
          <p:txBody>
            <a:bodyPr/>
            <a:lstStyle/>
            <a:p>
              <a:endParaRPr lang="en-US"/>
            </a:p>
          </p:txBody>
        </p:sp>
        <p:sp>
          <p:nvSpPr>
            <p:cNvPr id="19494" name="Freeform 74"/>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a:solidFill>
                <a:schemeClr val="tx1"/>
              </a:solidFill>
              <a:round/>
              <a:headEnd/>
              <a:tailEnd/>
            </a:ln>
          </p:spPr>
          <p:txBody>
            <a:bodyPr/>
            <a:lstStyle/>
            <a:p>
              <a:endParaRPr lang="en-US"/>
            </a:p>
          </p:txBody>
        </p:sp>
        <p:sp>
          <p:nvSpPr>
            <p:cNvPr id="19495" name="Freeform 75"/>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a:solidFill>
                <a:schemeClr val="tx1"/>
              </a:solidFill>
              <a:round/>
              <a:headEnd/>
              <a:tailEnd/>
            </a:ln>
          </p:spPr>
          <p:txBody>
            <a:bodyPr/>
            <a:lstStyle/>
            <a:p>
              <a:endParaRPr lang="en-US"/>
            </a:p>
          </p:txBody>
        </p:sp>
        <p:sp>
          <p:nvSpPr>
            <p:cNvPr id="19496" name="Freeform 76"/>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a:solidFill>
                <a:schemeClr val="tx1"/>
              </a:solidFill>
              <a:round/>
              <a:headEnd/>
              <a:tailEnd/>
            </a:ln>
          </p:spPr>
          <p:txBody>
            <a:bodyPr/>
            <a:lstStyle/>
            <a:p>
              <a:endParaRPr lang="en-US"/>
            </a:p>
          </p:txBody>
        </p:sp>
        <p:sp>
          <p:nvSpPr>
            <p:cNvPr id="19497" name="Freeform 77"/>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a:solidFill>
                <a:schemeClr val="tx1"/>
              </a:solidFill>
              <a:round/>
              <a:headEnd/>
              <a:tailEnd/>
            </a:ln>
          </p:spPr>
          <p:txBody>
            <a:bodyPr/>
            <a:lstStyle/>
            <a:p>
              <a:endParaRPr lang="en-US"/>
            </a:p>
          </p:txBody>
        </p:sp>
        <p:sp>
          <p:nvSpPr>
            <p:cNvPr id="19498" name="Freeform 78"/>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a:solidFill>
                <a:schemeClr val="tx1"/>
              </a:solidFill>
              <a:round/>
              <a:headEnd/>
              <a:tailEnd/>
            </a:ln>
          </p:spPr>
          <p:txBody>
            <a:bodyPr/>
            <a:lstStyle/>
            <a:p>
              <a:endParaRPr lang="en-US"/>
            </a:p>
          </p:txBody>
        </p:sp>
      </p:grpSp>
      <p:sp>
        <p:nvSpPr>
          <p:cNvPr id="19482" name="Text Box 79"/>
          <p:cNvSpPr txBox="1">
            <a:spLocks noChangeArrowheads="1"/>
          </p:cNvSpPr>
          <p:nvPr/>
        </p:nvSpPr>
        <p:spPr bwMode="auto">
          <a:xfrm>
            <a:off x="2134188" y="1352550"/>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4” person)</a:t>
            </a:r>
          </a:p>
        </p:txBody>
      </p:sp>
      <p:sp>
        <p:nvSpPr>
          <p:cNvPr id="19483" name="Text Box 80"/>
          <p:cNvSpPr txBox="1">
            <a:spLocks noChangeArrowheads="1"/>
          </p:cNvSpPr>
          <p:nvPr/>
        </p:nvSpPr>
        <p:spPr bwMode="auto">
          <a:xfrm>
            <a:off x="654050" y="5894388"/>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No Data          &lt;10%           10%–14%	    15%–19%           20%–24%        </a:t>
            </a:r>
            <a:r>
              <a:rPr lang="en-US" altLang="en-US" sz="1400">
                <a:latin typeface="Arial Narrow" pitchFamily="34" charset="0"/>
              </a:rPr>
              <a:t>  </a:t>
            </a:r>
            <a:r>
              <a:rPr lang="en-US" altLang="en-US" sz="1400" b="1">
                <a:latin typeface="Arial Narrow" pitchFamily="34" charset="0"/>
              </a:rPr>
              <a:t>≥25%</a:t>
            </a:r>
            <a:endParaRPr lang="en-US" altLang="en-US" sz="1400">
              <a:latin typeface="Arial Narrow" pitchFamily="34" charset="0"/>
            </a:endParaRPr>
          </a:p>
        </p:txBody>
      </p:sp>
      <p:sp>
        <p:nvSpPr>
          <p:cNvPr id="19484" name="Rectangle 81"/>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9485" name="Rectangle 82"/>
          <p:cNvSpPr>
            <a:spLocks noChangeArrowheads="1"/>
          </p:cNvSpPr>
          <p:nvPr/>
        </p:nvSpPr>
        <p:spPr bwMode="auto">
          <a:xfrm>
            <a:off x="1347788" y="5953125"/>
            <a:ext cx="207962"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9486" name="Rectangle 83"/>
          <p:cNvSpPr>
            <a:spLocks noChangeArrowheads="1"/>
          </p:cNvSpPr>
          <p:nvPr/>
        </p:nvSpPr>
        <p:spPr bwMode="auto">
          <a:xfrm>
            <a:off x="2209800" y="5943600"/>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19487" name="Rectangle 84"/>
          <p:cNvSpPr>
            <a:spLocks noChangeArrowheads="1"/>
          </p:cNvSpPr>
          <p:nvPr/>
        </p:nvSpPr>
        <p:spPr bwMode="auto">
          <a:xfrm>
            <a:off x="3276600" y="5943600"/>
            <a:ext cx="209550" cy="234950"/>
          </a:xfrm>
          <a:prstGeom prst="rect">
            <a:avLst/>
          </a:prstGeom>
          <a:solidFill>
            <a:srgbClr val="0000A0"/>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9488" name="Rectangle 85"/>
          <p:cNvSpPr>
            <a:spLocks noChangeArrowheads="1"/>
          </p:cNvSpPr>
          <p:nvPr/>
        </p:nvSpPr>
        <p:spPr bwMode="auto">
          <a:xfrm>
            <a:off x="5562600" y="5943600"/>
            <a:ext cx="207963" cy="234950"/>
          </a:xfrm>
          <a:prstGeom prst="rect">
            <a:avLst/>
          </a:prstGeom>
          <a:solidFill>
            <a:srgbClr val="ED4213"/>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9489" name="Rectangle 86"/>
          <p:cNvSpPr>
            <a:spLocks noChangeArrowheads="1"/>
          </p:cNvSpPr>
          <p:nvPr/>
        </p:nvSpPr>
        <p:spPr bwMode="auto">
          <a:xfrm>
            <a:off x="4419600" y="5943600"/>
            <a:ext cx="209550" cy="234950"/>
          </a:xfrm>
          <a:prstGeom prst="rect">
            <a:avLst/>
          </a:prstGeom>
          <a:solidFill>
            <a:srgbClr val="FFC66D"/>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9490" name="Rectangle 87"/>
          <p:cNvSpPr>
            <a:spLocks noChangeArrowheads="1"/>
          </p:cNvSpPr>
          <p:nvPr/>
        </p:nvSpPr>
        <p:spPr bwMode="auto">
          <a:xfrm>
            <a:off x="395288" y="5486400"/>
            <a:ext cx="6157912" cy="757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3594419709"/>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199481" y="1404938"/>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4” person)</a:t>
            </a:r>
          </a:p>
        </p:txBody>
      </p:sp>
      <p:sp>
        <p:nvSpPr>
          <p:cNvPr id="20483" name="Freeform 3"/>
          <p:cNvSpPr>
            <a:spLocks/>
          </p:cNvSpPr>
          <p:nvPr/>
        </p:nvSpPr>
        <p:spPr bwMode="auto">
          <a:xfrm>
            <a:off x="4013200" y="2003425"/>
            <a:ext cx="642938"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C66D"/>
          </a:solidFill>
          <a:ln w="12700">
            <a:solidFill>
              <a:schemeClr val="tx1"/>
            </a:solidFill>
            <a:round/>
            <a:headEnd/>
            <a:tailEnd/>
          </a:ln>
        </p:spPr>
        <p:txBody>
          <a:bodyPr/>
          <a:lstStyle/>
          <a:p>
            <a:endParaRPr lang="en-US"/>
          </a:p>
        </p:txBody>
      </p:sp>
      <p:sp>
        <p:nvSpPr>
          <p:cNvPr id="20484" name="Freeform 4"/>
          <p:cNvSpPr>
            <a:spLocks/>
          </p:cNvSpPr>
          <p:nvPr/>
        </p:nvSpPr>
        <p:spPr bwMode="auto">
          <a:xfrm>
            <a:off x="3984625" y="2398713"/>
            <a:ext cx="681038"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FFC66D"/>
          </a:solidFill>
          <a:ln w="12700">
            <a:solidFill>
              <a:schemeClr val="tx1"/>
            </a:solidFill>
            <a:round/>
            <a:headEnd/>
            <a:tailEnd/>
          </a:ln>
        </p:spPr>
        <p:txBody>
          <a:bodyPr/>
          <a:lstStyle/>
          <a:p>
            <a:endParaRPr lang="en-US"/>
          </a:p>
        </p:txBody>
      </p:sp>
      <p:sp>
        <p:nvSpPr>
          <p:cNvPr id="20485" name="Freeform 5"/>
          <p:cNvSpPr>
            <a:spLocks/>
          </p:cNvSpPr>
          <p:nvPr/>
        </p:nvSpPr>
        <p:spPr bwMode="auto">
          <a:xfrm>
            <a:off x="3962400" y="2794000"/>
            <a:ext cx="804863"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66D"/>
          </a:solidFill>
          <a:ln w="12700">
            <a:solidFill>
              <a:schemeClr val="tx1"/>
            </a:solidFill>
            <a:round/>
            <a:headEnd/>
            <a:tailEnd/>
          </a:ln>
        </p:spPr>
        <p:txBody>
          <a:bodyPr/>
          <a:lstStyle/>
          <a:p>
            <a:endParaRPr lang="en-US"/>
          </a:p>
        </p:txBody>
      </p:sp>
      <p:sp>
        <p:nvSpPr>
          <p:cNvPr id="20486" name="Freeform 6"/>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66D"/>
          </a:solidFill>
          <a:ln w="12700">
            <a:solidFill>
              <a:schemeClr val="tx1"/>
            </a:solidFill>
            <a:round/>
            <a:headEnd/>
            <a:tailEnd/>
          </a:ln>
        </p:spPr>
        <p:txBody>
          <a:bodyPr/>
          <a:lstStyle/>
          <a:p>
            <a:endParaRPr lang="en-US"/>
          </a:p>
        </p:txBody>
      </p:sp>
      <p:sp>
        <p:nvSpPr>
          <p:cNvPr id="20487" name="Freeform 7"/>
          <p:cNvSpPr>
            <a:spLocks/>
          </p:cNvSpPr>
          <p:nvPr/>
        </p:nvSpPr>
        <p:spPr bwMode="auto">
          <a:xfrm>
            <a:off x="4019550" y="3590925"/>
            <a:ext cx="839788"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FFC66D"/>
          </a:solidFill>
          <a:ln w="12700">
            <a:solidFill>
              <a:schemeClr val="tx1"/>
            </a:solidFill>
            <a:round/>
            <a:headEnd/>
            <a:tailEnd/>
          </a:ln>
        </p:spPr>
        <p:txBody>
          <a:bodyPr/>
          <a:lstStyle/>
          <a:p>
            <a:endParaRPr lang="en-US"/>
          </a:p>
        </p:txBody>
      </p:sp>
      <p:sp>
        <p:nvSpPr>
          <p:cNvPr id="20488" name="Freeform 8"/>
          <p:cNvSpPr>
            <a:spLocks/>
          </p:cNvSpPr>
          <p:nvPr/>
        </p:nvSpPr>
        <p:spPr bwMode="auto">
          <a:xfrm>
            <a:off x="4651375" y="2740025"/>
            <a:ext cx="592138"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66D"/>
          </a:solidFill>
          <a:ln w="12700">
            <a:solidFill>
              <a:schemeClr val="tx1"/>
            </a:solidFill>
            <a:round/>
            <a:headEnd/>
            <a:tailEnd/>
          </a:ln>
        </p:spPr>
        <p:txBody>
          <a:bodyPr/>
          <a:lstStyle/>
          <a:p>
            <a:endParaRPr lang="en-US"/>
          </a:p>
        </p:txBody>
      </p:sp>
      <p:sp>
        <p:nvSpPr>
          <p:cNvPr id="20489" name="Freeform 9"/>
          <p:cNvSpPr>
            <a:spLocks/>
          </p:cNvSpPr>
          <p:nvPr/>
        </p:nvSpPr>
        <p:spPr bwMode="auto">
          <a:xfrm>
            <a:off x="4730750" y="3127375"/>
            <a:ext cx="649288"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66D"/>
          </a:solidFill>
          <a:ln w="12700">
            <a:solidFill>
              <a:schemeClr val="tx1"/>
            </a:solidFill>
            <a:round/>
            <a:headEnd/>
            <a:tailEnd/>
          </a:ln>
        </p:spPr>
        <p:txBody>
          <a:bodyPr/>
          <a:lstStyle/>
          <a:p>
            <a:endParaRPr lang="en-US"/>
          </a:p>
        </p:txBody>
      </p:sp>
      <p:sp>
        <p:nvSpPr>
          <p:cNvPr id="20490" name="Freeform 10"/>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FFC66D"/>
          </a:solidFill>
          <a:ln w="12700">
            <a:solidFill>
              <a:schemeClr val="tx1"/>
            </a:solidFill>
            <a:round/>
            <a:headEnd/>
            <a:tailEnd/>
          </a:ln>
        </p:spPr>
        <p:txBody>
          <a:bodyPr/>
          <a:lstStyle/>
          <a:p>
            <a:endParaRPr lang="en-US"/>
          </a:p>
        </p:txBody>
      </p:sp>
      <p:sp>
        <p:nvSpPr>
          <p:cNvPr id="20491" name="Freeform 11"/>
          <p:cNvSpPr>
            <a:spLocks/>
          </p:cNvSpPr>
          <p:nvPr/>
        </p:nvSpPr>
        <p:spPr bwMode="auto">
          <a:xfrm>
            <a:off x="5343525" y="3265488"/>
            <a:ext cx="719138"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66D"/>
          </a:solidFill>
          <a:ln w="12700">
            <a:solidFill>
              <a:schemeClr val="tx1"/>
            </a:solidFill>
            <a:round/>
            <a:headEnd/>
            <a:tailEnd/>
          </a:ln>
        </p:spPr>
        <p:txBody>
          <a:bodyPr/>
          <a:lstStyle/>
          <a:p>
            <a:endParaRPr lang="en-US"/>
          </a:p>
        </p:txBody>
      </p:sp>
      <p:sp>
        <p:nvSpPr>
          <p:cNvPr id="20492" name="Freeform 12"/>
          <p:cNvSpPr>
            <a:spLocks/>
          </p:cNvSpPr>
          <p:nvPr/>
        </p:nvSpPr>
        <p:spPr bwMode="auto">
          <a:xfrm>
            <a:off x="5280025" y="3560763"/>
            <a:ext cx="801688"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66D"/>
          </a:solidFill>
          <a:ln w="12700">
            <a:solidFill>
              <a:schemeClr val="tx1"/>
            </a:solidFill>
            <a:round/>
            <a:headEnd/>
            <a:tailEnd/>
          </a:ln>
        </p:spPr>
        <p:txBody>
          <a:bodyPr/>
          <a:lstStyle/>
          <a:p>
            <a:endParaRPr lang="en-US"/>
          </a:p>
        </p:txBody>
      </p:sp>
      <p:sp>
        <p:nvSpPr>
          <p:cNvPr id="20493" name="Freeform 13"/>
          <p:cNvSpPr>
            <a:spLocks/>
          </p:cNvSpPr>
          <p:nvPr/>
        </p:nvSpPr>
        <p:spPr bwMode="auto">
          <a:xfrm>
            <a:off x="5489575" y="3824288"/>
            <a:ext cx="376238"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ED4213"/>
          </a:solidFill>
          <a:ln w="12700">
            <a:solidFill>
              <a:schemeClr val="tx1"/>
            </a:solidFill>
            <a:round/>
            <a:headEnd/>
            <a:tailEnd/>
          </a:ln>
        </p:spPr>
        <p:txBody>
          <a:bodyPr/>
          <a:lstStyle/>
          <a:p>
            <a:endParaRPr lang="en-US"/>
          </a:p>
        </p:txBody>
      </p:sp>
      <p:sp>
        <p:nvSpPr>
          <p:cNvPr id="20494" name="Freeform 14"/>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66D"/>
          </a:solidFill>
          <a:ln w="12700">
            <a:solidFill>
              <a:schemeClr val="tx1"/>
            </a:solidFill>
            <a:round/>
            <a:headEnd/>
            <a:tailEnd/>
          </a:ln>
        </p:spPr>
        <p:txBody>
          <a:bodyPr/>
          <a:lstStyle/>
          <a:p>
            <a:endParaRPr lang="en-US"/>
          </a:p>
        </p:txBody>
      </p:sp>
      <p:sp>
        <p:nvSpPr>
          <p:cNvPr id="20495" name="Freeform 15"/>
          <p:cNvSpPr>
            <a:spLocks/>
          </p:cNvSpPr>
          <p:nvPr/>
        </p:nvSpPr>
        <p:spPr bwMode="auto">
          <a:xfrm>
            <a:off x="5845175"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66D"/>
          </a:solidFill>
          <a:ln w="12700">
            <a:solidFill>
              <a:schemeClr val="tx1"/>
            </a:solidFill>
            <a:round/>
            <a:headEnd/>
            <a:tailEnd/>
          </a:ln>
        </p:spPr>
        <p:txBody>
          <a:bodyPr/>
          <a:lstStyle/>
          <a:p>
            <a:endParaRPr lang="en-US"/>
          </a:p>
        </p:txBody>
      </p:sp>
      <p:sp>
        <p:nvSpPr>
          <p:cNvPr id="20496" name="Freeform 16"/>
          <p:cNvSpPr>
            <a:spLocks/>
          </p:cNvSpPr>
          <p:nvPr/>
        </p:nvSpPr>
        <p:spPr bwMode="auto">
          <a:xfrm>
            <a:off x="5591175" y="4311650"/>
            <a:ext cx="890588"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a:solidFill>
              <a:schemeClr val="tx1"/>
            </a:solidFill>
            <a:round/>
            <a:headEnd/>
            <a:tailEnd/>
          </a:ln>
        </p:spPr>
        <p:txBody>
          <a:bodyPr/>
          <a:lstStyle/>
          <a:p>
            <a:endParaRPr lang="en-US"/>
          </a:p>
        </p:txBody>
      </p:sp>
      <p:sp>
        <p:nvSpPr>
          <p:cNvPr id="20497" name="Freeform 17"/>
          <p:cNvSpPr>
            <a:spLocks/>
          </p:cNvSpPr>
          <p:nvPr/>
        </p:nvSpPr>
        <p:spPr bwMode="auto">
          <a:xfrm>
            <a:off x="5988050" y="3009900"/>
            <a:ext cx="442913"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ED4213"/>
          </a:solidFill>
          <a:ln w="12700">
            <a:solidFill>
              <a:schemeClr val="tx1"/>
            </a:solidFill>
            <a:round/>
            <a:headEnd/>
            <a:tailEnd/>
          </a:ln>
        </p:spPr>
        <p:txBody>
          <a:bodyPr/>
          <a:lstStyle/>
          <a:p>
            <a:endParaRPr lang="en-US"/>
          </a:p>
        </p:txBody>
      </p:sp>
      <p:sp>
        <p:nvSpPr>
          <p:cNvPr id="20498" name="Freeform 18"/>
          <p:cNvSpPr>
            <a:spLocks/>
          </p:cNvSpPr>
          <p:nvPr/>
        </p:nvSpPr>
        <p:spPr bwMode="auto">
          <a:xfrm>
            <a:off x="4845050" y="3660775"/>
            <a:ext cx="485775"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66D"/>
          </a:solidFill>
          <a:ln w="12700">
            <a:solidFill>
              <a:schemeClr val="tx1"/>
            </a:solidFill>
            <a:round/>
            <a:headEnd/>
            <a:tailEnd/>
          </a:ln>
        </p:spPr>
        <p:txBody>
          <a:bodyPr/>
          <a:lstStyle/>
          <a:p>
            <a:endParaRPr lang="en-US"/>
          </a:p>
        </p:txBody>
      </p:sp>
      <p:sp>
        <p:nvSpPr>
          <p:cNvPr id="20499" name="Freeform 19"/>
          <p:cNvSpPr>
            <a:spLocks/>
          </p:cNvSpPr>
          <p:nvPr/>
        </p:nvSpPr>
        <p:spPr bwMode="auto">
          <a:xfrm>
            <a:off x="2105025"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a:solidFill>
              <a:schemeClr val="tx1"/>
            </a:solidFill>
            <a:round/>
            <a:headEnd/>
            <a:tailEnd/>
          </a:ln>
        </p:spPr>
        <p:txBody>
          <a:bodyPr/>
          <a:lstStyle/>
          <a:p>
            <a:endParaRPr lang="en-US"/>
          </a:p>
        </p:txBody>
      </p:sp>
      <p:sp>
        <p:nvSpPr>
          <p:cNvPr id="20500" name="Freeform 20"/>
          <p:cNvSpPr>
            <a:spLocks/>
          </p:cNvSpPr>
          <p:nvPr/>
        </p:nvSpPr>
        <p:spPr bwMode="auto">
          <a:xfrm>
            <a:off x="3325813" y="2452688"/>
            <a:ext cx="681037"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a:solidFill>
              <a:schemeClr val="tx1"/>
            </a:solidFill>
            <a:round/>
            <a:headEnd/>
            <a:tailEnd/>
          </a:ln>
        </p:spPr>
        <p:txBody>
          <a:bodyPr/>
          <a:lstStyle/>
          <a:p>
            <a:endParaRPr lang="en-US"/>
          </a:p>
        </p:txBody>
      </p:sp>
      <p:sp>
        <p:nvSpPr>
          <p:cNvPr id="20501" name="Freeform 21"/>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a:solidFill>
              <a:schemeClr val="tx1"/>
            </a:solidFill>
            <a:round/>
            <a:headEnd/>
            <a:tailEnd/>
          </a:ln>
        </p:spPr>
        <p:txBody>
          <a:bodyPr/>
          <a:lstStyle/>
          <a:p>
            <a:endParaRPr lang="en-US"/>
          </a:p>
        </p:txBody>
      </p:sp>
      <p:sp>
        <p:nvSpPr>
          <p:cNvPr id="20502" name="Freeform 22"/>
          <p:cNvSpPr>
            <a:spLocks/>
          </p:cNvSpPr>
          <p:nvPr/>
        </p:nvSpPr>
        <p:spPr bwMode="auto">
          <a:xfrm>
            <a:off x="3341688" y="3521075"/>
            <a:ext cx="685800"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a:solidFill>
              <a:schemeClr val="tx1"/>
            </a:solidFill>
            <a:round/>
            <a:headEnd/>
            <a:tailEnd/>
          </a:ln>
        </p:spPr>
        <p:txBody>
          <a:bodyPr/>
          <a:lstStyle/>
          <a:p>
            <a:endParaRPr lang="en-US"/>
          </a:p>
        </p:txBody>
      </p:sp>
      <p:sp>
        <p:nvSpPr>
          <p:cNvPr id="20503" name="Freeform 23"/>
          <p:cNvSpPr>
            <a:spLocks/>
          </p:cNvSpPr>
          <p:nvPr/>
        </p:nvSpPr>
        <p:spPr bwMode="auto">
          <a:xfrm>
            <a:off x="3602038" y="3660775"/>
            <a:ext cx="1366837"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66D"/>
          </a:solidFill>
          <a:ln w="12700">
            <a:solidFill>
              <a:schemeClr val="tx1"/>
            </a:solidFill>
            <a:round/>
            <a:headEnd/>
            <a:tailEnd/>
          </a:ln>
        </p:spPr>
        <p:txBody>
          <a:bodyPr/>
          <a:lstStyle/>
          <a:p>
            <a:endParaRPr lang="en-US"/>
          </a:p>
        </p:txBody>
      </p:sp>
      <p:sp>
        <p:nvSpPr>
          <p:cNvPr id="20504" name="Freeform 24"/>
          <p:cNvSpPr>
            <a:spLocks/>
          </p:cNvSpPr>
          <p:nvPr/>
        </p:nvSpPr>
        <p:spPr bwMode="auto">
          <a:xfrm>
            <a:off x="6170613"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a:solidFill>
              <a:schemeClr val="tx1"/>
            </a:solidFill>
            <a:round/>
            <a:headEnd/>
            <a:tailEnd/>
          </a:ln>
        </p:spPr>
        <p:txBody>
          <a:bodyPr/>
          <a:lstStyle/>
          <a:p>
            <a:endParaRPr lang="en-US"/>
          </a:p>
        </p:txBody>
      </p:sp>
      <p:sp>
        <p:nvSpPr>
          <p:cNvPr id="20505" name="Freeform 25"/>
          <p:cNvSpPr>
            <a:spLocks/>
          </p:cNvSpPr>
          <p:nvPr/>
        </p:nvSpPr>
        <p:spPr bwMode="auto">
          <a:xfrm>
            <a:off x="6661150" y="2266950"/>
            <a:ext cx="166688"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a:solidFill>
              <a:schemeClr val="tx1"/>
            </a:solidFill>
            <a:round/>
            <a:headEnd/>
            <a:tailEnd/>
          </a:ln>
        </p:spPr>
        <p:txBody>
          <a:bodyPr/>
          <a:lstStyle/>
          <a:p>
            <a:endParaRPr lang="en-US"/>
          </a:p>
        </p:txBody>
      </p:sp>
      <p:grpSp>
        <p:nvGrpSpPr>
          <p:cNvPr id="20506" name="Group 26"/>
          <p:cNvGrpSpPr>
            <a:grpSpLocks/>
          </p:cNvGrpSpPr>
          <p:nvPr/>
        </p:nvGrpSpPr>
        <p:grpSpPr bwMode="auto">
          <a:xfrm>
            <a:off x="1027113" y="3886200"/>
            <a:ext cx="1785937" cy="1390650"/>
            <a:chOff x="768" y="2832"/>
            <a:chExt cx="1203" cy="876"/>
          </a:xfrm>
        </p:grpSpPr>
        <p:sp>
          <p:nvSpPr>
            <p:cNvPr id="20552" name="Freeform 27"/>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a:solidFill>
                <a:schemeClr val="tx1"/>
              </a:solidFill>
              <a:round/>
              <a:headEnd/>
              <a:tailEnd/>
            </a:ln>
          </p:spPr>
          <p:txBody>
            <a:bodyPr/>
            <a:lstStyle/>
            <a:p>
              <a:endParaRPr lang="en-US"/>
            </a:p>
          </p:txBody>
        </p:sp>
        <p:sp>
          <p:nvSpPr>
            <p:cNvPr id="20553" name="Freeform 28"/>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a:solidFill>
                <a:schemeClr val="tx1"/>
              </a:solidFill>
              <a:round/>
              <a:headEnd/>
              <a:tailEnd/>
            </a:ln>
          </p:spPr>
          <p:txBody>
            <a:bodyPr/>
            <a:lstStyle/>
            <a:p>
              <a:endParaRPr lang="en-US"/>
            </a:p>
          </p:txBody>
        </p:sp>
        <p:sp>
          <p:nvSpPr>
            <p:cNvPr id="20554" name="Freeform 29"/>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a:solidFill>
                <a:schemeClr val="tx1"/>
              </a:solidFill>
              <a:round/>
              <a:headEnd/>
              <a:tailEnd/>
            </a:ln>
          </p:spPr>
          <p:txBody>
            <a:bodyPr/>
            <a:lstStyle/>
            <a:p>
              <a:endParaRPr lang="en-US"/>
            </a:p>
          </p:txBody>
        </p:sp>
        <p:sp>
          <p:nvSpPr>
            <p:cNvPr id="20555" name="Freeform 30"/>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a:solidFill>
                <a:schemeClr val="tx1"/>
              </a:solidFill>
              <a:round/>
              <a:headEnd/>
              <a:tailEnd/>
            </a:ln>
          </p:spPr>
          <p:txBody>
            <a:bodyPr/>
            <a:lstStyle/>
            <a:p>
              <a:endParaRPr lang="en-US"/>
            </a:p>
          </p:txBody>
        </p:sp>
        <p:sp>
          <p:nvSpPr>
            <p:cNvPr id="20556" name="Freeform 31"/>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a:solidFill>
                <a:schemeClr val="tx1"/>
              </a:solidFill>
              <a:round/>
              <a:headEnd/>
              <a:tailEnd/>
            </a:ln>
          </p:spPr>
          <p:txBody>
            <a:bodyPr/>
            <a:lstStyle/>
            <a:p>
              <a:endParaRPr lang="en-US"/>
            </a:p>
          </p:txBody>
        </p:sp>
        <p:sp>
          <p:nvSpPr>
            <p:cNvPr id="20557" name="Freeform 32"/>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a:solidFill>
                <a:schemeClr val="tx1"/>
              </a:solidFill>
              <a:round/>
              <a:headEnd/>
              <a:tailEnd/>
            </a:ln>
          </p:spPr>
          <p:txBody>
            <a:bodyPr/>
            <a:lstStyle/>
            <a:p>
              <a:endParaRPr lang="en-US"/>
            </a:p>
          </p:txBody>
        </p:sp>
        <p:sp>
          <p:nvSpPr>
            <p:cNvPr id="20558" name="Freeform 33"/>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a:solidFill>
                <a:schemeClr val="tx1"/>
              </a:solidFill>
              <a:round/>
              <a:headEnd/>
              <a:tailEnd/>
            </a:ln>
          </p:spPr>
          <p:txBody>
            <a:bodyPr/>
            <a:lstStyle/>
            <a:p>
              <a:endParaRPr lang="en-US"/>
            </a:p>
          </p:txBody>
        </p:sp>
        <p:sp>
          <p:nvSpPr>
            <p:cNvPr id="20559" name="Freeform 34"/>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a:solidFill>
                <a:schemeClr val="tx1"/>
              </a:solidFill>
              <a:round/>
              <a:headEnd/>
              <a:tailEnd/>
            </a:ln>
          </p:spPr>
          <p:txBody>
            <a:bodyPr/>
            <a:lstStyle/>
            <a:p>
              <a:endParaRPr lang="en-US"/>
            </a:p>
          </p:txBody>
        </p:sp>
        <p:sp>
          <p:nvSpPr>
            <p:cNvPr id="20560" name="Freeform 35"/>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a:solidFill>
                <a:schemeClr val="tx1"/>
              </a:solidFill>
              <a:round/>
              <a:headEnd/>
              <a:tailEnd/>
            </a:ln>
          </p:spPr>
          <p:txBody>
            <a:bodyPr/>
            <a:lstStyle/>
            <a:p>
              <a:endParaRPr lang="en-US"/>
            </a:p>
          </p:txBody>
        </p:sp>
        <p:sp>
          <p:nvSpPr>
            <p:cNvPr id="20561" name="Freeform 36"/>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a:solidFill>
                <a:schemeClr val="tx1"/>
              </a:solidFill>
              <a:round/>
              <a:headEnd/>
              <a:tailEnd/>
            </a:ln>
          </p:spPr>
          <p:txBody>
            <a:bodyPr/>
            <a:lstStyle/>
            <a:p>
              <a:endParaRPr lang="en-US"/>
            </a:p>
          </p:txBody>
        </p:sp>
        <p:sp>
          <p:nvSpPr>
            <p:cNvPr id="20562" name="Freeform 37"/>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a:solidFill>
                <a:schemeClr val="tx1"/>
              </a:solidFill>
              <a:round/>
              <a:headEnd/>
              <a:tailEnd/>
            </a:ln>
          </p:spPr>
          <p:txBody>
            <a:bodyPr/>
            <a:lstStyle/>
            <a:p>
              <a:endParaRPr lang="en-US"/>
            </a:p>
          </p:txBody>
        </p:sp>
        <p:sp>
          <p:nvSpPr>
            <p:cNvPr id="20563" name="Freeform 38"/>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a:solidFill>
                <a:schemeClr val="tx1"/>
              </a:solidFill>
              <a:round/>
              <a:headEnd/>
              <a:tailEnd/>
            </a:ln>
          </p:spPr>
          <p:txBody>
            <a:bodyPr/>
            <a:lstStyle/>
            <a:p>
              <a:endParaRPr lang="en-US"/>
            </a:p>
          </p:txBody>
        </p:sp>
        <p:sp>
          <p:nvSpPr>
            <p:cNvPr id="20564" name="Freeform 39"/>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a:solidFill>
                <a:schemeClr val="tx1"/>
              </a:solidFill>
              <a:round/>
              <a:headEnd/>
              <a:tailEnd/>
            </a:ln>
          </p:spPr>
          <p:txBody>
            <a:bodyPr/>
            <a:lstStyle/>
            <a:p>
              <a:endParaRPr lang="en-US"/>
            </a:p>
          </p:txBody>
        </p:sp>
        <p:sp>
          <p:nvSpPr>
            <p:cNvPr id="20565" name="Freeform 40"/>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a:solidFill>
                <a:schemeClr val="tx1"/>
              </a:solidFill>
              <a:round/>
              <a:headEnd/>
              <a:tailEnd/>
            </a:ln>
          </p:spPr>
          <p:txBody>
            <a:bodyPr/>
            <a:lstStyle/>
            <a:p>
              <a:endParaRPr lang="en-US"/>
            </a:p>
          </p:txBody>
        </p:sp>
        <p:sp>
          <p:nvSpPr>
            <p:cNvPr id="20566" name="Freeform 41"/>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a:solidFill>
                <a:schemeClr val="tx1"/>
              </a:solidFill>
              <a:round/>
              <a:headEnd/>
              <a:tailEnd/>
            </a:ln>
          </p:spPr>
          <p:txBody>
            <a:bodyPr/>
            <a:lstStyle/>
            <a:p>
              <a:endParaRPr lang="en-US"/>
            </a:p>
          </p:txBody>
        </p:sp>
      </p:grpSp>
      <p:sp>
        <p:nvSpPr>
          <p:cNvPr id="20507" name="Freeform 42"/>
          <p:cNvSpPr>
            <a:spLocks/>
          </p:cNvSpPr>
          <p:nvPr/>
        </p:nvSpPr>
        <p:spPr bwMode="auto">
          <a:xfrm>
            <a:off x="2957513" y="2794000"/>
            <a:ext cx="550862"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a:solidFill>
              <a:schemeClr val="tx1"/>
            </a:solidFill>
            <a:round/>
            <a:headEnd/>
            <a:tailEnd/>
          </a:ln>
        </p:spPr>
        <p:txBody>
          <a:bodyPr/>
          <a:lstStyle/>
          <a:p>
            <a:endParaRPr lang="en-US"/>
          </a:p>
        </p:txBody>
      </p:sp>
      <p:sp>
        <p:nvSpPr>
          <p:cNvPr id="20508" name="Freeform 43"/>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FFC66D"/>
          </a:solidFill>
          <a:ln w="12700">
            <a:solidFill>
              <a:schemeClr val="tx1"/>
            </a:solidFill>
            <a:round/>
            <a:headEnd/>
            <a:tailEnd/>
          </a:ln>
        </p:spPr>
        <p:txBody>
          <a:bodyPr/>
          <a:lstStyle/>
          <a:p>
            <a:endParaRPr lang="en-US"/>
          </a:p>
        </p:txBody>
      </p:sp>
      <p:sp>
        <p:nvSpPr>
          <p:cNvPr id="20509" name="Freeform 44"/>
          <p:cNvSpPr>
            <a:spLocks/>
          </p:cNvSpPr>
          <p:nvPr/>
        </p:nvSpPr>
        <p:spPr bwMode="auto">
          <a:xfrm>
            <a:off x="2168525" y="2035175"/>
            <a:ext cx="782638"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000099"/>
          </a:solidFill>
          <a:ln w="12700">
            <a:solidFill>
              <a:schemeClr val="tx1"/>
            </a:solidFill>
            <a:round/>
            <a:headEnd/>
            <a:tailEnd/>
          </a:ln>
        </p:spPr>
        <p:txBody>
          <a:bodyPr/>
          <a:lstStyle/>
          <a:p>
            <a:endParaRPr lang="en-US"/>
          </a:p>
        </p:txBody>
      </p:sp>
      <p:sp>
        <p:nvSpPr>
          <p:cNvPr id="20510" name="Freeform 45"/>
          <p:cNvSpPr>
            <a:spLocks/>
          </p:cNvSpPr>
          <p:nvPr/>
        </p:nvSpPr>
        <p:spPr bwMode="auto">
          <a:xfrm>
            <a:off x="2806700" y="1833563"/>
            <a:ext cx="585788"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99"/>
          </a:solidFill>
          <a:ln w="12700">
            <a:solidFill>
              <a:schemeClr val="tx1"/>
            </a:solidFill>
            <a:round/>
            <a:headEnd/>
            <a:tailEnd/>
          </a:ln>
        </p:spPr>
        <p:txBody>
          <a:bodyPr/>
          <a:lstStyle/>
          <a:p>
            <a:endParaRPr lang="en-US"/>
          </a:p>
        </p:txBody>
      </p:sp>
      <p:sp>
        <p:nvSpPr>
          <p:cNvPr id="20511" name="Freeform 46"/>
          <p:cNvSpPr>
            <a:spLocks/>
          </p:cNvSpPr>
          <p:nvPr/>
        </p:nvSpPr>
        <p:spPr bwMode="auto">
          <a:xfrm>
            <a:off x="3052763"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a:solidFill>
              <a:schemeClr val="tx1"/>
            </a:solidFill>
            <a:round/>
            <a:headEnd/>
            <a:tailEnd/>
          </a:ln>
        </p:spPr>
        <p:txBody>
          <a:bodyPr/>
          <a:lstStyle/>
          <a:p>
            <a:endParaRPr lang="en-US"/>
          </a:p>
        </p:txBody>
      </p:sp>
      <p:sp>
        <p:nvSpPr>
          <p:cNvPr id="20512" name="Freeform 47"/>
          <p:cNvSpPr>
            <a:spLocks/>
          </p:cNvSpPr>
          <p:nvPr/>
        </p:nvSpPr>
        <p:spPr bwMode="auto">
          <a:xfrm>
            <a:off x="2452688" y="2662238"/>
            <a:ext cx="620712"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a:solidFill>
              <a:schemeClr val="tx1"/>
            </a:solidFill>
            <a:round/>
            <a:headEnd/>
            <a:tailEnd/>
          </a:ln>
        </p:spPr>
        <p:txBody>
          <a:bodyPr/>
          <a:lstStyle/>
          <a:p>
            <a:endParaRPr lang="en-US"/>
          </a:p>
        </p:txBody>
      </p:sp>
      <p:sp>
        <p:nvSpPr>
          <p:cNvPr id="20513" name="Freeform 48"/>
          <p:cNvSpPr>
            <a:spLocks/>
          </p:cNvSpPr>
          <p:nvPr/>
        </p:nvSpPr>
        <p:spPr bwMode="auto">
          <a:xfrm>
            <a:off x="2776538" y="3444875"/>
            <a:ext cx="658812"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0000A0"/>
          </a:solidFill>
          <a:ln w="12700">
            <a:solidFill>
              <a:schemeClr val="tx1"/>
            </a:solidFill>
            <a:round/>
            <a:headEnd/>
            <a:tailEnd/>
          </a:ln>
        </p:spPr>
        <p:txBody>
          <a:bodyPr/>
          <a:lstStyle/>
          <a:p>
            <a:endParaRPr lang="en-US"/>
          </a:p>
        </p:txBody>
      </p:sp>
      <p:sp>
        <p:nvSpPr>
          <p:cNvPr id="20514" name="Freeform 49"/>
          <p:cNvSpPr>
            <a:spLocks/>
          </p:cNvSpPr>
          <p:nvPr/>
        </p:nvSpPr>
        <p:spPr bwMode="auto">
          <a:xfrm>
            <a:off x="4606925" y="1981200"/>
            <a:ext cx="644525"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a:solidFill>
              <a:schemeClr val="tx1"/>
            </a:solidFill>
            <a:round/>
            <a:headEnd/>
            <a:tailEnd/>
          </a:ln>
        </p:spPr>
        <p:txBody>
          <a:bodyPr/>
          <a:lstStyle/>
          <a:p>
            <a:endParaRPr lang="en-US"/>
          </a:p>
        </p:txBody>
      </p:sp>
      <p:sp>
        <p:nvSpPr>
          <p:cNvPr id="20515" name="Freeform 50"/>
          <p:cNvSpPr>
            <a:spLocks/>
          </p:cNvSpPr>
          <p:nvPr/>
        </p:nvSpPr>
        <p:spPr bwMode="auto">
          <a:xfrm>
            <a:off x="4903788" y="4133850"/>
            <a:ext cx="555625"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66D"/>
          </a:solidFill>
          <a:ln w="12700">
            <a:solidFill>
              <a:schemeClr val="tx1"/>
            </a:solidFill>
            <a:round/>
            <a:headEnd/>
            <a:tailEnd/>
          </a:ln>
        </p:spPr>
        <p:txBody>
          <a:bodyPr/>
          <a:lstStyle/>
          <a:p>
            <a:endParaRPr lang="en-US"/>
          </a:p>
        </p:txBody>
      </p:sp>
      <p:sp>
        <p:nvSpPr>
          <p:cNvPr id="20516" name="Freeform 51"/>
          <p:cNvSpPr>
            <a:spLocks/>
          </p:cNvSpPr>
          <p:nvPr/>
        </p:nvSpPr>
        <p:spPr bwMode="auto">
          <a:xfrm>
            <a:off x="5127625" y="2855913"/>
            <a:ext cx="390525"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66D"/>
          </a:solidFill>
          <a:ln w="12700">
            <a:solidFill>
              <a:schemeClr val="tx1"/>
            </a:solidFill>
            <a:round/>
            <a:headEnd/>
            <a:tailEnd/>
          </a:ln>
        </p:spPr>
        <p:txBody>
          <a:bodyPr/>
          <a:lstStyle/>
          <a:p>
            <a:endParaRPr lang="en-US"/>
          </a:p>
        </p:txBody>
      </p:sp>
      <p:grpSp>
        <p:nvGrpSpPr>
          <p:cNvPr id="20517" name="Group 52"/>
          <p:cNvGrpSpPr>
            <a:grpSpLocks/>
          </p:cNvGrpSpPr>
          <p:nvPr/>
        </p:nvGrpSpPr>
        <p:grpSpPr bwMode="auto">
          <a:xfrm>
            <a:off x="5176838" y="2197100"/>
            <a:ext cx="738187" cy="742950"/>
            <a:chOff x="3562" y="1636"/>
            <a:chExt cx="497" cy="468"/>
          </a:xfrm>
        </p:grpSpPr>
        <p:sp>
          <p:nvSpPr>
            <p:cNvPr id="20550" name="Freeform 53"/>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66D"/>
            </a:solidFill>
            <a:ln w="12700">
              <a:solidFill>
                <a:schemeClr val="tx1"/>
              </a:solidFill>
              <a:round/>
              <a:headEnd/>
              <a:tailEnd/>
            </a:ln>
          </p:spPr>
          <p:txBody>
            <a:bodyPr/>
            <a:lstStyle/>
            <a:p>
              <a:endParaRPr lang="en-US"/>
            </a:p>
          </p:txBody>
        </p:sp>
        <p:sp>
          <p:nvSpPr>
            <p:cNvPr id="20551" name="Freeform 54"/>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66D"/>
            </a:solidFill>
            <a:ln w="12700">
              <a:solidFill>
                <a:schemeClr val="tx1"/>
              </a:solidFill>
              <a:round/>
              <a:headEnd/>
              <a:tailEnd/>
            </a:ln>
          </p:spPr>
          <p:txBody>
            <a:bodyPr/>
            <a:lstStyle/>
            <a:p>
              <a:endParaRPr lang="en-US"/>
            </a:p>
          </p:txBody>
        </p:sp>
      </p:grpSp>
      <p:sp>
        <p:nvSpPr>
          <p:cNvPr id="20518" name="Freeform 55"/>
          <p:cNvSpPr>
            <a:spLocks/>
          </p:cNvSpPr>
          <p:nvPr/>
        </p:nvSpPr>
        <p:spPr bwMode="auto">
          <a:xfrm>
            <a:off x="5475288" y="2917825"/>
            <a:ext cx="290512"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66D"/>
          </a:solidFill>
          <a:ln w="12700">
            <a:solidFill>
              <a:schemeClr val="tx1"/>
            </a:solidFill>
            <a:round/>
            <a:headEnd/>
            <a:tailEnd/>
          </a:ln>
        </p:spPr>
        <p:txBody>
          <a:bodyPr/>
          <a:lstStyle/>
          <a:p>
            <a:endParaRPr lang="en-US"/>
          </a:p>
        </p:txBody>
      </p:sp>
      <p:sp>
        <p:nvSpPr>
          <p:cNvPr id="20519" name="Freeform 56"/>
          <p:cNvSpPr>
            <a:spLocks/>
          </p:cNvSpPr>
          <p:nvPr/>
        </p:nvSpPr>
        <p:spPr bwMode="auto">
          <a:xfrm>
            <a:off x="5172075" y="3846513"/>
            <a:ext cx="338138"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ED4213"/>
          </a:solidFill>
          <a:ln w="12700">
            <a:solidFill>
              <a:schemeClr val="tx1"/>
            </a:solidFill>
            <a:round/>
            <a:headEnd/>
            <a:tailEnd/>
          </a:ln>
        </p:spPr>
        <p:txBody>
          <a:bodyPr/>
          <a:lstStyle/>
          <a:p>
            <a:endParaRPr lang="en-US"/>
          </a:p>
        </p:txBody>
      </p:sp>
      <p:sp>
        <p:nvSpPr>
          <p:cNvPr id="20520" name="Freeform 57"/>
          <p:cNvSpPr>
            <a:spLocks/>
          </p:cNvSpPr>
          <p:nvPr/>
        </p:nvSpPr>
        <p:spPr bwMode="auto">
          <a:xfrm>
            <a:off x="6113463" y="2732088"/>
            <a:ext cx="569912"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66D"/>
          </a:solidFill>
          <a:ln w="12700">
            <a:solidFill>
              <a:schemeClr val="tx1"/>
            </a:solidFill>
            <a:round/>
            <a:headEnd/>
            <a:tailEnd/>
          </a:ln>
        </p:spPr>
        <p:txBody>
          <a:bodyPr/>
          <a:lstStyle/>
          <a:p>
            <a:endParaRPr lang="en-US"/>
          </a:p>
        </p:txBody>
      </p:sp>
      <p:sp>
        <p:nvSpPr>
          <p:cNvPr id="20521" name="Freeform 58"/>
          <p:cNvSpPr>
            <a:spLocks/>
          </p:cNvSpPr>
          <p:nvPr/>
        </p:nvSpPr>
        <p:spPr bwMode="auto">
          <a:xfrm>
            <a:off x="5924550" y="3127375"/>
            <a:ext cx="736600"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a:solidFill>
              <a:schemeClr val="tx1"/>
            </a:solidFill>
            <a:round/>
            <a:headEnd/>
            <a:tailEnd/>
          </a:ln>
        </p:spPr>
        <p:txBody>
          <a:bodyPr/>
          <a:lstStyle/>
          <a:p>
            <a:endParaRPr lang="en-US"/>
          </a:p>
        </p:txBody>
      </p:sp>
      <p:sp>
        <p:nvSpPr>
          <p:cNvPr id="20522" name="Freeform 59"/>
          <p:cNvSpPr>
            <a:spLocks/>
          </p:cNvSpPr>
          <p:nvPr/>
        </p:nvSpPr>
        <p:spPr bwMode="auto">
          <a:xfrm>
            <a:off x="5973763" y="3730625"/>
            <a:ext cx="498475"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66D"/>
          </a:solidFill>
          <a:ln w="12700">
            <a:solidFill>
              <a:schemeClr val="tx1"/>
            </a:solidFill>
            <a:round/>
            <a:headEnd/>
            <a:tailEnd/>
          </a:ln>
        </p:spPr>
        <p:txBody>
          <a:bodyPr/>
          <a:lstStyle/>
          <a:p>
            <a:endParaRPr lang="en-US"/>
          </a:p>
        </p:txBody>
      </p:sp>
      <p:sp>
        <p:nvSpPr>
          <p:cNvPr id="20523" name="Freeform 60"/>
          <p:cNvSpPr>
            <a:spLocks/>
          </p:cNvSpPr>
          <p:nvPr/>
        </p:nvSpPr>
        <p:spPr bwMode="auto">
          <a:xfrm>
            <a:off x="5748338" y="3784600"/>
            <a:ext cx="531812"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66D"/>
          </a:solidFill>
          <a:ln w="12700">
            <a:solidFill>
              <a:schemeClr val="tx1"/>
            </a:solidFill>
            <a:round/>
            <a:headEnd/>
            <a:tailEnd/>
          </a:ln>
        </p:spPr>
        <p:txBody>
          <a:bodyPr/>
          <a:lstStyle/>
          <a:p>
            <a:endParaRPr lang="en-US"/>
          </a:p>
        </p:txBody>
      </p:sp>
      <p:sp>
        <p:nvSpPr>
          <p:cNvPr id="20524" name="Freeform 61"/>
          <p:cNvSpPr>
            <a:spLocks/>
          </p:cNvSpPr>
          <p:nvPr/>
        </p:nvSpPr>
        <p:spPr bwMode="auto">
          <a:xfrm>
            <a:off x="6248400" y="3041650"/>
            <a:ext cx="449263"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a:solidFill>
              <a:schemeClr val="tx1"/>
            </a:solidFill>
            <a:round/>
            <a:headEnd/>
            <a:tailEnd/>
          </a:ln>
        </p:spPr>
        <p:txBody>
          <a:bodyPr/>
          <a:lstStyle/>
          <a:p>
            <a:endParaRPr lang="en-US"/>
          </a:p>
        </p:txBody>
      </p:sp>
      <p:sp>
        <p:nvSpPr>
          <p:cNvPr id="20525" name="Freeform 62"/>
          <p:cNvSpPr>
            <a:spLocks/>
          </p:cNvSpPr>
          <p:nvPr/>
        </p:nvSpPr>
        <p:spPr bwMode="auto">
          <a:xfrm>
            <a:off x="6589713"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FFC66D"/>
          </a:solidFill>
          <a:ln w="12700">
            <a:solidFill>
              <a:schemeClr val="tx1"/>
            </a:solidFill>
            <a:round/>
            <a:headEnd/>
            <a:tailEnd/>
          </a:ln>
        </p:spPr>
        <p:txBody>
          <a:bodyPr/>
          <a:lstStyle/>
          <a:p>
            <a:endParaRPr lang="en-US"/>
          </a:p>
        </p:txBody>
      </p:sp>
      <p:sp>
        <p:nvSpPr>
          <p:cNvPr id="20526" name="Freeform 63"/>
          <p:cNvSpPr>
            <a:spLocks/>
          </p:cNvSpPr>
          <p:nvPr/>
        </p:nvSpPr>
        <p:spPr bwMode="auto">
          <a:xfrm>
            <a:off x="6618288" y="2801938"/>
            <a:ext cx="136525"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a:solidFill>
              <a:schemeClr val="tx1"/>
            </a:solidFill>
            <a:round/>
            <a:headEnd/>
            <a:tailEnd/>
          </a:ln>
        </p:spPr>
        <p:txBody>
          <a:bodyPr/>
          <a:lstStyle/>
          <a:p>
            <a:endParaRPr lang="en-US"/>
          </a:p>
        </p:txBody>
      </p:sp>
      <p:sp>
        <p:nvSpPr>
          <p:cNvPr id="20527" name="Freeform 64"/>
          <p:cNvSpPr>
            <a:spLocks/>
          </p:cNvSpPr>
          <p:nvPr/>
        </p:nvSpPr>
        <p:spPr bwMode="auto">
          <a:xfrm>
            <a:off x="6740525" y="2654300"/>
            <a:ext cx="166688"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a:solidFill>
              <a:schemeClr val="tx1"/>
            </a:solidFill>
            <a:round/>
            <a:headEnd/>
            <a:tailEnd/>
          </a:ln>
        </p:spPr>
        <p:txBody>
          <a:bodyPr/>
          <a:lstStyle/>
          <a:p>
            <a:endParaRPr lang="en-US"/>
          </a:p>
        </p:txBody>
      </p:sp>
      <p:sp>
        <p:nvSpPr>
          <p:cNvPr id="20528" name="Freeform 65"/>
          <p:cNvSpPr>
            <a:spLocks/>
          </p:cNvSpPr>
          <p:nvPr/>
        </p:nvSpPr>
        <p:spPr bwMode="auto">
          <a:xfrm>
            <a:off x="6734175"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a:solidFill>
              <a:schemeClr val="tx1"/>
            </a:solidFill>
            <a:round/>
            <a:headEnd/>
            <a:tailEnd/>
          </a:ln>
        </p:spPr>
        <p:txBody>
          <a:bodyPr/>
          <a:lstStyle/>
          <a:p>
            <a:endParaRPr lang="en-US"/>
          </a:p>
        </p:txBody>
      </p:sp>
      <p:sp>
        <p:nvSpPr>
          <p:cNvPr id="20529" name="Freeform 66"/>
          <p:cNvSpPr>
            <a:spLocks/>
          </p:cNvSpPr>
          <p:nvPr/>
        </p:nvSpPr>
        <p:spPr bwMode="auto">
          <a:xfrm>
            <a:off x="6886575"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a:solidFill>
              <a:schemeClr val="tx1"/>
            </a:solidFill>
            <a:round/>
            <a:headEnd/>
            <a:tailEnd/>
          </a:ln>
        </p:spPr>
        <p:txBody>
          <a:bodyPr/>
          <a:lstStyle/>
          <a:p>
            <a:endParaRPr lang="en-US"/>
          </a:p>
        </p:txBody>
      </p:sp>
      <p:sp>
        <p:nvSpPr>
          <p:cNvPr id="20530" name="Freeform 67"/>
          <p:cNvSpPr>
            <a:spLocks/>
          </p:cNvSpPr>
          <p:nvPr/>
        </p:nvSpPr>
        <p:spPr bwMode="auto">
          <a:xfrm>
            <a:off x="6791325"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00A0"/>
          </a:solidFill>
          <a:ln w="12700">
            <a:solidFill>
              <a:schemeClr val="tx1"/>
            </a:solidFill>
            <a:round/>
            <a:headEnd/>
            <a:tailEnd/>
          </a:ln>
        </p:spPr>
        <p:txBody>
          <a:bodyPr/>
          <a:lstStyle/>
          <a:p>
            <a:endParaRPr lang="en-US"/>
          </a:p>
        </p:txBody>
      </p:sp>
      <p:sp>
        <p:nvSpPr>
          <p:cNvPr id="20531" name="Freeform 68"/>
          <p:cNvSpPr>
            <a:spLocks/>
          </p:cNvSpPr>
          <p:nvPr/>
        </p:nvSpPr>
        <p:spPr bwMode="auto">
          <a:xfrm>
            <a:off x="6842125" y="1887538"/>
            <a:ext cx="354013"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FFC66D"/>
          </a:solidFill>
          <a:ln w="12700">
            <a:solidFill>
              <a:schemeClr val="tx1"/>
            </a:solidFill>
            <a:round/>
            <a:headEnd/>
            <a:tailEnd/>
          </a:ln>
        </p:spPr>
        <p:txBody>
          <a:bodyPr/>
          <a:lstStyle/>
          <a:p>
            <a:endParaRPr lang="en-US"/>
          </a:p>
        </p:txBody>
      </p:sp>
      <p:grpSp>
        <p:nvGrpSpPr>
          <p:cNvPr id="20532" name="Group 69"/>
          <p:cNvGrpSpPr>
            <a:grpSpLocks/>
          </p:cNvGrpSpPr>
          <p:nvPr/>
        </p:nvGrpSpPr>
        <p:grpSpPr bwMode="auto">
          <a:xfrm>
            <a:off x="2808288" y="4589463"/>
            <a:ext cx="928687" cy="635000"/>
            <a:chOff x="1991" y="3321"/>
            <a:chExt cx="361" cy="231"/>
          </a:xfrm>
        </p:grpSpPr>
        <p:sp>
          <p:nvSpPr>
            <p:cNvPr id="20542" name="Freeform 70"/>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a:solidFill>
                <a:schemeClr val="tx1"/>
              </a:solidFill>
              <a:round/>
              <a:headEnd/>
              <a:tailEnd/>
            </a:ln>
          </p:spPr>
          <p:txBody>
            <a:bodyPr/>
            <a:lstStyle/>
            <a:p>
              <a:endParaRPr lang="en-US"/>
            </a:p>
          </p:txBody>
        </p:sp>
        <p:sp>
          <p:nvSpPr>
            <p:cNvPr id="20543" name="Freeform 71"/>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a:solidFill>
                <a:schemeClr val="tx1"/>
              </a:solidFill>
              <a:round/>
              <a:headEnd/>
              <a:tailEnd/>
            </a:ln>
          </p:spPr>
          <p:txBody>
            <a:bodyPr/>
            <a:lstStyle/>
            <a:p>
              <a:endParaRPr lang="en-US"/>
            </a:p>
          </p:txBody>
        </p:sp>
        <p:sp>
          <p:nvSpPr>
            <p:cNvPr id="20544" name="Freeform 72"/>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a:solidFill>
                <a:schemeClr val="tx1"/>
              </a:solidFill>
              <a:round/>
              <a:headEnd/>
              <a:tailEnd/>
            </a:ln>
          </p:spPr>
          <p:txBody>
            <a:bodyPr/>
            <a:lstStyle/>
            <a:p>
              <a:endParaRPr lang="en-US"/>
            </a:p>
          </p:txBody>
        </p:sp>
        <p:sp>
          <p:nvSpPr>
            <p:cNvPr id="20545" name="Freeform 73"/>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a:solidFill>
                <a:schemeClr val="tx1"/>
              </a:solidFill>
              <a:round/>
              <a:headEnd/>
              <a:tailEnd/>
            </a:ln>
          </p:spPr>
          <p:txBody>
            <a:bodyPr/>
            <a:lstStyle/>
            <a:p>
              <a:endParaRPr lang="en-US"/>
            </a:p>
          </p:txBody>
        </p:sp>
        <p:sp>
          <p:nvSpPr>
            <p:cNvPr id="20546" name="Freeform 74"/>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a:solidFill>
                <a:schemeClr val="tx1"/>
              </a:solidFill>
              <a:round/>
              <a:headEnd/>
              <a:tailEnd/>
            </a:ln>
          </p:spPr>
          <p:txBody>
            <a:bodyPr/>
            <a:lstStyle/>
            <a:p>
              <a:endParaRPr lang="en-US"/>
            </a:p>
          </p:txBody>
        </p:sp>
        <p:sp>
          <p:nvSpPr>
            <p:cNvPr id="20547" name="Freeform 75"/>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a:solidFill>
                <a:schemeClr val="tx1"/>
              </a:solidFill>
              <a:round/>
              <a:headEnd/>
              <a:tailEnd/>
            </a:ln>
          </p:spPr>
          <p:txBody>
            <a:bodyPr/>
            <a:lstStyle/>
            <a:p>
              <a:endParaRPr lang="en-US"/>
            </a:p>
          </p:txBody>
        </p:sp>
        <p:sp>
          <p:nvSpPr>
            <p:cNvPr id="20548" name="Freeform 76"/>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a:solidFill>
                <a:schemeClr val="tx1"/>
              </a:solidFill>
              <a:round/>
              <a:headEnd/>
              <a:tailEnd/>
            </a:ln>
          </p:spPr>
          <p:txBody>
            <a:bodyPr/>
            <a:lstStyle/>
            <a:p>
              <a:endParaRPr lang="en-US"/>
            </a:p>
          </p:txBody>
        </p:sp>
        <p:sp>
          <p:nvSpPr>
            <p:cNvPr id="20549" name="Freeform 77"/>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a:solidFill>
                <a:schemeClr val="tx1"/>
              </a:solidFill>
              <a:round/>
              <a:headEnd/>
              <a:tailEnd/>
            </a:ln>
          </p:spPr>
          <p:txBody>
            <a:bodyPr/>
            <a:lstStyle/>
            <a:p>
              <a:endParaRPr lang="en-US"/>
            </a:p>
          </p:txBody>
        </p:sp>
      </p:grpSp>
      <p:sp>
        <p:nvSpPr>
          <p:cNvPr id="20533" name="Rectangle 78"/>
          <p:cNvSpPr>
            <a:spLocks noChangeArrowheads="1"/>
          </p:cNvSpPr>
          <p:nvPr/>
        </p:nvSpPr>
        <p:spPr bwMode="auto">
          <a:xfrm>
            <a:off x="57149" y="455722"/>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000" dirty="0"/>
              <a:t>Obesity Trends* Among U.S. Adults</a:t>
            </a:r>
            <a:br>
              <a:rPr lang="en-US" altLang="en-US" sz="3000" dirty="0"/>
            </a:br>
            <a:r>
              <a:rPr lang="en-US" altLang="en-US" sz="3000" dirty="0">
                <a:solidFill>
                  <a:srgbClr val="DE3021"/>
                </a:solidFill>
              </a:rPr>
              <a:t>BRFSS, 2002</a:t>
            </a:r>
          </a:p>
        </p:txBody>
      </p:sp>
      <p:sp>
        <p:nvSpPr>
          <p:cNvPr id="20534" name="Text Box 79"/>
          <p:cNvSpPr txBox="1">
            <a:spLocks noChangeArrowheads="1"/>
          </p:cNvSpPr>
          <p:nvPr/>
        </p:nvSpPr>
        <p:spPr bwMode="auto">
          <a:xfrm>
            <a:off x="654050" y="5894388"/>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No Data          &lt;10%           10%–14%	    15%–19%           20%–24%        </a:t>
            </a:r>
            <a:r>
              <a:rPr lang="en-US" altLang="en-US" sz="1400">
                <a:latin typeface="Arial Narrow" pitchFamily="34" charset="0"/>
              </a:rPr>
              <a:t>  </a:t>
            </a:r>
            <a:r>
              <a:rPr lang="en-US" altLang="en-US" sz="1400" b="1">
                <a:latin typeface="Arial Narrow" pitchFamily="34" charset="0"/>
              </a:rPr>
              <a:t>≥25%</a:t>
            </a:r>
            <a:endParaRPr lang="en-US" altLang="en-US" sz="1400">
              <a:latin typeface="Arial Narrow" pitchFamily="34" charset="0"/>
            </a:endParaRPr>
          </a:p>
        </p:txBody>
      </p:sp>
      <p:sp>
        <p:nvSpPr>
          <p:cNvPr id="20535"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0536" name="Rectangle 81"/>
          <p:cNvSpPr>
            <a:spLocks noChangeArrowheads="1"/>
          </p:cNvSpPr>
          <p:nvPr/>
        </p:nvSpPr>
        <p:spPr bwMode="auto">
          <a:xfrm>
            <a:off x="1347788" y="5953125"/>
            <a:ext cx="207962"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0537" name="Rectangle 82"/>
          <p:cNvSpPr>
            <a:spLocks noChangeArrowheads="1"/>
          </p:cNvSpPr>
          <p:nvPr/>
        </p:nvSpPr>
        <p:spPr bwMode="auto">
          <a:xfrm>
            <a:off x="2209800" y="5943600"/>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20538" name="Rectangle 83"/>
          <p:cNvSpPr>
            <a:spLocks noChangeArrowheads="1"/>
          </p:cNvSpPr>
          <p:nvPr/>
        </p:nvSpPr>
        <p:spPr bwMode="auto">
          <a:xfrm>
            <a:off x="3352800" y="5943600"/>
            <a:ext cx="209550" cy="234950"/>
          </a:xfrm>
          <a:prstGeom prst="rect">
            <a:avLst/>
          </a:prstGeom>
          <a:solidFill>
            <a:srgbClr val="0000A0"/>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0539" name="Rectangle 84"/>
          <p:cNvSpPr>
            <a:spLocks noChangeArrowheads="1"/>
          </p:cNvSpPr>
          <p:nvPr/>
        </p:nvSpPr>
        <p:spPr bwMode="auto">
          <a:xfrm>
            <a:off x="5562600" y="5943600"/>
            <a:ext cx="207963" cy="234950"/>
          </a:xfrm>
          <a:prstGeom prst="rect">
            <a:avLst/>
          </a:prstGeom>
          <a:solidFill>
            <a:srgbClr val="ED4213"/>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0540" name="Rectangle 85"/>
          <p:cNvSpPr>
            <a:spLocks noChangeArrowheads="1"/>
          </p:cNvSpPr>
          <p:nvPr/>
        </p:nvSpPr>
        <p:spPr bwMode="auto">
          <a:xfrm>
            <a:off x="4419600" y="5943600"/>
            <a:ext cx="209550" cy="234950"/>
          </a:xfrm>
          <a:prstGeom prst="rect">
            <a:avLst/>
          </a:prstGeom>
          <a:solidFill>
            <a:srgbClr val="FFC66D"/>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0541" name="Rectangle 86"/>
          <p:cNvSpPr>
            <a:spLocks noChangeArrowheads="1"/>
          </p:cNvSpPr>
          <p:nvPr/>
        </p:nvSpPr>
        <p:spPr bwMode="auto">
          <a:xfrm>
            <a:off x="381000" y="5638800"/>
            <a:ext cx="6248400" cy="579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1525247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34925" y="514350"/>
            <a:ext cx="9144000" cy="1143000"/>
          </a:xfrm>
        </p:spPr>
        <p:txBody>
          <a:bodyPr rtlCol="0">
            <a:normAutofit/>
          </a:bodyPr>
          <a:lstStyle/>
          <a:p>
            <a:pPr algn="ctr" eaLnBrk="1" fontAlgn="auto" hangingPunct="1">
              <a:spcAft>
                <a:spcPts val="0"/>
              </a:spcAft>
              <a:defRPr/>
            </a:pPr>
            <a:r>
              <a:rPr lang="en-US" sz="3000" dirty="0" smtClean="0"/>
              <a:t>Obesity Trends* Among U.S. Adults</a:t>
            </a:r>
            <a:br>
              <a:rPr lang="en-US" sz="3000" dirty="0" smtClean="0"/>
            </a:br>
            <a:r>
              <a:rPr lang="en-US" sz="3000" dirty="0" smtClean="0">
                <a:solidFill>
                  <a:srgbClr val="DE3021"/>
                </a:solidFill>
              </a:rPr>
              <a:t>BRFSS, 1985</a:t>
            </a:r>
          </a:p>
        </p:txBody>
      </p:sp>
      <p:sp>
        <p:nvSpPr>
          <p:cNvPr id="3075" name="Freeform 3"/>
          <p:cNvSpPr>
            <a:spLocks/>
          </p:cNvSpPr>
          <p:nvPr/>
        </p:nvSpPr>
        <p:spPr bwMode="auto">
          <a:xfrm>
            <a:off x="4011613" y="2003425"/>
            <a:ext cx="644525"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a:solidFill>
              <a:srgbClr val="000000"/>
            </a:solidFill>
            <a:round/>
            <a:headEnd/>
            <a:tailEnd/>
          </a:ln>
        </p:spPr>
        <p:txBody>
          <a:bodyPr/>
          <a:lstStyle/>
          <a:p>
            <a:endParaRPr lang="en-US"/>
          </a:p>
        </p:txBody>
      </p:sp>
      <p:sp>
        <p:nvSpPr>
          <p:cNvPr id="3076" name="Freeform 4"/>
          <p:cNvSpPr>
            <a:spLocks/>
          </p:cNvSpPr>
          <p:nvPr/>
        </p:nvSpPr>
        <p:spPr bwMode="auto">
          <a:xfrm>
            <a:off x="3983038" y="2398713"/>
            <a:ext cx="682625"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chemeClr val="bg1"/>
          </a:solidFill>
          <a:ln w="12700">
            <a:solidFill>
              <a:srgbClr val="000000"/>
            </a:solidFill>
            <a:round/>
            <a:headEnd/>
            <a:tailEnd/>
          </a:ln>
        </p:spPr>
        <p:txBody>
          <a:bodyPr/>
          <a:lstStyle/>
          <a:p>
            <a:endParaRPr lang="en-US"/>
          </a:p>
        </p:txBody>
      </p:sp>
      <p:sp>
        <p:nvSpPr>
          <p:cNvPr id="3077" name="Freeform 5"/>
          <p:cNvSpPr>
            <a:spLocks/>
          </p:cNvSpPr>
          <p:nvPr/>
        </p:nvSpPr>
        <p:spPr bwMode="auto">
          <a:xfrm>
            <a:off x="3960813" y="2794000"/>
            <a:ext cx="806450"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chemeClr val="bg1"/>
          </a:solidFill>
          <a:ln w="12700">
            <a:solidFill>
              <a:srgbClr val="000000"/>
            </a:solidFill>
            <a:round/>
            <a:headEnd/>
            <a:tailEnd/>
          </a:ln>
        </p:spPr>
        <p:txBody>
          <a:bodyPr/>
          <a:lstStyle/>
          <a:p>
            <a:endParaRPr lang="en-US"/>
          </a:p>
        </p:txBody>
      </p:sp>
      <p:sp>
        <p:nvSpPr>
          <p:cNvPr id="3078" name="Freeform 6"/>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a:solidFill>
              <a:srgbClr val="000000"/>
            </a:solidFill>
            <a:round/>
            <a:headEnd/>
            <a:tailEnd/>
          </a:ln>
        </p:spPr>
        <p:txBody>
          <a:bodyPr/>
          <a:lstStyle/>
          <a:p>
            <a:endParaRPr lang="en-US"/>
          </a:p>
        </p:txBody>
      </p:sp>
      <p:sp>
        <p:nvSpPr>
          <p:cNvPr id="3079" name="Freeform 7"/>
          <p:cNvSpPr>
            <a:spLocks/>
          </p:cNvSpPr>
          <p:nvPr/>
        </p:nvSpPr>
        <p:spPr bwMode="auto">
          <a:xfrm>
            <a:off x="4019550" y="3590925"/>
            <a:ext cx="838200"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chemeClr val="bg1"/>
          </a:solidFill>
          <a:ln w="12700">
            <a:solidFill>
              <a:srgbClr val="000000"/>
            </a:solidFill>
            <a:round/>
            <a:headEnd/>
            <a:tailEnd/>
          </a:ln>
        </p:spPr>
        <p:txBody>
          <a:bodyPr/>
          <a:lstStyle/>
          <a:p>
            <a:endParaRPr lang="en-US"/>
          </a:p>
        </p:txBody>
      </p:sp>
      <p:sp>
        <p:nvSpPr>
          <p:cNvPr id="3080" name="Freeform 8"/>
          <p:cNvSpPr>
            <a:spLocks/>
          </p:cNvSpPr>
          <p:nvPr/>
        </p:nvSpPr>
        <p:spPr bwMode="auto">
          <a:xfrm>
            <a:off x="4651375" y="2740025"/>
            <a:ext cx="592138"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chemeClr val="bg1"/>
          </a:solidFill>
          <a:ln w="12700">
            <a:solidFill>
              <a:srgbClr val="000000"/>
            </a:solidFill>
            <a:round/>
            <a:headEnd/>
            <a:tailEnd/>
          </a:ln>
        </p:spPr>
        <p:txBody>
          <a:bodyPr/>
          <a:lstStyle/>
          <a:p>
            <a:endParaRPr lang="en-US"/>
          </a:p>
        </p:txBody>
      </p:sp>
      <p:sp>
        <p:nvSpPr>
          <p:cNvPr id="3081" name="Freeform 9"/>
          <p:cNvSpPr>
            <a:spLocks/>
          </p:cNvSpPr>
          <p:nvPr/>
        </p:nvSpPr>
        <p:spPr bwMode="auto">
          <a:xfrm>
            <a:off x="4730750" y="3127375"/>
            <a:ext cx="649288"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chemeClr val="bg1"/>
          </a:solidFill>
          <a:ln w="12700">
            <a:solidFill>
              <a:srgbClr val="000000"/>
            </a:solidFill>
            <a:round/>
            <a:headEnd/>
            <a:tailEnd/>
          </a:ln>
        </p:spPr>
        <p:txBody>
          <a:bodyPr/>
          <a:lstStyle/>
          <a:p>
            <a:endParaRPr lang="en-US"/>
          </a:p>
        </p:txBody>
      </p:sp>
      <p:sp>
        <p:nvSpPr>
          <p:cNvPr id="3082" name="Freeform 10"/>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a:solidFill>
              <a:srgbClr val="000000"/>
            </a:solidFill>
            <a:round/>
            <a:headEnd/>
            <a:tailEnd/>
          </a:ln>
        </p:spPr>
        <p:txBody>
          <a:bodyPr/>
          <a:lstStyle/>
          <a:p>
            <a:endParaRPr lang="en-US"/>
          </a:p>
        </p:txBody>
      </p:sp>
      <p:sp>
        <p:nvSpPr>
          <p:cNvPr id="3083" name="Freeform 11"/>
          <p:cNvSpPr>
            <a:spLocks/>
          </p:cNvSpPr>
          <p:nvPr/>
        </p:nvSpPr>
        <p:spPr bwMode="auto">
          <a:xfrm>
            <a:off x="5343525" y="3265488"/>
            <a:ext cx="719138"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a:solidFill>
              <a:srgbClr val="000000"/>
            </a:solidFill>
            <a:round/>
            <a:headEnd/>
            <a:tailEnd/>
          </a:ln>
        </p:spPr>
        <p:txBody>
          <a:bodyPr/>
          <a:lstStyle/>
          <a:p>
            <a:endParaRPr lang="en-US"/>
          </a:p>
        </p:txBody>
      </p:sp>
      <p:sp>
        <p:nvSpPr>
          <p:cNvPr id="3084" name="Freeform 12"/>
          <p:cNvSpPr>
            <a:spLocks/>
          </p:cNvSpPr>
          <p:nvPr/>
        </p:nvSpPr>
        <p:spPr bwMode="auto">
          <a:xfrm>
            <a:off x="5280025" y="3560763"/>
            <a:ext cx="801688"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AAC8F5"/>
          </a:solidFill>
          <a:ln w="12700">
            <a:solidFill>
              <a:srgbClr val="000000"/>
            </a:solidFill>
            <a:round/>
            <a:headEnd/>
            <a:tailEnd/>
          </a:ln>
        </p:spPr>
        <p:txBody>
          <a:bodyPr/>
          <a:lstStyle/>
          <a:p>
            <a:endParaRPr lang="en-US"/>
          </a:p>
        </p:txBody>
      </p:sp>
      <p:sp>
        <p:nvSpPr>
          <p:cNvPr id="3085" name="Freeform 13"/>
          <p:cNvSpPr>
            <a:spLocks/>
          </p:cNvSpPr>
          <p:nvPr/>
        </p:nvSpPr>
        <p:spPr bwMode="auto">
          <a:xfrm>
            <a:off x="5489575" y="3824288"/>
            <a:ext cx="374650"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chemeClr val="bg1"/>
          </a:solidFill>
          <a:ln w="12700">
            <a:solidFill>
              <a:srgbClr val="000000"/>
            </a:solidFill>
            <a:round/>
            <a:headEnd/>
            <a:tailEnd/>
          </a:ln>
        </p:spPr>
        <p:txBody>
          <a:bodyPr/>
          <a:lstStyle/>
          <a:p>
            <a:endParaRPr lang="en-US"/>
          </a:p>
        </p:txBody>
      </p:sp>
      <p:sp>
        <p:nvSpPr>
          <p:cNvPr id="3086" name="Freeform 14"/>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a:solidFill>
              <a:srgbClr val="000000"/>
            </a:solidFill>
            <a:round/>
            <a:headEnd/>
            <a:tailEnd/>
          </a:ln>
        </p:spPr>
        <p:txBody>
          <a:bodyPr/>
          <a:lstStyle/>
          <a:p>
            <a:endParaRPr lang="en-US"/>
          </a:p>
        </p:txBody>
      </p:sp>
      <p:sp>
        <p:nvSpPr>
          <p:cNvPr id="3087" name="Freeform 15"/>
          <p:cNvSpPr>
            <a:spLocks/>
          </p:cNvSpPr>
          <p:nvPr/>
        </p:nvSpPr>
        <p:spPr bwMode="auto">
          <a:xfrm>
            <a:off x="5843588"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AAC8F5"/>
          </a:solidFill>
          <a:ln w="12700">
            <a:solidFill>
              <a:srgbClr val="000000"/>
            </a:solidFill>
            <a:round/>
            <a:headEnd/>
            <a:tailEnd/>
          </a:ln>
        </p:spPr>
        <p:txBody>
          <a:bodyPr/>
          <a:lstStyle/>
          <a:p>
            <a:endParaRPr lang="en-US"/>
          </a:p>
        </p:txBody>
      </p:sp>
      <p:sp>
        <p:nvSpPr>
          <p:cNvPr id="3088" name="Freeform 16"/>
          <p:cNvSpPr>
            <a:spLocks/>
          </p:cNvSpPr>
          <p:nvPr/>
        </p:nvSpPr>
        <p:spPr bwMode="auto">
          <a:xfrm>
            <a:off x="5591175" y="4311650"/>
            <a:ext cx="8890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AAC8F5"/>
          </a:solidFill>
          <a:ln w="12700">
            <a:solidFill>
              <a:srgbClr val="000000"/>
            </a:solidFill>
            <a:round/>
            <a:headEnd/>
            <a:tailEnd/>
          </a:ln>
        </p:spPr>
        <p:txBody>
          <a:bodyPr/>
          <a:lstStyle/>
          <a:p>
            <a:endParaRPr lang="en-US"/>
          </a:p>
        </p:txBody>
      </p:sp>
      <p:sp>
        <p:nvSpPr>
          <p:cNvPr id="3089" name="Freeform 17"/>
          <p:cNvSpPr>
            <a:spLocks/>
          </p:cNvSpPr>
          <p:nvPr/>
        </p:nvSpPr>
        <p:spPr bwMode="auto">
          <a:xfrm>
            <a:off x="5988050" y="3009900"/>
            <a:ext cx="441325"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a:solidFill>
              <a:srgbClr val="000000"/>
            </a:solidFill>
            <a:round/>
            <a:headEnd/>
            <a:tailEnd/>
          </a:ln>
        </p:spPr>
        <p:txBody>
          <a:bodyPr/>
          <a:lstStyle/>
          <a:p>
            <a:endParaRPr lang="en-US"/>
          </a:p>
        </p:txBody>
      </p:sp>
      <p:sp>
        <p:nvSpPr>
          <p:cNvPr id="3090" name="Freeform 18"/>
          <p:cNvSpPr>
            <a:spLocks/>
          </p:cNvSpPr>
          <p:nvPr/>
        </p:nvSpPr>
        <p:spPr bwMode="auto">
          <a:xfrm>
            <a:off x="4845050" y="3660775"/>
            <a:ext cx="484188"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a:solidFill>
              <a:srgbClr val="000000"/>
            </a:solidFill>
            <a:round/>
            <a:headEnd/>
            <a:tailEnd/>
          </a:ln>
        </p:spPr>
        <p:txBody>
          <a:bodyPr/>
          <a:lstStyle/>
          <a:p>
            <a:endParaRPr lang="en-US"/>
          </a:p>
        </p:txBody>
      </p:sp>
      <p:sp>
        <p:nvSpPr>
          <p:cNvPr id="3091" name="Freeform 19"/>
          <p:cNvSpPr>
            <a:spLocks/>
          </p:cNvSpPr>
          <p:nvPr/>
        </p:nvSpPr>
        <p:spPr bwMode="auto">
          <a:xfrm>
            <a:off x="2103438"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a:solidFill>
              <a:srgbClr val="000000"/>
            </a:solidFill>
            <a:round/>
            <a:headEnd/>
            <a:tailEnd/>
          </a:ln>
        </p:spPr>
        <p:txBody>
          <a:bodyPr/>
          <a:lstStyle/>
          <a:p>
            <a:endParaRPr lang="en-US"/>
          </a:p>
        </p:txBody>
      </p:sp>
      <p:sp>
        <p:nvSpPr>
          <p:cNvPr id="3092" name="Freeform 20"/>
          <p:cNvSpPr>
            <a:spLocks/>
          </p:cNvSpPr>
          <p:nvPr/>
        </p:nvSpPr>
        <p:spPr bwMode="auto">
          <a:xfrm>
            <a:off x="3324225" y="2452688"/>
            <a:ext cx="682625"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a:solidFill>
              <a:srgbClr val="000000"/>
            </a:solidFill>
            <a:round/>
            <a:headEnd/>
            <a:tailEnd/>
          </a:ln>
        </p:spPr>
        <p:txBody>
          <a:bodyPr/>
          <a:lstStyle/>
          <a:p>
            <a:endParaRPr lang="en-US"/>
          </a:p>
        </p:txBody>
      </p:sp>
      <p:sp>
        <p:nvSpPr>
          <p:cNvPr id="3093" name="Freeform 21"/>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chemeClr val="bg1"/>
          </a:solidFill>
          <a:ln w="12700">
            <a:solidFill>
              <a:srgbClr val="000000"/>
            </a:solidFill>
            <a:round/>
            <a:headEnd/>
            <a:tailEnd/>
          </a:ln>
        </p:spPr>
        <p:txBody>
          <a:bodyPr/>
          <a:lstStyle/>
          <a:p>
            <a:endParaRPr lang="en-US"/>
          </a:p>
        </p:txBody>
      </p:sp>
      <p:sp>
        <p:nvSpPr>
          <p:cNvPr id="3094" name="Freeform 22"/>
          <p:cNvSpPr>
            <a:spLocks/>
          </p:cNvSpPr>
          <p:nvPr/>
        </p:nvSpPr>
        <p:spPr bwMode="auto">
          <a:xfrm>
            <a:off x="3341688" y="3521075"/>
            <a:ext cx="684212"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chemeClr val="bg1"/>
          </a:solidFill>
          <a:ln w="12700">
            <a:solidFill>
              <a:srgbClr val="000000"/>
            </a:solidFill>
            <a:round/>
            <a:headEnd/>
            <a:tailEnd/>
          </a:ln>
        </p:spPr>
        <p:txBody>
          <a:bodyPr/>
          <a:lstStyle/>
          <a:p>
            <a:endParaRPr lang="en-US"/>
          </a:p>
        </p:txBody>
      </p:sp>
      <p:sp>
        <p:nvSpPr>
          <p:cNvPr id="3095" name="Freeform 23"/>
          <p:cNvSpPr>
            <a:spLocks/>
          </p:cNvSpPr>
          <p:nvPr/>
        </p:nvSpPr>
        <p:spPr bwMode="auto">
          <a:xfrm>
            <a:off x="3600450" y="3660775"/>
            <a:ext cx="1368425"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chemeClr val="bg1"/>
          </a:solidFill>
          <a:ln w="12700">
            <a:solidFill>
              <a:srgbClr val="000000"/>
            </a:solidFill>
            <a:round/>
            <a:headEnd/>
            <a:tailEnd/>
          </a:ln>
        </p:spPr>
        <p:txBody>
          <a:bodyPr/>
          <a:lstStyle/>
          <a:p>
            <a:endParaRPr lang="en-US"/>
          </a:p>
        </p:txBody>
      </p:sp>
      <p:sp>
        <p:nvSpPr>
          <p:cNvPr id="3096" name="Freeform 24"/>
          <p:cNvSpPr>
            <a:spLocks/>
          </p:cNvSpPr>
          <p:nvPr/>
        </p:nvSpPr>
        <p:spPr bwMode="auto">
          <a:xfrm>
            <a:off x="6169025"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a:solidFill>
              <a:srgbClr val="000000"/>
            </a:solidFill>
            <a:round/>
            <a:headEnd/>
            <a:tailEnd/>
          </a:ln>
        </p:spPr>
        <p:txBody>
          <a:bodyPr/>
          <a:lstStyle/>
          <a:p>
            <a:endParaRPr lang="en-US"/>
          </a:p>
        </p:txBody>
      </p:sp>
      <p:sp>
        <p:nvSpPr>
          <p:cNvPr id="3097" name="Freeform 25"/>
          <p:cNvSpPr>
            <a:spLocks/>
          </p:cNvSpPr>
          <p:nvPr/>
        </p:nvSpPr>
        <p:spPr bwMode="auto">
          <a:xfrm>
            <a:off x="6661150" y="2266950"/>
            <a:ext cx="165100"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chemeClr val="bg1"/>
          </a:solidFill>
          <a:ln w="12700">
            <a:solidFill>
              <a:srgbClr val="000000"/>
            </a:solidFill>
            <a:round/>
            <a:headEnd/>
            <a:tailEnd/>
          </a:ln>
        </p:spPr>
        <p:txBody>
          <a:bodyPr/>
          <a:lstStyle/>
          <a:p>
            <a:endParaRPr lang="en-US"/>
          </a:p>
        </p:txBody>
      </p:sp>
      <p:grpSp>
        <p:nvGrpSpPr>
          <p:cNvPr id="3098" name="Group 26"/>
          <p:cNvGrpSpPr>
            <a:grpSpLocks/>
          </p:cNvGrpSpPr>
          <p:nvPr/>
        </p:nvGrpSpPr>
        <p:grpSpPr bwMode="auto">
          <a:xfrm>
            <a:off x="1027113" y="3886200"/>
            <a:ext cx="1785937" cy="1390650"/>
            <a:chOff x="768" y="2832"/>
            <a:chExt cx="1203" cy="876"/>
          </a:xfrm>
        </p:grpSpPr>
        <p:sp>
          <p:nvSpPr>
            <p:cNvPr id="3141" name="Freeform 27"/>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a:solidFill>
                <a:srgbClr val="000000"/>
              </a:solidFill>
              <a:round/>
              <a:headEnd/>
              <a:tailEnd/>
            </a:ln>
          </p:spPr>
          <p:txBody>
            <a:bodyPr/>
            <a:lstStyle/>
            <a:p>
              <a:endParaRPr lang="en-US"/>
            </a:p>
          </p:txBody>
        </p:sp>
        <p:sp>
          <p:nvSpPr>
            <p:cNvPr id="3142" name="Freeform 28"/>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a:solidFill>
                <a:srgbClr val="000000"/>
              </a:solidFill>
              <a:round/>
              <a:headEnd/>
              <a:tailEnd/>
            </a:ln>
          </p:spPr>
          <p:txBody>
            <a:bodyPr/>
            <a:lstStyle/>
            <a:p>
              <a:endParaRPr lang="en-US"/>
            </a:p>
          </p:txBody>
        </p:sp>
        <p:sp>
          <p:nvSpPr>
            <p:cNvPr id="3143" name="Freeform 29"/>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a:solidFill>
                <a:srgbClr val="000000"/>
              </a:solidFill>
              <a:round/>
              <a:headEnd/>
              <a:tailEnd/>
            </a:ln>
          </p:spPr>
          <p:txBody>
            <a:bodyPr/>
            <a:lstStyle/>
            <a:p>
              <a:endParaRPr lang="en-US"/>
            </a:p>
          </p:txBody>
        </p:sp>
        <p:sp>
          <p:nvSpPr>
            <p:cNvPr id="3144" name="Freeform 30"/>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a:solidFill>
                <a:srgbClr val="000000"/>
              </a:solidFill>
              <a:round/>
              <a:headEnd/>
              <a:tailEnd/>
            </a:ln>
          </p:spPr>
          <p:txBody>
            <a:bodyPr/>
            <a:lstStyle/>
            <a:p>
              <a:endParaRPr lang="en-US"/>
            </a:p>
          </p:txBody>
        </p:sp>
        <p:sp>
          <p:nvSpPr>
            <p:cNvPr id="3145" name="Freeform 31"/>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a:solidFill>
                <a:srgbClr val="000000"/>
              </a:solidFill>
              <a:round/>
              <a:headEnd/>
              <a:tailEnd/>
            </a:ln>
          </p:spPr>
          <p:txBody>
            <a:bodyPr/>
            <a:lstStyle/>
            <a:p>
              <a:endParaRPr lang="en-US"/>
            </a:p>
          </p:txBody>
        </p:sp>
        <p:sp>
          <p:nvSpPr>
            <p:cNvPr id="3146" name="Freeform 32"/>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a:solidFill>
                <a:srgbClr val="000000"/>
              </a:solidFill>
              <a:round/>
              <a:headEnd/>
              <a:tailEnd/>
            </a:ln>
          </p:spPr>
          <p:txBody>
            <a:bodyPr/>
            <a:lstStyle/>
            <a:p>
              <a:endParaRPr lang="en-US"/>
            </a:p>
          </p:txBody>
        </p:sp>
        <p:sp>
          <p:nvSpPr>
            <p:cNvPr id="3147" name="Freeform 33"/>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a:solidFill>
                <a:srgbClr val="000000"/>
              </a:solidFill>
              <a:round/>
              <a:headEnd/>
              <a:tailEnd/>
            </a:ln>
          </p:spPr>
          <p:txBody>
            <a:bodyPr/>
            <a:lstStyle/>
            <a:p>
              <a:endParaRPr lang="en-US"/>
            </a:p>
          </p:txBody>
        </p:sp>
        <p:sp>
          <p:nvSpPr>
            <p:cNvPr id="3148" name="Freeform 34"/>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a:solidFill>
                <a:srgbClr val="000000"/>
              </a:solidFill>
              <a:round/>
              <a:headEnd/>
              <a:tailEnd/>
            </a:ln>
          </p:spPr>
          <p:txBody>
            <a:bodyPr/>
            <a:lstStyle/>
            <a:p>
              <a:endParaRPr lang="en-US"/>
            </a:p>
          </p:txBody>
        </p:sp>
        <p:sp>
          <p:nvSpPr>
            <p:cNvPr id="3149" name="Freeform 35"/>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a:solidFill>
                <a:srgbClr val="000000"/>
              </a:solidFill>
              <a:round/>
              <a:headEnd/>
              <a:tailEnd/>
            </a:ln>
          </p:spPr>
          <p:txBody>
            <a:bodyPr/>
            <a:lstStyle/>
            <a:p>
              <a:endParaRPr lang="en-US"/>
            </a:p>
          </p:txBody>
        </p:sp>
        <p:sp>
          <p:nvSpPr>
            <p:cNvPr id="3150" name="Freeform 36"/>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a:solidFill>
                <a:srgbClr val="000000"/>
              </a:solidFill>
              <a:round/>
              <a:headEnd/>
              <a:tailEnd/>
            </a:ln>
          </p:spPr>
          <p:txBody>
            <a:bodyPr/>
            <a:lstStyle/>
            <a:p>
              <a:endParaRPr lang="en-US"/>
            </a:p>
          </p:txBody>
        </p:sp>
        <p:sp>
          <p:nvSpPr>
            <p:cNvPr id="3151" name="Freeform 37"/>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a:solidFill>
                <a:srgbClr val="000000"/>
              </a:solidFill>
              <a:round/>
              <a:headEnd/>
              <a:tailEnd/>
            </a:ln>
          </p:spPr>
          <p:txBody>
            <a:bodyPr/>
            <a:lstStyle/>
            <a:p>
              <a:endParaRPr lang="en-US"/>
            </a:p>
          </p:txBody>
        </p:sp>
        <p:sp>
          <p:nvSpPr>
            <p:cNvPr id="3152" name="Freeform 38"/>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a:solidFill>
                <a:srgbClr val="000000"/>
              </a:solidFill>
              <a:round/>
              <a:headEnd/>
              <a:tailEnd/>
            </a:ln>
          </p:spPr>
          <p:txBody>
            <a:bodyPr/>
            <a:lstStyle/>
            <a:p>
              <a:endParaRPr lang="en-US"/>
            </a:p>
          </p:txBody>
        </p:sp>
        <p:sp>
          <p:nvSpPr>
            <p:cNvPr id="3153" name="Freeform 39"/>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a:solidFill>
                <a:srgbClr val="000000"/>
              </a:solidFill>
              <a:round/>
              <a:headEnd/>
              <a:tailEnd/>
            </a:ln>
          </p:spPr>
          <p:txBody>
            <a:bodyPr/>
            <a:lstStyle/>
            <a:p>
              <a:endParaRPr lang="en-US"/>
            </a:p>
          </p:txBody>
        </p:sp>
        <p:sp>
          <p:nvSpPr>
            <p:cNvPr id="3154" name="Freeform 40"/>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a:solidFill>
                <a:srgbClr val="000000"/>
              </a:solidFill>
              <a:round/>
              <a:headEnd/>
              <a:tailEnd/>
            </a:ln>
          </p:spPr>
          <p:txBody>
            <a:bodyPr/>
            <a:lstStyle/>
            <a:p>
              <a:endParaRPr lang="en-US"/>
            </a:p>
          </p:txBody>
        </p:sp>
        <p:sp>
          <p:nvSpPr>
            <p:cNvPr id="3155" name="Freeform 41"/>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a:solidFill>
                <a:srgbClr val="000000"/>
              </a:solidFill>
              <a:round/>
              <a:headEnd/>
              <a:tailEnd/>
            </a:ln>
          </p:spPr>
          <p:txBody>
            <a:bodyPr/>
            <a:lstStyle/>
            <a:p>
              <a:endParaRPr lang="en-US"/>
            </a:p>
          </p:txBody>
        </p:sp>
      </p:grpSp>
      <p:sp>
        <p:nvSpPr>
          <p:cNvPr id="3099" name="Freeform 42"/>
          <p:cNvSpPr>
            <a:spLocks/>
          </p:cNvSpPr>
          <p:nvPr/>
        </p:nvSpPr>
        <p:spPr bwMode="auto">
          <a:xfrm>
            <a:off x="2955925" y="2794000"/>
            <a:ext cx="552450"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a:solidFill>
              <a:srgbClr val="000000"/>
            </a:solidFill>
            <a:round/>
            <a:headEnd/>
            <a:tailEnd/>
          </a:ln>
        </p:spPr>
        <p:txBody>
          <a:bodyPr/>
          <a:lstStyle/>
          <a:p>
            <a:endParaRPr lang="en-US"/>
          </a:p>
        </p:txBody>
      </p:sp>
      <p:sp>
        <p:nvSpPr>
          <p:cNvPr id="3100" name="Freeform 43"/>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chemeClr val="bg1"/>
          </a:solidFill>
          <a:ln w="12700">
            <a:solidFill>
              <a:srgbClr val="000000"/>
            </a:solidFill>
            <a:round/>
            <a:headEnd/>
            <a:tailEnd/>
          </a:ln>
        </p:spPr>
        <p:txBody>
          <a:bodyPr/>
          <a:lstStyle/>
          <a:p>
            <a:endParaRPr lang="en-US"/>
          </a:p>
        </p:txBody>
      </p:sp>
      <p:sp>
        <p:nvSpPr>
          <p:cNvPr id="3101" name="Freeform 44"/>
          <p:cNvSpPr>
            <a:spLocks/>
          </p:cNvSpPr>
          <p:nvPr/>
        </p:nvSpPr>
        <p:spPr bwMode="auto">
          <a:xfrm>
            <a:off x="2168525" y="2035175"/>
            <a:ext cx="782638"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chemeClr val="bg1"/>
          </a:solidFill>
          <a:ln w="12700">
            <a:solidFill>
              <a:srgbClr val="000000"/>
            </a:solidFill>
            <a:round/>
            <a:headEnd/>
            <a:tailEnd/>
          </a:ln>
        </p:spPr>
        <p:txBody>
          <a:bodyPr/>
          <a:lstStyle/>
          <a:p>
            <a:endParaRPr lang="en-US"/>
          </a:p>
        </p:txBody>
      </p:sp>
      <p:sp>
        <p:nvSpPr>
          <p:cNvPr id="3102" name="Freeform 45"/>
          <p:cNvSpPr>
            <a:spLocks/>
          </p:cNvSpPr>
          <p:nvPr/>
        </p:nvSpPr>
        <p:spPr bwMode="auto">
          <a:xfrm>
            <a:off x="2805113" y="1833563"/>
            <a:ext cx="585787"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AAC8F5"/>
          </a:solidFill>
          <a:ln w="12700">
            <a:solidFill>
              <a:srgbClr val="000000"/>
            </a:solidFill>
            <a:round/>
            <a:headEnd/>
            <a:tailEnd/>
          </a:ln>
        </p:spPr>
        <p:txBody>
          <a:bodyPr/>
          <a:lstStyle/>
          <a:p>
            <a:endParaRPr lang="en-US"/>
          </a:p>
        </p:txBody>
      </p:sp>
      <p:sp>
        <p:nvSpPr>
          <p:cNvPr id="3103" name="Freeform 46"/>
          <p:cNvSpPr>
            <a:spLocks/>
          </p:cNvSpPr>
          <p:nvPr/>
        </p:nvSpPr>
        <p:spPr bwMode="auto">
          <a:xfrm>
            <a:off x="3051175"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a:solidFill>
              <a:srgbClr val="000000"/>
            </a:solidFill>
            <a:round/>
            <a:headEnd/>
            <a:tailEnd/>
          </a:ln>
        </p:spPr>
        <p:txBody>
          <a:bodyPr/>
          <a:lstStyle/>
          <a:p>
            <a:endParaRPr lang="en-US"/>
          </a:p>
        </p:txBody>
      </p:sp>
      <p:sp>
        <p:nvSpPr>
          <p:cNvPr id="3104" name="Freeform 47"/>
          <p:cNvSpPr>
            <a:spLocks/>
          </p:cNvSpPr>
          <p:nvPr/>
        </p:nvSpPr>
        <p:spPr bwMode="auto">
          <a:xfrm>
            <a:off x="2451100" y="2662238"/>
            <a:ext cx="620713"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a:solidFill>
              <a:srgbClr val="000000"/>
            </a:solidFill>
            <a:round/>
            <a:headEnd/>
            <a:tailEnd/>
          </a:ln>
        </p:spPr>
        <p:txBody>
          <a:bodyPr/>
          <a:lstStyle/>
          <a:p>
            <a:endParaRPr lang="en-US"/>
          </a:p>
        </p:txBody>
      </p:sp>
      <p:sp>
        <p:nvSpPr>
          <p:cNvPr id="3105" name="Freeform 48"/>
          <p:cNvSpPr>
            <a:spLocks/>
          </p:cNvSpPr>
          <p:nvPr/>
        </p:nvSpPr>
        <p:spPr bwMode="auto">
          <a:xfrm>
            <a:off x="2774950" y="3444875"/>
            <a:ext cx="660400"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AAC8F5"/>
          </a:solidFill>
          <a:ln w="12700">
            <a:solidFill>
              <a:srgbClr val="000000"/>
            </a:solidFill>
            <a:round/>
            <a:headEnd/>
            <a:tailEnd/>
          </a:ln>
        </p:spPr>
        <p:txBody>
          <a:bodyPr/>
          <a:lstStyle/>
          <a:p>
            <a:endParaRPr lang="en-US"/>
          </a:p>
        </p:txBody>
      </p:sp>
      <p:sp>
        <p:nvSpPr>
          <p:cNvPr id="3106" name="Freeform 49"/>
          <p:cNvSpPr>
            <a:spLocks/>
          </p:cNvSpPr>
          <p:nvPr/>
        </p:nvSpPr>
        <p:spPr bwMode="auto">
          <a:xfrm>
            <a:off x="4606925" y="1981200"/>
            <a:ext cx="642938"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a:solidFill>
              <a:srgbClr val="000000"/>
            </a:solidFill>
            <a:round/>
            <a:headEnd/>
            <a:tailEnd/>
          </a:ln>
        </p:spPr>
        <p:txBody>
          <a:bodyPr/>
          <a:lstStyle/>
          <a:p>
            <a:endParaRPr lang="en-US"/>
          </a:p>
        </p:txBody>
      </p:sp>
      <p:sp>
        <p:nvSpPr>
          <p:cNvPr id="3107" name="Freeform 50"/>
          <p:cNvSpPr>
            <a:spLocks/>
          </p:cNvSpPr>
          <p:nvPr/>
        </p:nvSpPr>
        <p:spPr bwMode="auto">
          <a:xfrm>
            <a:off x="4902200" y="4133850"/>
            <a:ext cx="557213"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chemeClr val="bg1"/>
          </a:solidFill>
          <a:ln w="12700">
            <a:solidFill>
              <a:srgbClr val="000000"/>
            </a:solidFill>
            <a:round/>
            <a:headEnd/>
            <a:tailEnd/>
          </a:ln>
        </p:spPr>
        <p:txBody>
          <a:bodyPr/>
          <a:lstStyle/>
          <a:p>
            <a:endParaRPr lang="en-US"/>
          </a:p>
        </p:txBody>
      </p:sp>
      <p:sp>
        <p:nvSpPr>
          <p:cNvPr id="3108" name="Freeform 51"/>
          <p:cNvSpPr>
            <a:spLocks/>
          </p:cNvSpPr>
          <p:nvPr/>
        </p:nvSpPr>
        <p:spPr bwMode="auto">
          <a:xfrm>
            <a:off x="5126038" y="2855913"/>
            <a:ext cx="392112"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AAC8F5"/>
          </a:solidFill>
          <a:ln w="12700">
            <a:solidFill>
              <a:srgbClr val="000000"/>
            </a:solidFill>
            <a:round/>
            <a:headEnd/>
            <a:tailEnd/>
          </a:ln>
        </p:spPr>
        <p:txBody>
          <a:bodyPr/>
          <a:lstStyle/>
          <a:p>
            <a:endParaRPr lang="en-US"/>
          </a:p>
        </p:txBody>
      </p:sp>
      <p:grpSp>
        <p:nvGrpSpPr>
          <p:cNvPr id="3109" name="Group 52"/>
          <p:cNvGrpSpPr>
            <a:grpSpLocks/>
          </p:cNvGrpSpPr>
          <p:nvPr/>
        </p:nvGrpSpPr>
        <p:grpSpPr bwMode="auto">
          <a:xfrm>
            <a:off x="5176838" y="2197100"/>
            <a:ext cx="738187" cy="742950"/>
            <a:chOff x="3562" y="1636"/>
            <a:chExt cx="497" cy="468"/>
          </a:xfrm>
        </p:grpSpPr>
        <p:sp>
          <p:nvSpPr>
            <p:cNvPr id="3139" name="Freeform 53"/>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chemeClr val="bg1"/>
            </a:solidFill>
            <a:ln w="12700">
              <a:solidFill>
                <a:srgbClr val="000000"/>
              </a:solidFill>
              <a:round/>
              <a:headEnd/>
              <a:tailEnd/>
            </a:ln>
          </p:spPr>
          <p:txBody>
            <a:bodyPr/>
            <a:lstStyle/>
            <a:p>
              <a:endParaRPr lang="en-US"/>
            </a:p>
          </p:txBody>
        </p:sp>
        <p:sp>
          <p:nvSpPr>
            <p:cNvPr id="3140" name="Freeform 54"/>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chemeClr val="bg1"/>
            </a:solidFill>
            <a:ln w="12700">
              <a:solidFill>
                <a:srgbClr val="000000"/>
              </a:solidFill>
              <a:round/>
              <a:headEnd/>
              <a:tailEnd/>
            </a:ln>
          </p:spPr>
          <p:txBody>
            <a:bodyPr/>
            <a:lstStyle/>
            <a:p>
              <a:endParaRPr lang="en-US"/>
            </a:p>
          </p:txBody>
        </p:sp>
      </p:grpSp>
      <p:sp>
        <p:nvSpPr>
          <p:cNvPr id="3110" name="Freeform 55"/>
          <p:cNvSpPr>
            <a:spLocks/>
          </p:cNvSpPr>
          <p:nvPr/>
        </p:nvSpPr>
        <p:spPr bwMode="auto">
          <a:xfrm>
            <a:off x="5473700" y="2917825"/>
            <a:ext cx="290513"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a:solidFill>
              <a:srgbClr val="000000"/>
            </a:solidFill>
            <a:round/>
            <a:headEnd/>
            <a:tailEnd/>
          </a:ln>
        </p:spPr>
        <p:txBody>
          <a:bodyPr/>
          <a:lstStyle/>
          <a:p>
            <a:endParaRPr lang="en-US"/>
          </a:p>
        </p:txBody>
      </p:sp>
      <p:sp>
        <p:nvSpPr>
          <p:cNvPr id="3111" name="Freeform 56"/>
          <p:cNvSpPr>
            <a:spLocks/>
          </p:cNvSpPr>
          <p:nvPr/>
        </p:nvSpPr>
        <p:spPr bwMode="auto">
          <a:xfrm>
            <a:off x="5172075" y="3846513"/>
            <a:ext cx="338138"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chemeClr val="bg1"/>
          </a:solidFill>
          <a:ln w="12700">
            <a:solidFill>
              <a:srgbClr val="000000"/>
            </a:solidFill>
            <a:round/>
            <a:headEnd/>
            <a:tailEnd/>
          </a:ln>
        </p:spPr>
        <p:txBody>
          <a:bodyPr/>
          <a:lstStyle/>
          <a:p>
            <a:endParaRPr lang="en-US"/>
          </a:p>
        </p:txBody>
      </p:sp>
      <p:sp>
        <p:nvSpPr>
          <p:cNvPr id="3112" name="Freeform 57"/>
          <p:cNvSpPr>
            <a:spLocks/>
          </p:cNvSpPr>
          <p:nvPr/>
        </p:nvSpPr>
        <p:spPr bwMode="auto">
          <a:xfrm>
            <a:off x="6111875" y="2732088"/>
            <a:ext cx="569913"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chemeClr val="bg1"/>
          </a:solidFill>
          <a:ln w="12700">
            <a:solidFill>
              <a:srgbClr val="000000"/>
            </a:solidFill>
            <a:round/>
            <a:headEnd/>
            <a:tailEnd/>
          </a:ln>
        </p:spPr>
        <p:txBody>
          <a:bodyPr/>
          <a:lstStyle/>
          <a:p>
            <a:endParaRPr lang="en-US"/>
          </a:p>
        </p:txBody>
      </p:sp>
      <p:sp>
        <p:nvSpPr>
          <p:cNvPr id="3113" name="Freeform 58"/>
          <p:cNvSpPr>
            <a:spLocks/>
          </p:cNvSpPr>
          <p:nvPr/>
        </p:nvSpPr>
        <p:spPr bwMode="auto">
          <a:xfrm>
            <a:off x="5922963" y="3127375"/>
            <a:ext cx="738187"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chemeClr val="bg1"/>
          </a:solidFill>
          <a:ln w="12700">
            <a:solidFill>
              <a:srgbClr val="000000"/>
            </a:solidFill>
            <a:round/>
            <a:headEnd/>
            <a:tailEnd/>
          </a:ln>
        </p:spPr>
        <p:txBody>
          <a:bodyPr/>
          <a:lstStyle/>
          <a:p>
            <a:endParaRPr lang="en-US"/>
          </a:p>
        </p:txBody>
      </p:sp>
      <p:sp>
        <p:nvSpPr>
          <p:cNvPr id="3114" name="Freeform 59"/>
          <p:cNvSpPr>
            <a:spLocks/>
          </p:cNvSpPr>
          <p:nvPr/>
        </p:nvSpPr>
        <p:spPr bwMode="auto">
          <a:xfrm>
            <a:off x="5973763" y="3730625"/>
            <a:ext cx="496887"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a:solidFill>
              <a:srgbClr val="000000"/>
            </a:solidFill>
            <a:round/>
            <a:headEnd/>
            <a:tailEnd/>
          </a:ln>
        </p:spPr>
        <p:txBody>
          <a:bodyPr/>
          <a:lstStyle/>
          <a:p>
            <a:endParaRPr lang="en-US"/>
          </a:p>
        </p:txBody>
      </p:sp>
      <p:sp>
        <p:nvSpPr>
          <p:cNvPr id="3115" name="Freeform 60"/>
          <p:cNvSpPr>
            <a:spLocks/>
          </p:cNvSpPr>
          <p:nvPr/>
        </p:nvSpPr>
        <p:spPr bwMode="auto">
          <a:xfrm>
            <a:off x="5748338" y="3784600"/>
            <a:ext cx="530225"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487E6"/>
          </a:solidFill>
          <a:ln w="12700">
            <a:solidFill>
              <a:srgbClr val="000000"/>
            </a:solidFill>
            <a:round/>
            <a:headEnd/>
            <a:tailEnd/>
          </a:ln>
        </p:spPr>
        <p:txBody>
          <a:bodyPr/>
          <a:lstStyle/>
          <a:p>
            <a:endParaRPr lang="en-US"/>
          </a:p>
        </p:txBody>
      </p:sp>
      <p:sp>
        <p:nvSpPr>
          <p:cNvPr id="3116" name="Freeform 61"/>
          <p:cNvSpPr>
            <a:spLocks/>
          </p:cNvSpPr>
          <p:nvPr/>
        </p:nvSpPr>
        <p:spPr bwMode="auto">
          <a:xfrm>
            <a:off x="6246813" y="3041650"/>
            <a:ext cx="449262"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chemeClr val="bg1"/>
          </a:solidFill>
          <a:ln w="12700">
            <a:solidFill>
              <a:srgbClr val="000000"/>
            </a:solidFill>
            <a:round/>
            <a:headEnd/>
            <a:tailEnd/>
          </a:ln>
        </p:spPr>
        <p:txBody>
          <a:bodyPr/>
          <a:lstStyle/>
          <a:p>
            <a:endParaRPr lang="en-US"/>
          </a:p>
        </p:txBody>
      </p:sp>
      <p:sp>
        <p:nvSpPr>
          <p:cNvPr id="3117" name="Freeform 62"/>
          <p:cNvSpPr>
            <a:spLocks/>
          </p:cNvSpPr>
          <p:nvPr/>
        </p:nvSpPr>
        <p:spPr bwMode="auto">
          <a:xfrm>
            <a:off x="6588125"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chemeClr val="bg1"/>
          </a:solidFill>
          <a:ln w="12700">
            <a:solidFill>
              <a:srgbClr val="000000"/>
            </a:solidFill>
            <a:round/>
            <a:headEnd/>
            <a:tailEnd/>
          </a:ln>
        </p:spPr>
        <p:txBody>
          <a:bodyPr/>
          <a:lstStyle/>
          <a:p>
            <a:endParaRPr lang="en-US"/>
          </a:p>
        </p:txBody>
      </p:sp>
      <p:sp>
        <p:nvSpPr>
          <p:cNvPr id="3118" name="Freeform 63"/>
          <p:cNvSpPr>
            <a:spLocks/>
          </p:cNvSpPr>
          <p:nvPr/>
        </p:nvSpPr>
        <p:spPr bwMode="auto">
          <a:xfrm>
            <a:off x="6616700" y="2801938"/>
            <a:ext cx="138113"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a:solidFill>
              <a:srgbClr val="000000"/>
            </a:solidFill>
            <a:round/>
            <a:headEnd/>
            <a:tailEnd/>
          </a:ln>
        </p:spPr>
        <p:txBody>
          <a:bodyPr/>
          <a:lstStyle/>
          <a:p>
            <a:endParaRPr lang="en-US"/>
          </a:p>
        </p:txBody>
      </p:sp>
      <p:sp>
        <p:nvSpPr>
          <p:cNvPr id="3119" name="Freeform 64"/>
          <p:cNvSpPr>
            <a:spLocks/>
          </p:cNvSpPr>
          <p:nvPr/>
        </p:nvSpPr>
        <p:spPr bwMode="auto">
          <a:xfrm>
            <a:off x="6738938" y="2654300"/>
            <a:ext cx="166687"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AAC8F5"/>
          </a:solidFill>
          <a:ln w="12700">
            <a:solidFill>
              <a:srgbClr val="000000"/>
            </a:solidFill>
            <a:round/>
            <a:headEnd/>
            <a:tailEnd/>
          </a:ln>
        </p:spPr>
        <p:txBody>
          <a:bodyPr/>
          <a:lstStyle/>
          <a:p>
            <a:endParaRPr lang="en-US"/>
          </a:p>
        </p:txBody>
      </p:sp>
      <p:sp>
        <p:nvSpPr>
          <p:cNvPr id="3120" name="Freeform 65"/>
          <p:cNvSpPr>
            <a:spLocks/>
          </p:cNvSpPr>
          <p:nvPr/>
        </p:nvSpPr>
        <p:spPr bwMode="auto">
          <a:xfrm>
            <a:off x="6732588"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chemeClr val="bg1"/>
          </a:solidFill>
          <a:ln w="12700">
            <a:solidFill>
              <a:srgbClr val="000000"/>
            </a:solidFill>
            <a:round/>
            <a:headEnd/>
            <a:tailEnd/>
          </a:ln>
        </p:spPr>
        <p:txBody>
          <a:bodyPr/>
          <a:lstStyle/>
          <a:p>
            <a:endParaRPr lang="en-US"/>
          </a:p>
        </p:txBody>
      </p:sp>
      <p:sp>
        <p:nvSpPr>
          <p:cNvPr id="3121" name="Freeform 66"/>
          <p:cNvSpPr>
            <a:spLocks/>
          </p:cNvSpPr>
          <p:nvPr/>
        </p:nvSpPr>
        <p:spPr bwMode="auto">
          <a:xfrm>
            <a:off x="6884988"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AAC8F5"/>
          </a:solidFill>
          <a:ln w="12700">
            <a:solidFill>
              <a:srgbClr val="000000"/>
            </a:solidFill>
            <a:round/>
            <a:headEnd/>
            <a:tailEnd/>
          </a:ln>
        </p:spPr>
        <p:txBody>
          <a:bodyPr/>
          <a:lstStyle/>
          <a:p>
            <a:endParaRPr lang="en-US"/>
          </a:p>
        </p:txBody>
      </p:sp>
      <p:sp>
        <p:nvSpPr>
          <p:cNvPr id="3122" name="Freeform 67"/>
          <p:cNvSpPr>
            <a:spLocks/>
          </p:cNvSpPr>
          <p:nvPr/>
        </p:nvSpPr>
        <p:spPr bwMode="auto">
          <a:xfrm>
            <a:off x="6789738"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chemeClr val="bg1"/>
          </a:solidFill>
          <a:ln w="12700">
            <a:solidFill>
              <a:srgbClr val="000000"/>
            </a:solidFill>
            <a:round/>
            <a:headEnd/>
            <a:tailEnd/>
          </a:ln>
        </p:spPr>
        <p:txBody>
          <a:bodyPr/>
          <a:lstStyle/>
          <a:p>
            <a:endParaRPr lang="en-US"/>
          </a:p>
        </p:txBody>
      </p:sp>
      <p:sp>
        <p:nvSpPr>
          <p:cNvPr id="3123" name="Freeform 68"/>
          <p:cNvSpPr>
            <a:spLocks/>
          </p:cNvSpPr>
          <p:nvPr/>
        </p:nvSpPr>
        <p:spPr bwMode="auto">
          <a:xfrm>
            <a:off x="6840538" y="1887538"/>
            <a:ext cx="35401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chemeClr val="bg1"/>
          </a:solidFill>
          <a:ln w="12700">
            <a:solidFill>
              <a:srgbClr val="000000"/>
            </a:solidFill>
            <a:round/>
            <a:headEnd/>
            <a:tailEnd/>
          </a:ln>
        </p:spPr>
        <p:txBody>
          <a:bodyPr/>
          <a:lstStyle/>
          <a:p>
            <a:endParaRPr lang="en-US"/>
          </a:p>
        </p:txBody>
      </p:sp>
      <p:grpSp>
        <p:nvGrpSpPr>
          <p:cNvPr id="3124" name="Group 69"/>
          <p:cNvGrpSpPr>
            <a:grpSpLocks/>
          </p:cNvGrpSpPr>
          <p:nvPr/>
        </p:nvGrpSpPr>
        <p:grpSpPr bwMode="auto">
          <a:xfrm>
            <a:off x="2876550" y="4635500"/>
            <a:ext cx="858838" cy="588963"/>
            <a:chOff x="1991" y="3321"/>
            <a:chExt cx="361" cy="231"/>
          </a:xfrm>
        </p:grpSpPr>
        <p:sp>
          <p:nvSpPr>
            <p:cNvPr id="3131" name="Freeform 70"/>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chemeClr val="bg1"/>
            </a:solidFill>
            <a:ln w="12700">
              <a:solidFill>
                <a:schemeClr val="tx1"/>
              </a:solidFill>
              <a:round/>
              <a:headEnd/>
              <a:tailEnd/>
            </a:ln>
          </p:spPr>
          <p:txBody>
            <a:bodyPr/>
            <a:lstStyle/>
            <a:p>
              <a:endParaRPr lang="en-US"/>
            </a:p>
          </p:txBody>
        </p:sp>
        <p:sp>
          <p:nvSpPr>
            <p:cNvPr id="3132" name="Freeform 71"/>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chemeClr val="bg1"/>
            </a:solidFill>
            <a:ln w="12700">
              <a:solidFill>
                <a:schemeClr val="tx1"/>
              </a:solidFill>
              <a:round/>
              <a:headEnd/>
              <a:tailEnd/>
            </a:ln>
          </p:spPr>
          <p:txBody>
            <a:bodyPr/>
            <a:lstStyle/>
            <a:p>
              <a:endParaRPr lang="en-US"/>
            </a:p>
          </p:txBody>
        </p:sp>
        <p:sp>
          <p:nvSpPr>
            <p:cNvPr id="3133" name="Freeform 72"/>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chemeClr val="bg1"/>
            </a:solidFill>
            <a:ln w="12700">
              <a:solidFill>
                <a:schemeClr val="tx1"/>
              </a:solidFill>
              <a:round/>
              <a:headEnd/>
              <a:tailEnd/>
            </a:ln>
          </p:spPr>
          <p:txBody>
            <a:bodyPr/>
            <a:lstStyle/>
            <a:p>
              <a:endParaRPr lang="en-US"/>
            </a:p>
          </p:txBody>
        </p:sp>
        <p:sp>
          <p:nvSpPr>
            <p:cNvPr id="3134" name="Freeform 73"/>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chemeClr val="bg1"/>
            </a:solidFill>
            <a:ln w="12700">
              <a:solidFill>
                <a:schemeClr val="tx1"/>
              </a:solidFill>
              <a:round/>
              <a:headEnd/>
              <a:tailEnd/>
            </a:ln>
          </p:spPr>
          <p:txBody>
            <a:bodyPr/>
            <a:lstStyle/>
            <a:p>
              <a:endParaRPr lang="en-US"/>
            </a:p>
          </p:txBody>
        </p:sp>
        <p:sp>
          <p:nvSpPr>
            <p:cNvPr id="3135" name="Freeform 74"/>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chemeClr val="bg1"/>
            </a:solidFill>
            <a:ln w="12700">
              <a:solidFill>
                <a:schemeClr val="tx1"/>
              </a:solidFill>
              <a:round/>
              <a:headEnd/>
              <a:tailEnd/>
            </a:ln>
          </p:spPr>
          <p:txBody>
            <a:bodyPr/>
            <a:lstStyle/>
            <a:p>
              <a:endParaRPr lang="en-US"/>
            </a:p>
          </p:txBody>
        </p:sp>
        <p:sp>
          <p:nvSpPr>
            <p:cNvPr id="3136" name="Freeform 75"/>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chemeClr val="bg1"/>
            </a:solidFill>
            <a:ln w="12700">
              <a:solidFill>
                <a:schemeClr val="tx1"/>
              </a:solidFill>
              <a:round/>
              <a:headEnd/>
              <a:tailEnd/>
            </a:ln>
          </p:spPr>
          <p:txBody>
            <a:bodyPr/>
            <a:lstStyle/>
            <a:p>
              <a:endParaRPr lang="en-US"/>
            </a:p>
          </p:txBody>
        </p:sp>
        <p:sp>
          <p:nvSpPr>
            <p:cNvPr id="3137" name="Freeform 76"/>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chemeClr val="bg1"/>
            </a:solidFill>
            <a:ln w="12700">
              <a:solidFill>
                <a:schemeClr val="tx1"/>
              </a:solidFill>
              <a:round/>
              <a:headEnd/>
              <a:tailEnd/>
            </a:ln>
          </p:spPr>
          <p:txBody>
            <a:bodyPr/>
            <a:lstStyle/>
            <a:p>
              <a:endParaRPr lang="en-US"/>
            </a:p>
          </p:txBody>
        </p:sp>
        <p:sp>
          <p:nvSpPr>
            <p:cNvPr id="3138" name="Freeform 77"/>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chemeClr val="bg1"/>
            </a:solidFill>
            <a:ln w="12700">
              <a:solidFill>
                <a:schemeClr val="tx1"/>
              </a:solidFill>
              <a:round/>
              <a:headEnd/>
              <a:tailEnd/>
            </a:ln>
          </p:spPr>
          <p:txBody>
            <a:bodyPr/>
            <a:lstStyle/>
            <a:p>
              <a:endParaRPr lang="en-US"/>
            </a:p>
          </p:txBody>
        </p:sp>
      </p:grpSp>
      <p:sp>
        <p:nvSpPr>
          <p:cNvPr id="3125" name="Text Box 78"/>
          <p:cNvSpPr txBox="1">
            <a:spLocks noChangeArrowheads="1"/>
          </p:cNvSpPr>
          <p:nvPr/>
        </p:nvSpPr>
        <p:spPr bwMode="auto">
          <a:xfrm>
            <a:off x="2077217" y="1352550"/>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4” person)</a:t>
            </a:r>
          </a:p>
        </p:txBody>
      </p:sp>
      <p:sp>
        <p:nvSpPr>
          <p:cNvPr id="3126" name="Text Box 79"/>
          <p:cNvSpPr txBox="1">
            <a:spLocks noChangeArrowheads="1"/>
          </p:cNvSpPr>
          <p:nvPr/>
        </p:nvSpPr>
        <p:spPr bwMode="auto">
          <a:xfrm>
            <a:off x="654050" y="5894388"/>
            <a:ext cx="7251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No Data           &lt;10%          10%–14%</a:t>
            </a:r>
          </a:p>
        </p:txBody>
      </p:sp>
      <p:sp>
        <p:nvSpPr>
          <p:cNvPr id="3127"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3128" name="Rectangle 81"/>
          <p:cNvSpPr>
            <a:spLocks noChangeArrowheads="1"/>
          </p:cNvSpPr>
          <p:nvPr/>
        </p:nvSpPr>
        <p:spPr bwMode="auto">
          <a:xfrm>
            <a:off x="1349375" y="5953125"/>
            <a:ext cx="207963"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3129" name="Rectangle 82"/>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3130" name="Rectangle 83"/>
          <p:cNvSpPr>
            <a:spLocks noChangeArrowheads="1"/>
          </p:cNvSpPr>
          <p:nvPr/>
        </p:nvSpPr>
        <p:spPr bwMode="auto">
          <a:xfrm>
            <a:off x="381000" y="5562600"/>
            <a:ext cx="3124200" cy="655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2854262245"/>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2"/>
          <p:cNvSpPr>
            <a:spLocks/>
          </p:cNvSpPr>
          <p:nvPr/>
        </p:nvSpPr>
        <p:spPr bwMode="auto">
          <a:xfrm>
            <a:off x="4013200" y="2003425"/>
            <a:ext cx="642938"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C66D"/>
          </a:solidFill>
          <a:ln w="12700">
            <a:solidFill>
              <a:schemeClr val="tx1"/>
            </a:solidFill>
            <a:round/>
            <a:headEnd/>
            <a:tailEnd/>
          </a:ln>
        </p:spPr>
        <p:txBody>
          <a:bodyPr/>
          <a:lstStyle/>
          <a:p>
            <a:endParaRPr lang="en-US"/>
          </a:p>
        </p:txBody>
      </p:sp>
      <p:sp>
        <p:nvSpPr>
          <p:cNvPr id="21507" name="Freeform 3"/>
          <p:cNvSpPr>
            <a:spLocks/>
          </p:cNvSpPr>
          <p:nvPr/>
        </p:nvSpPr>
        <p:spPr bwMode="auto">
          <a:xfrm>
            <a:off x="3984625" y="2398713"/>
            <a:ext cx="681038"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FFC66D"/>
          </a:solidFill>
          <a:ln w="12700">
            <a:solidFill>
              <a:schemeClr val="tx1"/>
            </a:solidFill>
            <a:round/>
            <a:headEnd/>
            <a:tailEnd/>
          </a:ln>
        </p:spPr>
        <p:txBody>
          <a:bodyPr/>
          <a:lstStyle/>
          <a:p>
            <a:endParaRPr lang="en-US"/>
          </a:p>
        </p:txBody>
      </p:sp>
      <p:sp>
        <p:nvSpPr>
          <p:cNvPr id="21508" name="Freeform 4"/>
          <p:cNvSpPr>
            <a:spLocks/>
          </p:cNvSpPr>
          <p:nvPr/>
        </p:nvSpPr>
        <p:spPr bwMode="auto">
          <a:xfrm>
            <a:off x="3962400" y="2794000"/>
            <a:ext cx="804863"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66D"/>
          </a:solidFill>
          <a:ln w="12700">
            <a:solidFill>
              <a:schemeClr val="tx1"/>
            </a:solidFill>
            <a:round/>
            <a:headEnd/>
            <a:tailEnd/>
          </a:ln>
        </p:spPr>
        <p:txBody>
          <a:bodyPr/>
          <a:lstStyle/>
          <a:p>
            <a:endParaRPr lang="en-US"/>
          </a:p>
        </p:txBody>
      </p:sp>
      <p:sp>
        <p:nvSpPr>
          <p:cNvPr id="21509" name="Freeform 5"/>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66D"/>
          </a:solidFill>
          <a:ln w="12700">
            <a:solidFill>
              <a:schemeClr val="tx1"/>
            </a:solidFill>
            <a:round/>
            <a:headEnd/>
            <a:tailEnd/>
          </a:ln>
        </p:spPr>
        <p:txBody>
          <a:bodyPr/>
          <a:lstStyle/>
          <a:p>
            <a:endParaRPr lang="en-US"/>
          </a:p>
        </p:txBody>
      </p:sp>
      <p:sp>
        <p:nvSpPr>
          <p:cNvPr id="21510" name="Freeform 6"/>
          <p:cNvSpPr>
            <a:spLocks/>
          </p:cNvSpPr>
          <p:nvPr/>
        </p:nvSpPr>
        <p:spPr bwMode="auto">
          <a:xfrm>
            <a:off x="4019550" y="3590925"/>
            <a:ext cx="839788"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FFC66D"/>
          </a:solidFill>
          <a:ln w="12700">
            <a:solidFill>
              <a:schemeClr val="tx1"/>
            </a:solidFill>
            <a:round/>
            <a:headEnd/>
            <a:tailEnd/>
          </a:ln>
        </p:spPr>
        <p:txBody>
          <a:bodyPr/>
          <a:lstStyle/>
          <a:p>
            <a:endParaRPr lang="en-US"/>
          </a:p>
        </p:txBody>
      </p:sp>
      <p:sp>
        <p:nvSpPr>
          <p:cNvPr id="21511" name="Freeform 7"/>
          <p:cNvSpPr>
            <a:spLocks/>
          </p:cNvSpPr>
          <p:nvPr/>
        </p:nvSpPr>
        <p:spPr bwMode="auto">
          <a:xfrm>
            <a:off x="4651375" y="2740025"/>
            <a:ext cx="592138"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66D"/>
          </a:solidFill>
          <a:ln w="12700">
            <a:solidFill>
              <a:schemeClr val="tx1"/>
            </a:solidFill>
            <a:round/>
            <a:headEnd/>
            <a:tailEnd/>
          </a:ln>
        </p:spPr>
        <p:txBody>
          <a:bodyPr/>
          <a:lstStyle/>
          <a:p>
            <a:endParaRPr lang="en-US"/>
          </a:p>
        </p:txBody>
      </p:sp>
      <p:sp>
        <p:nvSpPr>
          <p:cNvPr id="21512" name="Freeform 8"/>
          <p:cNvSpPr>
            <a:spLocks/>
          </p:cNvSpPr>
          <p:nvPr/>
        </p:nvSpPr>
        <p:spPr bwMode="auto">
          <a:xfrm>
            <a:off x="4730750" y="3127375"/>
            <a:ext cx="649288"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66D"/>
          </a:solidFill>
          <a:ln w="12700">
            <a:solidFill>
              <a:schemeClr val="tx1"/>
            </a:solidFill>
            <a:round/>
            <a:headEnd/>
            <a:tailEnd/>
          </a:ln>
        </p:spPr>
        <p:txBody>
          <a:bodyPr/>
          <a:lstStyle/>
          <a:p>
            <a:endParaRPr lang="en-US"/>
          </a:p>
        </p:txBody>
      </p:sp>
      <p:sp>
        <p:nvSpPr>
          <p:cNvPr id="21513" name="Freeform 9"/>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FFC66D"/>
          </a:solidFill>
          <a:ln w="12700">
            <a:solidFill>
              <a:schemeClr val="tx1"/>
            </a:solidFill>
            <a:round/>
            <a:headEnd/>
            <a:tailEnd/>
          </a:ln>
        </p:spPr>
        <p:txBody>
          <a:bodyPr/>
          <a:lstStyle/>
          <a:p>
            <a:endParaRPr lang="en-US"/>
          </a:p>
        </p:txBody>
      </p:sp>
      <p:sp>
        <p:nvSpPr>
          <p:cNvPr id="21514" name="Freeform 10"/>
          <p:cNvSpPr>
            <a:spLocks/>
          </p:cNvSpPr>
          <p:nvPr/>
        </p:nvSpPr>
        <p:spPr bwMode="auto">
          <a:xfrm>
            <a:off x="5343525" y="3265488"/>
            <a:ext cx="719138"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66D"/>
          </a:solidFill>
          <a:ln w="12700">
            <a:solidFill>
              <a:schemeClr val="tx1"/>
            </a:solidFill>
            <a:round/>
            <a:headEnd/>
            <a:tailEnd/>
          </a:ln>
        </p:spPr>
        <p:txBody>
          <a:bodyPr/>
          <a:lstStyle/>
          <a:p>
            <a:endParaRPr lang="en-US"/>
          </a:p>
        </p:txBody>
      </p:sp>
      <p:sp>
        <p:nvSpPr>
          <p:cNvPr id="21515" name="Freeform 11"/>
          <p:cNvSpPr>
            <a:spLocks/>
          </p:cNvSpPr>
          <p:nvPr/>
        </p:nvSpPr>
        <p:spPr bwMode="auto">
          <a:xfrm>
            <a:off x="5280025" y="3560763"/>
            <a:ext cx="801688"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66D"/>
          </a:solidFill>
          <a:ln w="12700">
            <a:solidFill>
              <a:schemeClr val="tx1"/>
            </a:solidFill>
            <a:round/>
            <a:headEnd/>
            <a:tailEnd/>
          </a:ln>
        </p:spPr>
        <p:txBody>
          <a:bodyPr/>
          <a:lstStyle/>
          <a:p>
            <a:endParaRPr lang="en-US"/>
          </a:p>
        </p:txBody>
      </p:sp>
      <p:sp>
        <p:nvSpPr>
          <p:cNvPr id="21516" name="Freeform 12"/>
          <p:cNvSpPr>
            <a:spLocks/>
          </p:cNvSpPr>
          <p:nvPr/>
        </p:nvSpPr>
        <p:spPr bwMode="auto">
          <a:xfrm>
            <a:off x="5489575" y="3824288"/>
            <a:ext cx="376238"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ED4213"/>
          </a:solidFill>
          <a:ln w="12700">
            <a:solidFill>
              <a:schemeClr val="tx1"/>
            </a:solidFill>
            <a:round/>
            <a:headEnd/>
            <a:tailEnd/>
          </a:ln>
        </p:spPr>
        <p:txBody>
          <a:bodyPr/>
          <a:lstStyle/>
          <a:p>
            <a:endParaRPr lang="en-US"/>
          </a:p>
        </p:txBody>
      </p:sp>
      <p:sp>
        <p:nvSpPr>
          <p:cNvPr id="21517" name="Freeform 13"/>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66D"/>
          </a:solidFill>
          <a:ln w="12700">
            <a:solidFill>
              <a:schemeClr val="tx1"/>
            </a:solidFill>
            <a:round/>
            <a:headEnd/>
            <a:tailEnd/>
          </a:ln>
        </p:spPr>
        <p:txBody>
          <a:bodyPr/>
          <a:lstStyle/>
          <a:p>
            <a:endParaRPr lang="en-US"/>
          </a:p>
        </p:txBody>
      </p:sp>
      <p:sp>
        <p:nvSpPr>
          <p:cNvPr id="21518" name="Freeform 14"/>
          <p:cNvSpPr>
            <a:spLocks/>
          </p:cNvSpPr>
          <p:nvPr/>
        </p:nvSpPr>
        <p:spPr bwMode="auto">
          <a:xfrm>
            <a:off x="5845175"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66D"/>
          </a:solidFill>
          <a:ln w="12700">
            <a:solidFill>
              <a:schemeClr val="tx1"/>
            </a:solidFill>
            <a:round/>
            <a:headEnd/>
            <a:tailEnd/>
          </a:ln>
        </p:spPr>
        <p:txBody>
          <a:bodyPr/>
          <a:lstStyle/>
          <a:p>
            <a:endParaRPr lang="en-US"/>
          </a:p>
        </p:txBody>
      </p:sp>
      <p:sp>
        <p:nvSpPr>
          <p:cNvPr id="21519" name="Freeform 15"/>
          <p:cNvSpPr>
            <a:spLocks/>
          </p:cNvSpPr>
          <p:nvPr/>
        </p:nvSpPr>
        <p:spPr bwMode="auto">
          <a:xfrm>
            <a:off x="5591175" y="4311650"/>
            <a:ext cx="890588"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a:solidFill>
              <a:schemeClr val="tx1"/>
            </a:solidFill>
            <a:round/>
            <a:headEnd/>
            <a:tailEnd/>
          </a:ln>
        </p:spPr>
        <p:txBody>
          <a:bodyPr/>
          <a:lstStyle/>
          <a:p>
            <a:endParaRPr lang="en-US"/>
          </a:p>
        </p:txBody>
      </p:sp>
      <p:sp>
        <p:nvSpPr>
          <p:cNvPr id="21520" name="Freeform 16"/>
          <p:cNvSpPr>
            <a:spLocks/>
          </p:cNvSpPr>
          <p:nvPr/>
        </p:nvSpPr>
        <p:spPr bwMode="auto">
          <a:xfrm>
            <a:off x="5988050" y="3009900"/>
            <a:ext cx="442913"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ED4213"/>
          </a:solidFill>
          <a:ln w="12700">
            <a:solidFill>
              <a:schemeClr val="tx1"/>
            </a:solidFill>
            <a:round/>
            <a:headEnd/>
            <a:tailEnd/>
          </a:ln>
        </p:spPr>
        <p:txBody>
          <a:bodyPr/>
          <a:lstStyle/>
          <a:p>
            <a:endParaRPr lang="en-US"/>
          </a:p>
        </p:txBody>
      </p:sp>
      <p:sp>
        <p:nvSpPr>
          <p:cNvPr id="21521" name="Freeform 17"/>
          <p:cNvSpPr>
            <a:spLocks/>
          </p:cNvSpPr>
          <p:nvPr/>
        </p:nvSpPr>
        <p:spPr bwMode="auto">
          <a:xfrm>
            <a:off x="4845050" y="3660775"/>
            <a:ext cx="485775"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66D"/>
          </a:solidFill>
          <a:ln w="12700">
            <a:solidFill>
              <a:schemeClr val="tx1"/>
            </a:solidFill>
            <a:round/>
            <a:headEnd/>
            <a:tailEnd/>
          </a:ln>
        </p:spPr>
        <p:txBody>
          <a:bodyPr/>
          <a:lstStyle/>
          <a:p>
            <a:endParaRPr lang="en-US"/>
          </a:p>
        </p:txBody>
      </p:sp>
      <p:sp>
        <p:nvSpPr>
          <p:cNvPr id="21522" name="Freeform 18"/>
          <p:cNvSpPr>
            <a:spLocks/>
          </p:cNvSpPr>
          <p:nvPr/>
        </p:nvSpPr>
        <p:spPr bwMode="auto">
          <a:xfrm>
            <a:off x="2105025"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a:solidFill>
              <a:schemeClr val="tx1"/>
            </a:solidFill>
            <a:round/>
            <a:headEnd/>
            <a:tailEnd/>
          </a:ln>
        </p:spPr>
        <p:txBody>
          <a:bodyPr/>
          <a:lstStyle/>
          <a:p>
            <a:endParaRPr lang="en-US"/>
          </a:p>
        </p:txBody>
      </p:sp>
      <p:sp>
        <p:nvSpPr>
          <p:cNvPr id="21523" name="Freeform 19"/>
          <p:cNvSpPr>
            <a:spLocks/>
          </p:cNvSpPr>
          <p:nvPr/>
        </p:nvSpPr>
        <p:spPr bwMode="auto">
          <a:xfrm>
            <a:off x="3325813" y="2452688"/>
            <a:ext cx="681037"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a:solidFill>
              <a:schemeClr val="tx1"/>
            </a:solidFill>
            <a:round/>
            <a:headEnd/>
            <a:tailEnd/>
          </a:ln>
        </p:spPr>
        <p:txBody>
          <a:bodyPr/>
          <a:lstStyle/>
          <a:p>
            <a:endParaRPr lang="en-US"/>
          </a:p>
        </p:txBody>
      </p:sp>
      <p:sp>
        <p:nvSpPr>
          <p:cNvPr id="21524" name="Freeform 20"/>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a:solidFill>
              <a:schemeClr val="tx1"/>
            </a:solidFill>
            <a:round/>
            <a:headEnd/>
            <a:tailEnd/>
          </a:ln>
        </p:spPr>
        <p:txBody>
          <a:bodyPr/>
          <a:lstStyle/>
          <a:p>
            <a:endParaRPr lang="en-US"/>
          </a:p>
        </p:txBody>
      </p:sp>
      <p:sp>
        <p:nvSpPr>
          <p:cNvPr id="21525" name="Freeform 21"/>
          <p:cNvSpPr>
            <a:spLocks/>
          </p:cNvSpPr>
          <p:nvPr/>
        </p:nvSpPr>
        <p:spPr bwMode="auto">
          <a:xfrm>
            <a:off x="3341688" y="3521075"/>
            <a:ext cx="685800"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a:solidFill>
              <a:schemeClr val="tx1"/>
            </a:solidFill>
            <a:round/>
            <a:headEnd/>
            <a:tailEnd/>
          </a:ln>
        </p:spPr>
        <p:txBody>
          <a:bodyPr/>
          <a:lstStyle/>
          <a:p>
            <a:endParaRPr lang="en-US"/>
          </a:p>
        </p:txBody>
      </p:sp>
      <p:sp>
        <p:nvSpPr>
          <p:cNvPr id="21526" name="Freeform 22"/>
          <p:cNvSpPr>
            <a:spLocks/>
          </p:cNvSpPr>
          <p:nvPr/>
        </p:nvSpPr>
        <p:spPr bwMode="auto">
          <a:xfrm>
            <a:off x="3602038" y="3660775"/>
            <a:ext cx="1366837"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66D"/>
          </a:solidFill>
          <a:ln w="12700">
            <a:solidFill>
              <a:schemeClr val="tx1"/>
            </a:solidFill>
            <a:round/>
            <a:headEnd/>
            <a:tailEnd/>
          </a:ln>
        </p:spPr>
        <p:txBody>
          <a:bodyPr/>
          <a:lstStyle/>
          <a:p>
            <a:endParaRPr lang="en-US"/>
          </a:p>
        </p:txBody>
      </p:sp>
      <p:sp>
        <p:nvSpPr>
          <p:cNvPr id="21527" name="Freeform 23"/>
          <p:cNvSpPr>
            <a:spLocks/>
          </p:cNvSpPr>
          <p:nvPr/>
        </p:nvSpPr>
        <p:spPr bwMode="auto">
          <a:xfrm>
            <a:off x="6170613"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a:solidFill>
              <a:schemeClr val="tx1"/>
            </a:solidFill>
            <a:round/>
            <a:headEnd/>
            <a:tailEnd/>
          </a:ln>
        </p:spPr>
        <p:txBody>
          <a:bodyPr/>
          <a:lstStyle/>
          <a:p>
            <a:endParaRPr lang="en-US"/>
          </a:p>
        </p:txBody>
      </p:sp>
      <p:sp>
        <p:nvSpPr>
          <p:cNvPr id="21528" name="Freeform 24"/>
          <p:cNvSpPr>
            <a:spLocks/>
          </p:cNvSpPr>
          <p:nvPr/>
        </p:nvSpPr>
        <p:spPr bwMode="auto">
          <a:xfrm>
            <a:off x="6661150" y="2266950"/>
            <a:ext cx="166688"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a:solidFill>
              <a:schemeClr val="tx1"/>
            </a:solidFill>
            <a:round/>
            <a:headEnd/>
            <a:tailEnd/>
          </a:ln>
        </p:spPr>
        <p:txBody>
          <a:bodyPr/>
          <a:lstStyle/>
          <a:p>
            <a:endParaRPr lang="en-US"/>
          </a:p>
        </p:txBody>
      </p:sp>
      <p:grpSp>
        <p:nvGrpSpPr>
          <p:cNvPr id="21529" name="Group 25"/>
          <p:cNvGrpSpPr>
            <a:grpSpLocks/>
          </p:cNvGrpSpPr>
          <p:nvPr/>
        </p:nvGrpSpPr>
        <p:grpSpPr bwMode="auto">
          <a:xfrm>
            <a:off x="1027113" y="3886200"/>
            <a:ext cx="1785937" cy="1390650"/>
            <a:chOff x="768" y="2832"/>
            <a:chExt cx="1203" cy="876"/>
          </a:xfrm>
        </p:grpSpPr>
        <p:sp>
          <p:nvSpPr>
            <p:cNvPr id="21576" name="Freeform 26"/>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a:solidFill>
                <a:schemeClr val="tx1"/>
              </a:solidFill>
              <a:round/>
              <a:headEnd/>
              <a:tailEnd/>
            </a:ln>
          </p:spPr>
          <p:txBody>
            <a:bodyPr/>
            <a:lstStyle/>
            <a:p>
              <a:endParaRPr lang="en-US"/>
            </a:p>
          </p:txBody>
        </p:sp>
        <p:sp>
          <p:nvSpPr>
            <p:cNvPr id="21577" name="Freeform 27"/>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a:solidFill>
                <a:schemeClr val="tx1"/>
              </a:solidFill>
              <a:round/>
              <a:headEnd/>
              <a:tailEnd/>
            </a:ln>
          </p:spPr>
          <p:txBody>
            <a:bodyPr/>
            <a:lstStyle/>
            <a:p>
              <a:endParaRPr lang="en-US"/>
            </a:p>
          </p:txBody>
        </p:sp>
        <p:sp>
          <p:nvSpPr>
            <p:cNvPr id="21578" name="Freeform 28"/>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a:solidFill>
                <a:schemeClr val="tx1"/>
              </a:solidFill>
              <a:round/>
              <a:headEnd/>
              <a:tailEnd/>
            </a:ln>
          </p:spPr>
          <p:txBody>
            <a:bodyPr/>
            <a:lstStyle/>
            <a:p>
              <a:endParaRPr lang="en-US"/>
            </a:p>
          </p:txBody>
        </p:sp>
        <p:sp>
          <p:nvSpPr>
            <p:cNvPr id="21579" name="Freeform 29"/>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a:solidFill>
                <a:schemeClr val="tx1"/>
              </a:solidFill>
              <a:round/>
              <a:headEnd/>
              <a:tailEnd/>
            </a:ln>
          </p:spPr>
          <p:txBody>
            <a:bodyPr/>
            <a:lstStyle/>
            <a:p>
              <a:endParaRPr lang="en-US"/>
            </a:p>
          </p:txBody>
        </p:sp>
        <p:sp>
          <p:nvSpPr>
            <p:cNvPr id="21580" name="Freeform 30"/>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a:solidFill>
                <a:schemeClr val="tx1"/>
              </a:solidFill>
              <a:round/>
              <a:headEnd/>
              <a:tailEnd/>
            </a:ln>
          </p:spPr>
          <p:txBody>
            <a:bodyPr/>
            <a:lstStyle/>
            <a:p>
              <a:endParaRPr lang="en-US"/>
            </a:p>
          </p:txBody>
        </p:sp>
        <p:sp>
          <p:nvSpPr>
            <p:cNvPr id="21581" name="Freeform 31"/>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a:solidFill>
                <a:schemeClr val="tx1"/>
              </a:solidFill>
              <a:round/>
              <a:headEnd/>
              <a:tailEnd/>
            </a:ln>
          </p:spPr>
          <p:txBody>
            <a:bodyPr/>
            <a:lstStyle/>
            <a:p>
              <a:endParaRPr lang="en-US"/>
            </a:p>
          </p:txBody>
        </p:sp>
        <p:sp>
          <p:nvSpPr>
            <p:cNvPr id="21582" name="Freeform 32"/>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a:solidFill>
                <a:schemeClr val="tx1"/>
              </a:solidFill>
              <a:round/>
              <a:headEnd/>
              <a:tailEnd/>
            </a:ln>
          </p:spPr>
          <p:txBody>
            <a:bodyPr/>
            <a:lstStyle/>
            <a:p>
              <a:endParaRPr lang="en-US"/>
            </a:p>
          </p:txBody>
        </p:sp>
        <p:sp>
          <p:nvSpPr>
            <p:cNvPr id="21583" name="Freeform 33"/>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a:solidFill>
                <a:schemeClr val="tx1"/>
              </a:solidFill>
              <a:round/>
              <a:headEnd/>
              <a:tailEnd/>
            </a:ln>
          </p:spPr>
          <p:txBody>
            <a:bodyPr/>
            <a:lstStyle/>
            <a:p>
              <a:endParaRPr lang="en-US"/>
            </a:p>
          </p:txBody>
        </p:sp>
        <p:sp>
          <p:nvSpPr>
            <p:cNvPr id="21584" name="Freeform 34"/>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a:solidFill>
                <a:schemeClr val="tx1"/>
              </a:solidFill>
              <a:round/>
              <a:headEnd/>
              <a:tailEnd/>
            </a:ln>
          </p:spPr>
          <p:txBody>
            <a:bodyPr/>
            <a:lstStyle/>
            <a:p>
              <a:endParaRPr lang="en-US"/>
            </a:p>
          </p:txBody>
        </p:sp>
        <p:sp>
          <p:nvSpPr>
            <p:cNvPr id="21585" name="Freeform 35"/>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a:solidFill>
                <a:schemeClr val="tx1"/>
              </a:solidFill>
              <a:round/>
              <a:headEnd/>
              <a:tailEnd/>
            </a:ln>
          </p:spPr>
          <p:txBody>
            <a:bodyPr/>
            <a:lstStyle/>
            <a:p>
              <a:endParaRPr lang="en-US"/>
            </a:p>
          </p:txBody>
        </p:sp>
        <p:sp>
          <p:nvSpPr>
            <p:cNvPr id="21586" name="Freeform 36"/>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a:solidFill>
                <a:schemeClr val="tx1"/>
              </a:solidFill>
              <a:round/>
              <a:headEnd/>
              <a:tailEnd/>
            </a:ln>
          </p:spPr>
          <p:txBody>
            <a:bodyPr/>
            <a:lstStyle/>
            <a:p>
              <a:endParaRPr lang="en-US"/>
            </a:p>
          </p:txBody>
        </p:sp>
        <p:sp>
          <p:nvSpPr>
            <p:cNvPr id="21587" name="Freeform 37"/>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a:solidFill>
                <a:schemeClr val="tx1"/>
              </a:solidFill>
              <a:round/>
              <a:headEnd/>
              <a:tailEnd/>
            </a:ln>
          </p:spPr>
          <p:txBody>
            <a:bodyPr/>
            <a:lstStyle/>
            <a:p>
              <a:endParaRPr lang="en-US"/>
            </a:p>
          </p:txBody>
        </p:sp>
        <p:sp>
          <p:nvSpPr>
            <p:cNvPr id="21588" name="Freeform 38"/>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a:solidFill>
                <a:schemeClr val="tx1"/>
              </a:solidFill>
              <a:round/>
              <a:headEnd/>
              <a:tailEnd/>
            </a:ln>
          </p:spPr>
          <p:txBody>
            <a:bodyPr/>
            <a:lstStyle/>
            <a:p>
              <a:endParaRPr lang="en-US"/>
            </a:p>
          </p:txBody>
        </p:sp>
        <p:sp>
          <p:nvSpPr>
            <p:cNvPr id="21589" name="Freeform 39"/>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a:solidFill>
                <a:schemeClr val="tx1"/>
              </a:solidFill>
              <a:round/>
              <a:headEnd/>
              <a:tailEnd/>
            </a:ln>
          </p:spPr>
          <p:txBody>
            <a:bodyPr/>
            <a:lstStyle/>
            <a:p>
              <a:endParaRPr lang="en-US"/>
            </a:p>
          </p:txBody>
        </p:sp>
        <p:sp>
          <p:nvSpPr>
            <p:cNvPr id="21590" name="Freeform 40"/>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a:solidFill>
                <a:schemeClr val="tx1"/>
              </a:solidFill>
              <a:round/>
              <a:headEnd/>
              <a:tailEnd/>
            </a:ln>
          </p:spPr>
          <p:txBody>
            <a:bodyPr/>
            <a:lstStyle/>
            <a:p>
              <a:endParaRPr lang="en-US"/>
            </a:p>
          </p:txBody>
        </p:sp>
      </p:grpSp>
      <p:sp>
        <p:nvSpPr>
          <p:cNvPr id="21530" name="Freeform 41"/>
          <p:cNvSpPr>
            <a:spLocks/>
          </p:cNvSpPr>
          <p:nvPr/>
        </p:nvSpPr>
        <p:spPr bwMode="auto">
          <a:xfrm>
            <a:off x="2957513" y="2794000"/>
            <a:ext cx="550862"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a:solidFill>
              <a:schemeClr val="tx1"/>
            </a:solidFill>
            <a:round/>
            <a:headEnd/>
            <a:tailEnd/>
          </a:ln>
        </p:spPr>
        <p:txBody>
          <a:bodyPr/>
          <a:lstStyle/>
          <a:p>
            <a:endParaRPr lang="en-US"/>
          </a:p>
        </p:txBody>
      </p:sp>
      <p:sp>
        <p:nvSpPr>
          <p:cNvPr id="21531" name="Freeform 42"/>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FFC66D"/>
          </a:solidFill>
          <a:ln w="12700">
            <a:solidFill>
              <a:schemeClr val="tx1"/>
            </a:solidFill>
            <a:round/>
            <a:headEnd/>
            <a:tailEnd/>
          </a:ln>
        </p:spPr>
        <p:txBody>
          <a:bodyPr/>
          <a:lstStyle/>
          <a:p>
            <a:endParaRPr lang="en-US"/>
          </a:p>
        </p:txBody>
      </p:sp>
      <p:sp>
        <p:nvSpPr>
          <p:cNvPr id="21532" name="Freeform 43"/>
          <p:cNvSpPr>
            <a:spLocks/>
          </p:cNvSpPr>
          <p:nvPr/>
        </p:nvSpPr>
        <p:spPr bwMode="auto">
          <a:xfrm>
            <a:off x="2168525" y="2035175"/>
            <a:ext cx="782638"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a:solidFill>
              <a:schemeClr val="tx1"/>
            </a:solidFill>
            <a:round/>
            <a:headEnd/>
            <a:tailEnd/>
          </a:ln>
        </p:spPr>
        <p:txBody>
          <a:bodyPr/>
          <a:lstStyle/>
          <a:p>
            <a:endParaRPr lang="en-US"/>
          </a:p>
        </p:txBody>
      </p:sp>
      <p:sp>
        <p:nvSpPr>
          <p:cNvPr id="21533" name="Freeform 44"/>
          <p:cNvSpPr>
            <a:spLocks/>
          </p:cNvSpPr>
          <p:nvPr/>
        </p:nvSpPr>
        <p:spPr bwMode="auto">
          <a:xfrm>
            <a:off x="2806700" y="1833563"/>
            <a:ext cx="585788"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a:solidFill>
              <a:schemeClr val="tx1"/>
            </a:solidFill>
            <a:round/>
            <a:headEnd/>
            <a:tailEnd/>
          </a:ln>
        </p:spPr>
        <p:txBody>
          <a:bodyPr/>
          <a:lstStyle/>
          <a:p>
            <a:endParaRPr lang="en-US"/>
          </a:p>
        </p:txBody>
      </p:sp>
      <p:sp>
        <p:nvSpPr>
          <p:cNvPr id="21534" name="Freeform 45"/>
          <p:cNvSpPr>
            <a:spLocks/>
          </p:cNvSpPr>
          <p:nvPr/>
        </p:nvSpPr>
        <p:spPr bwMode="auto">
          <a:xfrm>
            <a:off x="3052763"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a:solidFill>
              <a:schemeClr val="tx1"/>
            </a:solidFill>
            <a:round/>
            <a:headEnd/>
            <a:tailEnd/>
          </a:ln>
        </p:spPr>
        <p:txBody>
          <a:bodyPr/>
          <a:lstStyle/>
          <a:p>
            <a:endParaRPr lang="en-US"/>
          </a:p>
        </p:txBody>
      </p:sp>
      <p:sp>
        <p:nvSpPr>
          <p:cNvPr id="21535" name="Freeform 46"/>
          <p:cNvSpPr>
            <a:spLocks/>
          </p:cNvSpPr>
          <p:nvPr/>
        </p:nvSpPr>
        <p:spPr bwMode="auto">
          <a:xfrm>
            <a:off x="2452688" y="2662238"/>
            <a:ext cx="620712"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a:solidFill>
              <a:schemeClr val="tx1"/>
            </a:solidFill>
            <a:round/>
            <a:headEnd/>
            <a:tailEnd/>
          </a:ln>
        </p:spPr>
        <p:txBody>
          <a:bodyPr/>
          <a:lstStyle/>
          <a:p>
            <a:endParaRPr lang="en-US"/>
          </a:p>
        </p:txBody>
      </p:sp>
      <p:sp>
        <p:nvSpPr>
          <p:cNvPr id="21536" name="Freeform 47"/>
          <p:cNvSpPr>
            <a:spLocks/>
          </p:cNvSpPr>
          <p:nvPr/>
        </p:nvSpPr>
        <p:spPr bwMode="auto">
          <a:xfrm>
            <a:off x="2776538" y="3444875"/>
            <a:ext cx="658812"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0000A0"/>
          </a:solidFill>
          <a:ln w="12700">
            <a:solidFill>
              <a:schemeClr val="tx1"/>
            </a:solidFill>
            <a:round/>
            <a:headEnd/>
            <a:tailEnd/>
          </a:ln>
        </p:spPr>
        <p:txBody>
          <a:bodyPr/>
          <a:lstStyle/>
          <a:p>
            <a:endParaRPr lang="en-US"/>
          </a:p>
        </p:txBody>
      </p:sp>
      <p:sp>
        <p:nvSpPr>
          <p:cNvPr id="21537" name="Freeform 48"/>
          <p:cNvSpPr>
            <a:spLocks/>
          </p:cNvSpPr>
          <p:nvPr/>
        </p:nvSpPr>
        <p:spPr bwMode="auto">
          <a:xfrm>
            <a:off x="4606925" y="1981200"/>
            <a:ext cx="644525"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a:solidFill>
              <a:schemeClr val="tx1"/>
            </a:solidFill>
            <a:round/>
            <a:headEnd/>
            <a:tailEnd/>
          </a:ln>
        </p:spPr>
        <p:txBody>
          <a:bodyPr/>
          <a:lstStyle/>
          <a:p>
            <a:endParaRPr lang="en-US"/>
          </a:p>
        </p:txBody>
      </p:sp>
      <p:sp>
        <p:nvSpPr>
          <p:cNvPr id="21538" name="Freeform 49"/>
          <p:cNvSpPr>
            <a:spLocks/>
          </p:cNvSpPr>
          <p:nvPr/>
        </p:nvSpPr>
        <p:spPr bwMode="auto">
          <a:xfrm>
            <a:off x="4903788" y="4133850"/>
            <a:ext cx="555625"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66D"/>
          </a:solidFill>
          <a:ln w="12700">
            <a:solidFill>
              <a:schemeClr val="tx1"/>
            </a:solidFill>
            <a:round/>
            <a:headEnd/>
            <a:tailEnd/>
          </a:ln>
        </p:spPr>
        <p:txBody>
          <a:bodyPr/>
          <a:lstStyle/>
          <a:p>
            <a:endParaRPr lang="en-US"/>
          </a:p>
        </p:txBody>
      </p:sp>
      <p:sp>
        <p:nvSpPr>
          <p:cNvPr id="21539" name="Freeform 50"/>
          <p:cNvSpPr>
            <a:spLocks/>
          </p:cNvSpPr>
          <p:nvPr/>
        </p:nvSpPr>
        <p:spPr bwMode="auto">
          <a:xfrm>
            <a:off x="5127625" y="2855913"/>
            <a:ext cx="390525"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66D"/>
          </a:solidFill>
          <a:ln w="12700">
            <a:solidFill>
              <a:schemeClr val="tx1"/>
            </a:solidFill>
            <a:round/>
            <a:headEnd/>
            <a:tailEnd/>
          </a:ln>
        </p:spPr>
        <p:txBody>
          <a:bodyPr/>
          <a:lstStyle/>
          <a:p>
            <a:endParaRPr lang="en-US"/>
          </a:p>
        </p:txBody>
      </p:sp>
      <p:grpSp>
        <p:nvGrpSpPr>
          <p:cNvPr id="21540" name="Group 51"/>
          <p:cNvGrpSpPr>
            <a:grpSpLocks/>
          </p:cNvGrpSpPr>
          <p:nvPr/>
        </p:nvGrpSpPr>
        <p:grpSpPr bwMode="auto">
          <a:xfrm>
            <a:off x="5176838" y="2197100"/>
            <a:ext cx="738187" cy="742950"/>
            <a:chOff x="3562" y="1636"/>
            <a:chExt cx="497" cy="468"/>
          </a:xfrm>
        </p:grpSpPr>
        <p:sp>
          <p:nvSpPr>
            <p:cNvPr id="21574" name="Freeform 52"/>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66D"/>
            </a:solidFill>
            <a:ln w="12700">
              <a:solidFill>
                <a:schemeClr val="tx1"/>
              </a:solidFill>
              <a:round/>
              <a:headEnd/>
              <a:tailEnd/>
            </a:ln>
          </p:spPr>
          <p:txBody>
            <a:bodyPr/>
            <a:lstStyle/>
            <a:p>
              <a:endParaRPr lang="en-US"/>
            </a:p>
          </p:txBody>
        </p:sp>
        <p:sp>
          <p:nvSpPr>
            <p:cNvPr id="21575" name="Freeform 53"/>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66D"/>
            </a:solidFill>
            <a:ln w="12700">
              <a:solidFill>
                <a:schemeClr val="tx1"/>
              </a:solidFill>
              <a:round/>
              <a:headEnd/>
              <a:tailEnd/>
            </a:ln>
          </p:spPr>
          <p:txBody>
            <a:bodyPr/>
            <a:lstStyle/>
            <a:p>
              <a:endParaRPr lang="en-US"/>
            </a:p>
          </p:txBody>
        </p:sp>
      </p:grpSp>
      <p:sp>
        <p:nvSpPr>
          <p:cNvPr id="21541" name="Freeform 54"/>
          <p:cNvSpPr>
            <a:spLocks/>
          </p:cNvSpPr>
          <p:nvPr/>
        </p:nvSpPr>
        <p:spPr bwMode="auto">
          <a:xfrm>
            <a:off x="5475288" y="2917825"/>
            <a:ext cx="290512"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a:solidFill>
              <a:schemeClr val="tx1"/>
            </a:solidFill>
            <a:round/>
            <a:headEnd/>
            <a:tailEnd/>
          </a:ln>
        </p:spPr>
        <p:txBody>
          <a:bodyPr/>
          <a:lstStyle/>
          <a:p>
            <a:endParaRPr lang="en-US"/>
          </a:p>
        </p:txBody>
      </p:sp>
      <p:sp>
        <p:nvSpPr>
          <p:cNvPr id="21542" name="Freeform 55"/>
          <p:cNvSpPr>
            <a:spLocks/>
          </p:cNvSpPr>
          <p:nvPr/>
        </p:nvSpPr>
        <p:spPr bwMode="auto">
          <a:xfrm>
            <a:off x="5172075" y="3846513"/>
            <a:ext cx="338138"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ED4213"/>
          </a:solidFill>
          <a:ln w="12700">
            <a:solidFill>
              <a:schemeClr val="tx1"/>
            </a:solidFill>
            <a:round/>
            <a:headEnd/>
            <a:tailEnd/>
          </a:ln>
        </p:spPr>
        <p:txBody>
          <a:bodyPr/>
          <a:lstStyle/>
          <a:p>
            <a:endParaRPr lang="en-US"/>
          </a:p>
        </p:txBody>
      </p:sp>
      <p:sp>
        <p:nvSpPr>
          <p:cNvPr id="21543" name="Freeform 56"/>
          <p:cNvSpPr>
            <a:spLocks/>
          </p:cNvSpPr>
          <p:nvPr/>
        </p:nvSpPr>
        <p:spPr bwMode="auto">
          <a:xfrm>
            <a:off x="6113463" y="2732088"/>
            <a:ext cx="569912"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66D"/>
          </a:solidFill>
          <a:ln w="12700">
            <a:solidFill>
              <a:schemeClr val="tx1"/>
            </a:solidFill>
            <a:round/>
            <a:headEnd/>
            <a:tailEnd/>
          </a:ln>
        </p:spPr>
        <p:txBody>
          <a:bodyPr/>
          <a:lstStyle/>
          <a:p>
            <a:endParaRPr lang="en-US"/>
          </a:p>
        </p:txBody>
      </p:sp>
      <p:sp>
        <p:nvSpPr>
          <p:cNvPr id="21544" name="Freeform 57"/>
          <p:cNvSpPr>
            <a:spLocks/>
          </p:cNvSpPr>
          <p:nvPr/>
        </p:nvSpPr>
        <p:spPr bwMode="auto">
          <a:xfrm>
            <a:off x="5924550" y="3127375"/>
            <a:ext cx="736600"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a:solidFill>
              <a:schemeClr val="tx1"/>
            </a:solidFill>
            <a:round/>
            <a:headEnd/>
            <a:tailEnd/>
          </a:ln>
        </p:spPr>
        <p:txBody>
          <a:bodyPr/>
          <a:lstStyle/>
          <a:p>
            <a:endParaRPr lang="en-US"/>
          </a:p>
        </p:txBody>
      </p:sp>
      <p:sp>
        <p:nvSpPr>
          <p:cNvPr id="21545" name="Freeform 58"/>
          <p:cNvSpPr>
            <a:spLocks/>
          </p:cNvSpPr>
          <p:nvPr/>
        </p:nvSpPr>
        <p:spPr bwMode="auto">
          <a:xfrm>
            <a:off x="5973763" y="3730625"/>
            <a:ext cx="498475"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66D"/>
          </a:solidFill>
          <a:ln w="12700">
            <a:solidFill>
              <a:schemeClr val="tx1"/>
            </a:solidFill>
            <a:round/>
            <a:headEnd/>
            <a:tailEnd/>
          </a:ln>
        </p:spPr>
        <p:txBody>
          <a:bodyPr/>
          <a:lstStyle/>
          <a:p>
            <a:endParaRPr lang="en-US"/>
          </a:p>
        </p:txBody>
      </p:sp>
      <p:sp>
        <p:nvSpPr>
          <p:cNvPr id="21546" name="Freeform 59"/>
          <p:cNvSpPr>
            <a:spLocks/>
          </p:cNvSpPr>
          <p:nvPr/>
        </p:nvSpPr>
        <p:spPr bwMode="auto">
          <a:xfrm>
            <a:off x="5748338" y="3784600"/>
            <a:ext cx="531812"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66D"/>
          </a:solidFill>
          <a:ln w="12700">
            <a:solidFill>
              <a:schemeClr val="tx1"/>
            </a:solidFill>
            <a:round/>
            <a:headEnd/>
            <a:tailEnd/>
          </a:ln>
        </p:spPr>
        <p:txBody>
          <a:bodyPr/>
          <a:lstStyle/>
          <a:p>
            <a:endParaRPr lang="en-US"/>
          </a:p>
        </p:txBody>
      </p:sp>
      <p:sp>
        <p:nvSpPr>
          <p:cNvPr id="21547" name="Freeform 60"/>
          <p:cNvSpPr>
            <a:spLocks/>
          </p:cNvSpPr>
          <p:nvPr/>
        </p:nvSpPr>
        <p:spPr bwMode="auto">
          <a:xfrm>
            <a:off x="6248400" y="3041650"/>
            <a:ext cx="449263"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FFC66D"/>
          </a:solidFill>
          <a:ln w="12700">
            <a:solidFill>
              <a:schemeClr val="tx1"/>
            </a:solidFill>
            <a:round/>
            <a:headEnd/>
            <a:tailEnd/>
          </a:ln>
        </p:spPr>
        <p:txBody>
          <a:bodyPr/>
          <a:lstStyle/>
          <a:p>
            <a:endParaRPr lang="en-US"/>
          </a:p>
        </p:txBody>
      </p:sp>
      <p:sp>
        <p:nvSpPr>
          <p:cNvPr id="21548" name="Freeform 61"/>
          <p:cNvSpPr>
            <a:spLocks/>
          </p:cNvSpPr>
          <p:nvPr/>
        </p:nvSpPr>
        <p:spPr bwMode="auto">
          <a:xfrm>
            <a:off x="6589713"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FFC66D"/>
          </a:solidFill>
          <a:ln w="12700">
            <a:solidFill>
              <a:schemeClr val="tx1"/>
            </a:solidFill>
            <a:round/>
            <a:headEnd/>
            <a:tailEnd/>
          </a:ln>
        </p:spPr>
        <p:txBody>
          <a:bodyPr/>
          <a:lstStyle/>
          <a:p>
            <a:endParaRPr lang="en-US"/>
          </a:p>
        </p:txBody>
      </p:sp>
      <p:sp>
        <p:nvSpPr>
          <p:cNvPr id="21549" name="Freeform 62"/>
          <p:cNvSpPr>
            <a:spLocks/>
          </p:cNvSpPr>
          <p:nvPr/>
        </p:nvSpPr>
        <p:spPr bwMode="auto">
          <a:xfrm>
            <a:off x="6618288" y="2801938"/>
            <a:ext cx="136525"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a:solidFill>
              <a:schemeClr val="tx1"/>
            </a:solidFill>
            <a:round/>
            <a:headEnd/>
            <a:tailEnd/>
          </a:ln>
        </p:spPr>
        <p:txBody>
          <a:bodyPr/>
          <a:lstStyle/>
          <a:p>
            <a:endParaRPr lang="en-US"/>
          </a:p>
        </p:txBody>
      </p:sp>
      <p:sp>
        <p:nvSpPr>
          <p:cNvPr id="21550" name="Freeform 63"/>
          <p:cNvSpPr>
            <a:spLocks/>
          </p:cNvSpPr>
          <p:nvPr/>
        </p:nvSpPr>
        <p:spPr bwMode="auto">
          <a:xfrm>
            <a:off x="6740525" y="2654300"/>
            <a:ext cx="166688"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a:solidFill>
              <a:schemeClr val="tx1"/>
            </a:solidFill>
            <a:round/>
            <a:headEnd/>
            <a:tailEnd/>
          </a:ln>
        </p:spPr>
        <p:txBody>
          <a:bodyPr/>
          <a:lstStyle/>
          <a:p>
            <a:endParaRPr lang="en-US"/>
          </a:p>
        </p:txBody>
      </p:sp>
      <p:sp>
        <p:nvSpPr>
          <p:cNvPr id="21551" name="Freeform 64"/>
          <p:cNvSpPr>
            <a:spLocks/>
          </p:cNvSpPr>
          <p:nvPr/>
        </p:nvSpPr>
        <p:spPr bwMode="auto">
          <a:xfrm>
            <a:off x="6734175"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a:solidFill>
              <a:schemeClr val="tx1"/>
            </a:solidFill>
            <a:round/>
            <a:headEnd/>
            <a:tailEnd/>
          </a:ln>
        </p:spPr>
        <p:txBody>
          <a:bodyPr/>
          <a:lstStyle/>
          <a:p>
            <a:endParaRPr lang="en-US"/>
          </a:p>
        </p:txBody>
      </p:sp>
      <p:sp>
        <p:nvSpPr>
          <p:cNvPr id="21552" name="Freeform 65"/>
          <p:cNvSpPr>
            <a:spLocks/>
          </p:cNvSpPr>
          <p:nvPr/>
        </p:nvSpPr>
        <p:spPr bwMode="auto">
          <a:xfrm>
            <a:off x="6886575"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a:solidFill>
              <a:schemeClr val="tx1"/>
            </a:solidFill>
            <a:round/>
            <a:headEnd/>
            <a:tailEnd/>
          </a:ln>
        </p:spPr>
        <p:txBody>
          <a:bodyPr/>
          <a:lstStyle/>
          <a:p>
            <a:endParaRPr lang="en-US"/>
          </a:p>
        </p:txBody>
      </p:sp>
      <p:sp>
        <p:nvSpPr>
          <p:cNvPr id="21553" name="Freeform 66"/>
          <p:cNvSpPr>
            <a:spLocks/>
          </p:cNvSpPr>
          <p:nvPr/>
        </p:nvSpPr>
        <p:spPr bwMode="auto">
          <a:xfrm>
            <a:off x="6791325"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00A0"/>
          </a:solidFill>
          <a:ln w="12700">
            <a:solidFill>
              <a:schemeClr val="tx1"/>
            </a:solidFill>
            <a:round/>
            <a:headEnd/>
            <a:tailEnd/>
          </a:ln>
        </p:spPr>
        <p:txBody>
          <a:bodyPr/>
          <a:lstStyle/>
          <a:p>
            <a:endParaRPr lang="en-US"/>
          </a:p>
        </p:txBody>
      </p:sp>
      <p:sp>
        <p:nvSpPr>
          <p:cNvPr id="21554" name="Freeform 67"/>
          <p:cNvSpPr>
            <a:spLocks/>
          </p:cNvSpPr>
          <p:nvPr/>
        </p:nvSpPr>
        <p:spPr bwMode="auto">
          <a:xfrm>
            <a:off x="6842125" y="1887538"/>
            <a:ext cx="354013"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a:solidFill>
              <a:schemeClr val="tx1"/>
            </a:solidFill>
            <a:round/>
            <a:headEnd/>
            <a:tailEnd/>
          </a:ln>
        </p:spPr>
        <p:txBody>
          <a:bodyPr/>
          <a:lstStyle/>
          <a:p>
            <a:endParaRPr lang="en-US"/>
          </a:p>
        </p:txBody>
      </p:sp>
      <p:grpSp>
        <p:nvGrpSpPr>
          <p:cNvPr id="21555" name="Group 68"/>
          <p:cNvGrpSpPr>
            <a:grpSpLocks/>
          </p:cNvGrpSpPr>
          <p:nvPr/>
        </p:nvGrpSpPr>
        <p:grpSpPr bwMode="auto">
          <a:xfrm>
            <a:off x="2808288" y="4589463"/>
            <a:ext cx="928687" cy="635000"/>
            <a:chOff x="1991" y="3321"/>
            <a:chExt cx="361" cy="231"/>
          </a:xfrm>
        </p:grpSpPr>
        <p:sp>
          <p:nvSpPr>
            <p:cNvPr id="21566" name="Freeform 69"/>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a:solidFill>
                <a:schemeClr val="tx1"/>
              </a:solidFill>
              <a:round/>
              <a:headEnd/>
              <a:tailEnd/>
            </a:ln>
          </p:spPr>
          <p:txBody>
            <a:bodyPr/>
            <a:lstStyle/>
            <a:p>
              <a:endParaRPr lang="en-US"/>
            </a:p>
          </p:txBody>
        </p:sp>
        <p:sp>
          <p:nvSpPr>
            <p:cNvPr id="21567" name="Freeform 70"/>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a:solidFill>
                <a:schemeClr val="tx1"/>
              </a:solidFill>
              <a:round/>
              <a:headEnd/>
              <a:tailEnd/>
            </a:ln>
          </p:spPr>
          <p:txBody>
            <a:bodyPr/>
            <a:lstStyle/>
            <a:p>
              <a:endParaRPr lang="en-US"/>
            </a:p>
          </p:txBody>
        </p:sp>
        <p:sp>
          <p:nvSpPr>
            <p:cNvPr id="21568" name="Freeform 71"/>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a:solidFill>
                <a:schemeClr val="tx1"/>
              </a:solidFill>
              <a:round/>
              <a:headEnd/>
              <a:tailEnd/>
            </a:ln>
          </p:spPr>
          <p:txBody>
            <a:bodyPr/>
            <a:lstStyle/>
            <a:p>
              <a:endParaRPr lang="en-US"/>
            </a:p>
          </p:txBody>
        </p:sp>
        <p:sp>
          <p:nvSpPr>
            <p:cNvPr id="21569" name="Freeform 72"/>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a:solidFill>
                <a:schemeClr val="tx1"/>
              </a:solidFill>
              <a:round/>
              <a:headEnd/>
              <a:tailEnd/>
            </a:ln>
          </p:spPr>
          <p:txBody>
            <a:bodyPr/>
            <a:lstStyle/>
            <a:p>
              <a:endParaRPr lang="en-US"/>
            </a:p>
          </p:txBody>
        </p:sp>
        <p:sp>
          <p:nvSpPr>
            <p:cNvPr id="21570" name="Freeform 73"/>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a:solidFill>
                <a:schemeClr val="tx1"/>
              </a:solidFill>
              <a:round/>
              <a:headEnd/>
              <a:tailEnd/>
            </a:ln>
          </p:spPr>
          <p:txBody>
            <a:bodyPr/>
            <a:lstStyle/>
            <a:p>
              <a:endParaRPr lang="en-US"/>
            </a:p>
          </p:txBody>
        </p:sp>
        <p:sp>
          <p:nvSpPr>
            <p:cNvPr id="21571" name="Freeform 74"/>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a:solidFill>
                <a:schemeClr val="tx1"/>
              </a:solidFill>
              <a:round/>
              <a:headEnd/>
              <a:tailEnd/>
            </a:ln>
          </p:spPr>
          <p:txBody>
            <a:bodyPr/>
            <a:lstStyle/>
            <a:p>
              <a:endParaRPr lang="en-US"/>
            </a:p>
          </p:txBody>
        </p:sp>
        <p:sp>
          <p:nvSpPr>
            <p:cNvPr id="21572" name="Freeform 75"/>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a:solidFill>
                <a:schemeClr val="tx1"/>
              </a:solidFill>
              <a:round/>
              <a:headEnd/>
              <a:tailEnd/>
            </a:ln>
          </p:spPr>
          <p:txBody>
            <a:bodyPr/>
            <a:lstStyle/>
            <a:p>
              <a:endParaRPr lang="en-US"/>
            </a:p>
          </p:txBody>
        </p:sp>
        <p:sp>
          <p:nvSpPr>
            <p:cNvPr id="21573" name="Freeform 76"/>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a:solidFill>
                <a:schemeClr val="tx1"/>
              </a:solidFill>
              <a:round/>
              <a:headEnd/>
              <a:tailEnd/>
            </a:ln>
          </p:spPr>
          <p:txBody>
            <a:bodyPr/>
            <a:lstStyle/>
            <a:p>
              <a:endParaRPr lang="en-US"/>
            </a:p>
          </p:txBody>
        </p:sp>
      </p:grpSp>
      <p:sp>
        <p:nvSpPr>
          <p:cNvPr id="21556" name="Rectangle 77"/>
          <p:cNvSpPr>
            <a:spLocks noGrp="1" noChangeArrowheads="1"/>
          </p:cNvSpPr>
          <p:nvPr>
            <p:ph type="title" idx="4294967295"/>
          </p:nvPr>
        </p:nvSpPr>
        <p:spPr>
          <a:xfrm>
            <a:off x="34925" y="537341"/>
            <a:ext cx="9144000" cy="1143000"/>
          </a:xfrm>
          <a:noFill/>
        </p:spPr>
        <p:txBody>
          <a:bodyPr>
            <a:normAutofit/>
          </a:bodyPr>
          <a:lstStyle/>
          <a:p>
            <a:pPr algn="ctr" eaLnBrk="1" hangingPunct="1"/>
            <a:r>
              <a:rPr lang="en-US" altLang="en-US" sz="3000" dirty="0" smtClean="0"/>
              <a:t>Obesity Trends* Among U.S. Adults</a:t>
            </a:r>
            <a:br>
              <a:rPr lang="en-US" altLang="en-US" sz="3000" dirty="0" smtClean="0"/>
            </a:br>
            <a:r>
              <a:rPr lang="en-US" altLang="en-US" sz="3000" dirty="0" smtClean="0">
                <a:solidFill>
                  <a:srgbClr val="DE3021"/>
                </a:solidFill>
              </a:rPr>
              <a:t>BRFSS, 2003</a:t>
            </a:r>
          </a:p>
        </p:txBody>
      </p:sp>
      <p:sp>
        <p:nvSpPr>
          <p:cNvPr id="21557" name="Text Box 78"/>
          <p:cNvSpPr txBox="1">
            <a:spLocks noChangeArrowheads="1"/>
          </p:cNvSpPr>
          <p:nvPr/>
        </p:nvSpPr>
        <p:spPr bwMode="auto">
          <a:xfrm>
            <a:off x="2119313" y="1375541"/>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4” person)</a:t>
            </a:r>
          </a:p>
        </p:txBody>
      </p:sp>
      <p:sp>
        <p:nvSpPr>
          <p:cNvPr id="21558" name="Text Box 79"/>
          <p:cNvSpPr txBox="1">
            <a:spLocks noChangeArrowheads="1"/>
          </p:cNvSpPr>
          <p:nvPr/>
        </p:nvSpPr>
        <p:spPr bwMode="auto">
          <a:xfrm>
            <a:off x="654050" y="5894388"/>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No Data          &lt;10%           10%–14%	    15%–19%           20%–24%        </a:t>
            </a:r>
            <a:r>
              <a:rPr lang="en-US" altLang="en-US" sz="1400">
                <a:latin typeface="Arial Narrow" pitchFamily="34" charset="0"/>
              </a:rPr>
              <a:t>  </a:t>
            </a:r>
            <a:r>
              <a:rPr lang="en-US" altLang="en-US" sz="1400" b="1">
                <a:latin typeface="Arial Narrow" pitchFamily="34" charset="0"/>
              </a:rPr>
              <a:t>≥25%</a:t>
            </a:r>
            <a:endParaRPr lang="en-US" altLang="en-US" sz="1400">
              <a:latin typeface="Arial Narrow" pitchFamily="34" charset="0"/>
            </a:endParaRPr>
          </a:p>
        </p:txBody>
      </p:sp>
      <p:sp>
        <p:nvSpPr>
          <p:cNvPr id="21559"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1560" name="Rectangle 81"/>
          <p:cNvSpPr>
            <a:spLocks noChangeArrowheads="1"/>
          </p:cNvSpPr>
          <p:nvPr/>
        </p:nvSpPr>
        <p:spPr bwMode="auto">
          <a:xfrm>
            <a:off x="1347788" y="5953125"/>
            <a:ext cx="207962"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1561" name="Rectangle 82"/>
          <p:cNvSpPr>
            <a:spLocks noChangeArrowheads="1"/>
          </p:cNvSpPr>
          <p:nvPr/>
        </p:nvSpPr>
        <p:spPr bwMode="auto">
          <a:xfrm>
            <a:off x="2209800" y="5943600"/>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21562" name="Rectangle 83"/>
          <p:cNvSpPr>
            <a:spLocks noChangeArrowheads="1"/>
          </p:cNvSpPr>
          <p:nvPr/>
        </p:nvSpPr>
        <p:spPr bwMode="auto">
          <a:xfrm>
            <a:off x="3352800" y="5943600"/>
            <a:ext cx="209550" cy="234950"/>
          </a:xfrm>
          <a:prstGeom prst="rect">
            <a:avLst/>
          </a:prstGeom>
          <a:solidFill>
            <a:srgbClr val="0000A0"/>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1563" name="Rectangle 84"/>
          <p:cNvSpPr>
            <a:spLocks noChangeArrowheads="1"/>
          </p:cNvSpPr>
          <p:nvPr/>
        </p:nvSpPr>
        <p:spPr bwMode="auto">
          <a:xfrm>
            <a:off x="5486400" y="5943600"/>
            <a:ext cx="207963" cy="234950"/>
          </a:xfrm>
          <a:prstGeom prst="rect">
            <a:avLst/>
          </a:prstGeom>
          <a:solidFill>
            <a:srgbClr val="ED4213"/>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1564" name="Rectangle 85"/>
          <p:cNvSpPr>
            <a:spLocks noChangeArrowheads="1"/>
          </p:cNvSpPr>
          <p:nvPr/>
        </p:nvSpPr>
        <p:spPr bwMode="auto">
          <a:xfrm>
            <a:off x="4419600" y="5943600"/>
            <a:ext cx="209550" cy="234950"/>
          </a:xfrm>
          <a:prstGeom prst="rect">
            <a:avLst/>
          </a:prstGeom>
          <a:solidFill>
            <a:srgbClr val="FFC66D"/>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1565" name="Rectangle 86"/>
          <p:cNvSpPr>
            <a:spLocks noChangeArrowheads="1"/>
          </p:cNvSpPr>
          <p:nvPr/>
        </p:nvSpPr>
        <p:spPr bwMode="auto">
          <a:xfrm>
            <a:off x="395288" y="5791200"/>
            <a:ext cx="6310312" cy="452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3804374405"/>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2"/>
          <p:cNvSpPr>
            <a:spLocks/>
          </p:cNvSpPr>
          <p:nvPr/>
        </p:nvSpPr>
        <p:spPr bwMode="auto">
          <a:xfrm>
            <a:off x="4013200" y="2003425"/>
            <a:ext cx="642938"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C66D"/>
          </a:solidFill>
          <a:ln w="12700">
            <a:solidFill>
              <a:schemeClr val="tx1"/>
            </a:solidFill>
            <a:round/>
            <a:headEnd/>
            <a:tailEnd/>
          </a:ln>
        </p:spPr>
        <p:txBody>
          <a:bodyPr/>
          <a:lstStyle/>
          <a:p>
            <a:endParaRPr lang="en-US"/>
          </a:p>
        </p:txBody>
      </p:sp>
      <p:sp>
        <p:nvSpPr>
          <p:cNvPr id="22531" name="Freeform 3"/>
          <p:cNvSpPr>
            <a:spLocks/>
          </p:cNvSpPr>
          <p:nvPr/>
        </p:nvSpPr>
        <p:spPr bwMode="auto">
          <a:xfrm>
            <a:off x="3984625" y="2398713"/>
            <a:ext cx="682625"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FFC66D"/>
          </a:solidFill>
          <a:ln w="12700">
            <a:solidFill>
              <a:schemeClr val="tx1"/>
            </a:solidFill>
            <a:round/>
            <a:headEnd/>
            <a:tailEnd/>
          </a:ln>
        </p:spPr>
        <p:txBody>
          <a:bodyPr/>
          <a:lstStyle/>
          <a:p>
            <a:endParaRPr lang="en-US"/>
          </a:p>
        </p:txBody>
      </p:sp>
      <p:sp>
        <p:nvSpPr>
          <p:cNvPr id="22532" name="Freeform 4"/>
          <p:cNvSpPr>
            <a:spLocks/>
          </p:cNvSpPr>
          <p:nvPr/>
        </p:nvSpPr>
        <p:spPr bwMode="auto">
          <a:xfrm>
            <a:off x="3962400" y="2794000"/>
            <a:ext cx="806450"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66D"/>
          </a:solidFill>
          <a:ln w="12700">
            <a:solidFill>
              <a:schemeClr val="tx1"/>
            </a:solidFill>
            <a:round/>
            <a:headEnd/>
            <a:tailEnd/>
          </a:ln>
        </p:spPr>
        <p:txBody>
          <a:bodyPr/>
          <a:lstStyle/>
          <a:p>
            <a:endParaRPr lang="en-US"/>
          </a:p>
        </p:txBody>
      </p:sp>
      <p:sp>
        <p:nvSpPr>
          <p:cNvPr id="22533" name="Freeform 5"/>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66D"/>
          </a:solidFill>
          <a:ln w="12700">
            <a:solidFill>
              <a:schemeClr val="tx1"/>
            </a:solidFill>
            <a:round/>
            <a:headEnd/>
            <a:tailEnd/>
          </a:ln>
        </p:spPr>
        <p:txBody>
          <a:bodyPr/>
          <a:lstStyle/>
          <a:p>
            <a:endParaRPr lang="en-US"/>
          </a:p>
        </p:txBody>
      </p:sp>
      <p:sp>
        <p:nvSpPr>
          <p:cNvPr id="22534" name="Freeform 6"/>
          <p:cNvSpPr>
            <a:spLocks/>
          </p:cNvSpPr>
          <p:nvPr/>
        </p:nvSpPr>
        <p:spPr bwMode="auto">
          <a:xfrm>
            <a:off x="4019550" y="3590925"/>
            <a:ext cx="839788"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FFC66D"/>
          </a:solidFill>
          <a:ln w="12700">
            <a:solidFill>
              <a:schemeClr val="tx1"/>
            </a:solidFill>
            <a:round/>
            <a:headEnd/>
            <a:tailEnd/>
          </a:ln>
        </p:spPr>
        <p:txBody>
          <a:bodyPr/>
          <a:lstStyle/>
          <a:p>
            <a:endParaRPr lang="en-US"/>
          </a:p>
        </p:txBody>
      </p:sp>
      <p:sp>
        <p:nvSpPr>
          <p:cNvPr id="22535" name="Freeform 7"/>
          <p:cNvSpPr>
            <a:spLocks/>
          </p:cNvSpPr>
          <p:nvPr/>
        </p:nvSpPr>
        <p:spPr bwMode="auto">
          <a:xfrm>
            <a:off x="4651375" y="2740025"/>
            <a:ext cx="592138"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66D"/>
          </a:solidFill>
          <a:ln w="12700">
            <a:solidFill>
              <a:schemeClr val="tx1"/>
            </a:solidFill>
            <a:round/>
            <a:headEnd/>
            <a:tailEnd/>
          </a:ln>
        </p:spPr>
        <p:txBody>
          <a:bodyPr/>
          <a:lstStyle/>
          <a:p>
            <a:endParaRPr lang="en-US"/>
          </a:p>
        </p:txBody>
      </p:sp>
      <p:sp>
        <p:nvSpPr>
          <p:cNvPr id="22536" name="Freeform 8"/>
          <p:cNvSpPr>
            <a:spLocks/>
          </p:cNvSpPr>
          <p:nvPr/>
        </p:nvSpPr>
        <p:spPr bwMode="auto">
          <a:xfrm>
            <a:off x="4730750" y="3127375"/>
            <a:ext cx="649288"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66D"/>
          </a:solidFill>
          <a:ln w="12700">
            <a:solidFill>
              <a:schemeClr val="tx1"/>
            </a:solidFill>
            <a:round/>
            <a:headEnd/>
            <a:tailEnd/>
          </a:ln>
        </p:spPr>
        <p:txBody>
          <a:bodyPr/>
          <a:lstStyle/>
          <a:p>
            <a:endParaRPr lang="en-US"/>
          </a:p>
        </p:txBody>
      </p:sp>
      <p:sp>
        <p:nvSpPr>
          <p:cNvPr id="22537" name="Freeform 9"/>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FFC66D"/>
          </a:solidFill>
          <a:ln w="12700">
            <a:solidFill>
              <a:schemeClr val="tx1"/>
            </a:solidFill>
            <a:round/>
            <a:headEnd/>
            <a:tailEnd/>
          </a:ln>
        </p:spPr>
        <p:txBody>
          <a:bodyPr/>
          <a:lstStyle/>
          <a:p>
            <a:endParaRPr lang="en-US"/>
          </a:p>
        </p:txBody>
      </p:sp>
      <p:sp>
        <p:nvSpPr>
          <p:cNvPr id="22538" name="Freeform 10"/>
          <p:cNvSpPr>
            <a:spLocks/>
          </p:cNvSpPr>
          <p:nvPr/>
        </p:nvSpPr>
        <p:spPr bwMode="auto">
          <a:xfrm>
            <a:off x="5343525" y="3265488"/>
            <a:ext cx="720725"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ED4213"/>
          </a:solidFill>
          <a:ln w="12700">
            <a:solidFill>
              <a:schemeClr val="tx1"/>
            </a:solidFill>
            <a:round/>
            <a:headEnd/>
            <a:tailEnd/>
          </a:ln>
        </p:spPr>
        <p:txBody>
          <a:bodyPr/>
          <a:lstStyle/>
          <a:p>
            <a:endParaRPr lang="en-US"/>
          </a:p>
        </p:txBody>
      </p:sp>
      <p:sp>
        <p:nvSpPr>
          <p:cNvPr id="22539" name="Freeform 11"/>
          <p:cNvSpPr>
            <a:spLocks/>
          </p:cNvSpPr>
          <p:nvPr/>
        </p:nvSpPr>
        <p:spPr bwMode="auto">
          <a:xfrm>
            <a:off x="5280025" y="3560763"/>
            <a:ext cx="801688"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ED4213"/>
          </a:solidFill>
          <a:ln w="12700">
            <a:solidFill>
              <a:schemeClr val="tx1"/>
            </a:solidFill>
            <a:round/>
            <a:headEnd/>
            <a:tailEnd/>
          </a:ln>
        </p:spPr>
        <p:txBody>
          <a:bodyPr/>
          <a:lstStyle/>
          <a:p>
            <a:endParaRPr lang="en-US"/>
          </a:p>
        </p:txBody>
      </p:sp>
      <p:sp>
        <p:nvSpPr>
          <p:cNvPr id="22540" name="Freeform 12"/>
          <p:cNvSpPr>
            <a:spLocks/>
          </p:cNvSpPr>
          <p:nvPr/>
        </p:nvSpPr>
        <p:spPr bwMode="auto">
          <a:xfrm>
            <a:off x="5489575" y="3824288"/>
            <a:ext cx="376238"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ED4213"/>
          </a:solidFill>
          <a:ln w="12700">
            <a:solidFill>
              <a:schemeClr val="tx1"/>
            </a:solidFill>
            <a:round/>
            <a:headEnd/>
            <a:tailEnd/>
          </a:ln>
        </p:spPr>
        <p:txBody>
          <a:bodyPr/>
          <a:lstStyle/>
          <a:p>
            <a:endParaRPr lang="en-US"/>
          </a:p>
        </p:txBody>
      </p:sp>
      <p:sp>
        <p:nvSpPr>
          <p:cNvPr id="22541" name="Freeform 13"/>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66D"/>
          </a:solidFill>
          <a:ln w="12700">
            <a:solidFill>
              <a:schemeClr val="tx1"/>
            </a:solidFill>
            <a:round/>
            <a:headEnd/>
            <a:tailEnd/>
          </a:ln>
        </p:spPr>
        <p:txBody>
          <a:bodyPr/>
          <a:lstStyle/>
          <a:p>
            <a:endParaRPr lang="en-US"/>
          </a:p>
        </p:txBody>
      </p:sp>
      <p:sp>
        <p:nvSpPr>
          <p:cNvPr id="22542" name="Freeform 14"/>
          <p:cNvSpPr>
            <a:spLocks/>
          </p:cNvSpPr>
          <p:nvPr/>
        </p:nvSpPr>
        <p:spPr bwMode="auto">
          <a:xfrm>
            <a:off x="5845175"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66D"/>
          </a:solidFill>
          <a:ln w="12700">
            <a:solidFill>
              <a:schemeClr val="tx1"/>
            </a:solidFill>
            <a:round/>
            <a:headEnd/>
            <a:tailEnd/>
          </a:ln>
        </p:spPr>
        <p:txBody>
          <a:bodyPr/>
          <a:lstStyle/>
          <a:p>
            <a:endParaRPr lang="en-US"/>
          </a:p>
        </p:txBody>
      </p:sp>
      <p:sp>
        <p:nvSpPr>
          <p:cNvPr id="22543" name="Freeform 15"/>
          <p:cNvSpPr>
            <a:spLocks/>
          </p:cNvSpPr>
          <p:nvPr/>
        </p:nvSpPr>
        <p:spPr bwMode="auto">
          <a:xfrm>
            <a:off x="5591175" y="4311650"/>
            <a:ext cx="892175"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FFC66D"/>
          </a:solidFill>
          <a:ln w="12700">
            <a:solidFill>
              <a:schemeClr val="tx1"/>
            </a:solidFill>
            <a:round/>
            <a:headEnd/>
            <a:tailEnd/>
          </a:ln>
        </p:spPr>
        <p:txBody>
          <a:bodyPr/>
          <a:lstStyle/>
          <a:p>
            <a:endParaRPr lang="en-US"/>
          </a:p>
        </p:txBody>
      </p:sp>
      <p:sp>
        <p:nvSpPr>
          <p:cNvPr id="22544" name="Freeform 16"/>
          <p:cNvSpPr>
            <a:spLocks/>
          </p:cNvSpPr>
          <p:nvPr/>
        </p:nvSpPr>
        <p:spPr bwMode="auto">
          <a:xfrm>
            <a:off x="5988050" y="3009900"/>
            <a:ext cx="444500"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ED4213"/>
          </a:solidFill>
          <a:ln w="12700">
            <a:solidFill>
              <a:schemeClr val="tx1"/>
            </a:solidFill>
            <a:round/>
            <a:headEnd/>
            <a:tailEnd/>
          </a:ln>
        </p:spPr>
        <p:txBody>
          <a:bodyPr/>
          <a:lstStyle/>
          <a:p>
            <a:endParaRPr lang="en-US"/>
          </a:p>
        </p:txBody>
      </p:sp>
      <p:sp>
        <p:nvSpPr>
          <p:cNvPr id="22545" name="Freeform 17"/>
          <p:cNvSpPr>
            <a:spLocks/>
          </p:cNvSpPr>
          <p:nvPr/>
        </p:nvSpPr>
        <p:spPr bwMode="auto">
          <a:xfrm>
            <a:off x="4845050" y="3660775"/>
            <a:ext cx="485775"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ED4213"/>
          </a:solidFill>
          <a:ln w="12700">
            <a:solidFill>
              <a:schemeClr val="tx1"/>
            </a:solidFill>
            <a:round/>
            <a:headEnd/>
            <a:tailEnd/>
          </a:ln>
        </p:spPr>
        <p:txBody>
          <a:bodyPr/>
          <a:lstStyle/>
          <a:p>
            <a:endParaRPr lang="en-US"/>
          </a:p>
        </p:txBody>
      </p:sp>
      <p:sp>
        <p:nvSpPr>
          <p:cNvPr id="22546" name="Freeform 18"/>
          <p:cNvSpPr>
            <a:spLocks/>
          </p:cNvSpPr>
          <p:nvPr/>
        </p:nvSpPr>
        <p:spPr bwMode="auto">
          <a:xfrm>
            <a:off x="2105025"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a:solidFill>
              <a:schemeClr val="tx1"/>
            </a:solidFill>
            <a:round/>
            <a:headEnd/>
            <a:tailEnd/>
          </a:ln>
        </p:spPr>
        <p:txBody>
          <a:bodyPr/>
          <a:lstStyle/>
          <a:p>
            <a:endParaRPr lang="en-US"/>
          </a:p>
        </p:txBody>
      </p:sp>
      <p:sp>
        <p:nvSpPr>
          <p:cNvPr id="22547" name="Freeform 19"/>
          <p:cNvSpPr>
            <a:spLocks/>
          </p:cNvSpPr>
          <p:nvPr/>
        </p:nvSpPr>
        <p:spPr bwMode="auto">
          <a:xfrm>
            <a:off x="3325813" y="2452688"/>
            <a:ext cx="681037"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a:solidFill>
              <a:schemeClr val="tx1"/>
            </a:solidFill>
            <a:round/>
            <a:headEnd/>
            <a:tailEnd/>
          </a:ln>
        </p:spPr>
        <p:txBody>
          <a:bodyPr/>
          <a:lstStyle/>
          <a:p>
            <a:endParaRPr lang="en-US"/>
          </a:p>
        </p:txBody>
      </p:sp>
      <p:sp>
        <p:nvSpPr>
          <p:cNvPr id="22548" name="Freeform 20"/>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a:solidFill>
              <a:schemeClr val="tx1"/>
            </a:solidFill>
            <a:round/>
            <a:headEnd/>
            <a:tailEnd/>
          </a:ln>
        </p:spPr>
        <p:txBody>
          <a:bodyPr/>
          <a:lstStyle/>
          <a:p>
            <a:endParaRPr lang="en-US"/>
          </a:p>
        </p:txBody>
      </p:sp>
      <p:sp>
        <p:nvSpPr>
          <p:cNvPr id="22549" name="Freeform 21"/>
          <p:cNvSpPr>
            <a:spLocks/>
          </p:cNvSpPr>
          <p:nvPr/>
        </p:nvSpPr>
        <p:spPr bwMode="auto">
          <a:xfrm>
            <a:off x="3341688" y="3521075"/>
            <a:ext cx="685800"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FFC66D"/>
          </a:solidFill>
          <a:ln w="12700">
            <a:solidFill>
              <a:schemeClr val="tx1"/>
            </a:solidFill>
            <a:round/>
            <a:headEnd/>
            <a:tailEnd/>
          </a:ln>
        </p:spPr>
        <p:txBody>
          <a:bodyPr/>
          <a:lstStyle/>
          <a:p>
            <a:endParaRPr lang="en-US"/>
          </a:p>
        </p:txBody>
      </p:sp>
      <p:sp>
        <p:nvSpPr>
          <p:cNvPr id="22550" name="Freeform 22"/>
          <p:cNvSpPr>
            <a:spLocks/>
          </p:cNvSpPr>
          <p:nvPr/>
        </p:nvSpPr>
        <p:spPr bwMode="auto">
          <a:xfrm>
            <a:off x="3602038" y="3660775"/>
            <a:ext cx="1366837"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a:solidFill>
              <a:schemeClr val="tx1"/>
            </a:solidFill>
            <a:round/>
            <a:headEnd/>
            <a:tailEnd/>
          </a:ln>
        </p:spPr>
        <p:txBody>
          <a:bodyPr/>
          <a:lstStyle/>
          <a:p>
            <a:endParaRPr lang="en-US"/>
          </a:p>
        </p:txBody>
      </p:sp>
      <p:sp>
        <p:nvSpPr>
          <p:cNvPr id="22551" name="Freeform 23"/>
          <p:cNvSpPr>
            <a:spLocks/>
          </p:cNvSpPr>
          <p:nvPr/>
        </p:nvSpPr>
        <p:spPr bwMode="auto">
          <a:xfrm>
            <a:off x="6170613"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a:solidFill>
              <a:schemeClr val="tx1"/>
            </a:solidFill>
            <a:round/>
            <a:headEnd/>
            <a:tailEnd/>
          </a:ln>
        </p:spPr>
        <p:txBody>
          <a:bodyPr/>
          <a:lstStyle/>
          <a:p>
            <a:endParaRPr lang="en-US"/>
          </a:p>
        </p:txBody>
      </p:sp>
      <p:sp>
        <p:nvSpPr>
          <p:cNvPr id="22552" name="Freeform 24"/>
          <p:cNvSpPr>
            <a:spLocks/>
          </p:cNvSpPr>
          <p:nvPr/>
        </p:nvSpPr>
        <p:spPr bwMode="auto">
          <a:xfrm>
            <a:off x="6661150" y="2266950"/>
            <a:ext cx="166688"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a:solidFill>
              <a:schemeClr val="tx1"/>
            </a:solidFill>
            <a:round/>
            <a:headEnd/>
            <a:tailEnd/>
          </a:ln>
        </p:spPr>
        <p:txBody>
          <a:bodyPr/>
          <a:lstStyle/>
          <a:p>
            <a:endParaRPr lang="en-US"/>
          </a:p>
        </p:txBody>
      </p:sp>
      <p:grpSp>
        <p:nvGrpSpPr>
          <p:cNvPr id="22553" name="Group 25"/>
          <p:cNvGrpSpPr>
            <a:grpSpLocks/>
          </p:cNvGrpSpPr>
          <p:nvPr/>
        </p:nvGrpSpPr>
        <p:grpSpPr bwMode="auto">
          <a:xfrm>
            <a:off x="1027113" y="3886200"/>
            <a:ext cx="1785937" cy="1390650"/>
            <a:chOff x="768" y="2832"/>
            <a:chExt cx="1203" cy="876"/>
          </a:xfrm>
        </p:grpSpPr>
        <p:sp>
          <p:nvSpPr>
            <p:cNvPr id="22600" name="Freeform 26"/>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a:solidFill>
                <a:schemeClr val="tx1"/>
              </a:solidFill>
              <a:round/>
              <a:headEnd/>
              <a:tailEnd/>
            </a:ln>
          </p:spPr>
          <p:txBody>
            <a:bodyPr/>
            <a:lstStyle/>
            <a:p>
              <a:endParaRPr lang="en-US"/>
            </a:p>
          </p:txBody>
        </p:sp>
        <p:sp>
          <p:nvSpPr>
            <p:cNvPr id="22601" name="Freeform 27"/>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a:solidFill>
                <a:schemeClr val="tx1"/>
              </a:solidFill>
              <a:round/>
              <a:headEnd/>
              <a:tailEnd/>
            </a:ln>
          </p:spPr>
          <p:txBody>
            <a:bodyPr/>
            <a:lstStyle/>
            <a:p>
              <a:endParaRPr lang="en-US"/>
            </a:p>
          </p:txBody>
        </p:sp>
        <p:sp>
          <p:nvSpPr>
            <p:cNvPr id="22602" name="Freeform 28"/>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a:solidFill>
                <a:schemeClr val="tx1"/>
              </a:solidFill>
              <a:round/>
              <a:headEnd/>
              <a:tailEnd/>
            </a:ln>
          </p:spPr>
          <p:txBody>
            <a:bodyPr/>
            <a:lstStyle/>
            <a:p>
              <a:endParaRPr lang="en-US"/>
            </a:p>
          </p:txBody>
        </p:sp>
        <p:sp>
          <p:nvSpPr>
            <p:cNvPr id="22603" name="Freeform 29"/>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a:solidFill>
                <a:schemeClr val="tx1"/>
              </a:solidFill>
              <a:round/>
              <a:headEnd/>
              <a:tailEnd/>
            </a:ln>
          </p:spPr>
          <p:txBody>
            <a:bodyPr/>
            <a:lstStyle/>
            <a:p>
              <a:endParaRPr lang="en-US"/>
            </a:p>
          </p:txBody>
        </p:sp>
        <p:sp>
          <p:nvSpPr>
            <p:cNvPr id="22604" name="Freeform 30"/>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a:solidFill>
                <a:schemeClr val="tx1"/>
              </a:solidFill>
              <a:round/>
              <a:headEnd/>
              <a:tailEnd/>
            </a:ln>
          </p:spPr>
          <p:txBody>
            <a:bodyPr/>
            <a:lstStyle/>
            <a:p>
              <a:endParaRPr lang="en-US"/>
            </a:p>
          </p:txBody>
        </p:sp>
        <p:sp>
          <p:nvSpPr>
            <p:cNvPr id="22605" name="Freeform 31"/>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a:solidFill>
                <a:schemeClr val="tx1"/>
              </a:solidFill>
              <a:round/>
              <a:headEnd/>
              <a:tailEnd/>
            </a:ln>
          </p:spPr>
          <p:txBody>
            <a:bodyPr/>
            <a:lstStyle/>
            <a:p>
              <a:endParaRPr lang="en-US"/>
            </a:p>
          </p:txBody>
        </p:sp>
        <p:sp>
          <p:nvSpPr>
            <p:cNvPr id="22606" name="Freeform 32"/>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a:solidFill>
                <a:schemeClr val="tx1"/>
              </a:solidFill>
              <a:round/>
              <a:headEnd/>
              <a:tailEnd/>
            </a:ln>
          </p:spPr>
          <p:txBody>
            <a:bodyPr/>
            <a:lstStyle/>
            <a:p>
              <a:endParaRPr lang="en-US"/>
            </a:p>
          </p:txBody>
        </p:sp>
        <p:sp>
          <p:nvSpPr>
            <p:cNvPr id="22607" name="Freeform 33"/>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a:solidFill>
                <a:schemeClr val="tx1"/>
              </a:solidFill>
              <a:round/>
              <a:headEnd/>
              <a:tailEnd/>
            </a:ln>
          </p:spPr>
          <p:txBody>
            <a:bodyPr/>
            <a:lstStyle/>
            <a:p>
              <a:endParaRPr lang="en-US"/>
            </a:p>
          </p:txBody>
        </p:sp>
        <p:sp>
          <p:nvSpPr>
            <p:cNvPr id="22608" name="Freeform 34"/>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a:solidFill>
                <a:schemeClr val="tx1"/>
              </a:solidFill>
              <a:round/>
              <a:headEnd/>
              <a:tailEnd/>
            </a:ln>
          </p:spPr>
          <p:txBody>
            <a:bodyPr/>
            <a:lstStyle/>
            <a:p>
              <a:endParaRPr lang="en-US"/>
            </a:p>
          </p:txBody>
        </p:sp>
        <p:sp>
          <p:nvSpPr>
            <p:cNvPr id="22609" name="Freeform 35"/>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a:solidFill>
                <a:schemeClr val="tx1"/>
              </a:solidFill>
              <a:round/>
              <a:headEnd/>
              <a:tailEnd/>
            </a:ln>
          </p:spPr>
          <p:txBody>
            <a:bodyPr/>
            <a:lstStyle/>
            <a:p>
              <a:endParaRPr lang="en-US"/>
            </a:p>
          </p:txBody>
        </p:sp>
        <p:sp>
          <p:nvSpPr>
            <p:cNvPr id="22610" name="Freeform 36"/>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a:solidFill>
                <a:schemeClr val="tx1"/>
              </a:solidFill>
              <a:round/>
              <a:headEnd/>
              <a:tailEnd/>
            </a:ln>
          </p:spPr>
          <p:txBody>
            <a:bodyPr/>
            <a:lstStyle/>
            <a:p>
              <a:endParaRPr lang="en-US"/>
            </a:p>
          </p:txBody>
        </p:sp>
        <p:sp>
          <p:nvSpPr>
            <p:cNvPr id="22611" name="Freeform 37"/>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a:solidFill>
                <a:schemeClr val="tx1"/>
              </a:solidFill>
              <a:round/>
              <a:headEnd/>
              <a:tailEnd/>
            </a:ln>
          </p:spPr>
          <p:txBody>
            <a:bodyPr/>
            <a:lstStyle/>
            <a:p>
              <a:endParaRPr lang="en-US"/>
            </a:p>
          </p:txBody>
        </p:sp>
        <p:sp>
          <p:nvSpPr>
            <p:cNvPr id="22612" name="Freeform 38"/>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a:solidFill>
                <a:schemeClr val="tx1"/>
              </a:solidFill>
              <a:round/>
              <a:headEnd/>
              <a:tailEnd/>
            </a:ln>
          </p:spPr>
          <p:txBody>
            <a:bodyPr/>
            <a:lstStyle/>
            <a:p>
              <a:endParaRPr lang="en-US"/>
            </a:p>
          </p:txBody>
        </p:sp>
        <p:sp>
          <p:nvSpPr>
            <p:cNvPr id="22613" name="Freeform 39"/>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a:solidFill>
                <a:schemeClr val="tx1"/>
              </a:solidFill>
              <a:round/>
              <a:headEnd/>
              <a:tailEnd/>
            </a:ln>
          </p:spPr>
          <p:txBody>
            <a:bodyPr/>
            <a:lstStyle/>
            <a:p>
              <a:endParaRPr lang="en-US"/>
            </a:p>
          </p:txBody>
        </p:sp>
        <p:sp>
          <p:nvSpPr>
            <p:cNvPr id="22614" name="Freeform 40"/>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a:solidFill>
                <a:schemeClr val="tx1"/>
              </a:solidFill>
              <a:round/>
              <a:headEnd/>
              <a:tailEnd/>
            </a:ln>
          </p:spPr>
          <p:txBody>
            <a:bodyPr/>
            <a:lstStyle/>
            <a:p>
              <a:endParaRPr lang="en-US"/>
            </a:p>
          </p:txBody>
        </p:sp>
      </p:grpSp>
      <p:sp>
        <p:nvSpPr>
          <p:cNvPr id="22554" name="Freeform 41"/>
          <p:cNvSpPr>
            <a:spLocks/>
          </p:cNvSpPr>
          <p:nvPr/>
        </p:nvSpPr>
        <p:spPr bwMode="auto">
          <a:xfrm>
            <a:off x="2957513" y="2794000"/>
            <a:ext cx="550862"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a:solidFill>
              <a:schemeClr val="tx1"/>
            </a:solidFill>
            <a:round/>
            <a:headEnd/>
            <a:tailEnd/>
          </a:ln>
        </p:spPr>
        <p:txBody>
          <a:bodyPr/>
          <a:lstStyle/>
          <a:p>
            <a:endParaRPr lang="en-US"/>
          </a:p>
        </p:txBody>
      </p:sp>
      <p:sp>
        <p:nvSpPr>
          <p:cNvPr id="22555" name="Freeform 42"/>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FFC66D"/>
          </a:solidFill>
          <a:ln w="12700">
            <a:solidFill>
              <a:schemeClr val="tx1"/>
            </a:solidFill>
            <a:round/>
            <a:headEnd/>
            <a:tailEnd/>
          </a:ln>
        </p:spPr>
        <p:txBody>
          <a:bodyPr/>
          <a:lstStyle/>
          <a:p>
            <a:endParaRPr lang="en-US"/>
          </a:p>
        </p:txBody>
      </p:sp>
      <p:sp>
        <p:nvSpPr>
          <p:cNvPr id="22556" name="Freeform 43"/>
          <p:cNvSpPr>
            <a:spLocks/>
          </p:cNvSpPr>
          <p:nvPr/>
        </p:nvSpPr>
        <p:spPr bwMode="auto">
          <a:xfrm>
            <a:off x="2168525" y="2035175"/>
            <a:ext cx="784225"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a:solidFill>
              <a:schemeClr val="tx1"/>
            </a:solidFill>
            <a:round/>
            <a:headEnd/>
            <a:tailEnd/>
          </a:ln>
        </p:spPr>
        <p:txBody>
          <a:bodyPr/>
          <a:lstStyle/>
          <a:p>
            <a:endParaRPr lang="en-US"/>
          </a:p>
        </p:txBody>
      </p:sp>
      <p:sp>
        <p:nvSpPr>
          <p:cNvPr id="22557" name="Freeform 44"/>
          <p:cNvSpPr>
            <a:spLocks/>
          </p:cNvSpPr>
          <p:nvPr/>
        </p:nvSpPr>
        <p:spPr bwMode="auto">
          <a:xfrm>
            <a:off x="2806700" y="1833563"/>
            <a:ext cx="585788"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a:solidFill>
              <a:schemeClr val="tx1"/>
            </a:solidFill>
            <a:round/>
            <a:headEnd/>
            <a:tailEnd/>
          </a:ln>
        </p:spPr>
        <p:txBody>
          <a:bodyPr/>
          <a:lstStyle/>
          <a:p>
            <a:endParaRPr lang="en-US"/>
          </a:p>
        </p:txBody>
      </p:sp>
      <p:sp>
        <p:nvSpPr>
          <p:cNvPr id="22558" name="Freeform 45"/>
          <p:cNvSpPr>
            <a:spLocks/>
          </p:cNvSpPr>
          <p:nvPr/>
        </p:nvSpPr>
        <p:spPr bwMode="auto">
          <a:xfrm>
            <a:off x="3054350" y="1857375"/>
            <a:ext cx="995363"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a:solidFill>
              <a:schemeClr val="tx1"/>
            </a:solidFill>
            <a:round/>
            <a:headEnd/>
            <a:tailEnd/>
          </a:ln>
        </p:spPr>
        <p:txBody>
          <a:bodyPr/>
          <a:lstStyle/>
          <a:p>
            <a:endParaRPr lang="en-US"/>
          </a:p>
        </p:txBody>
      </p:sp>
      <p:sp>
        <p:nvSpPr>
          <p:cNvPr id="22559" name="Freeform 46"/>
          <p:cNvSpPr>
            <a:spLocks/>
          </p:cNvSpPr>
          <p:nvPr/>
        </p:nvSpPr>
        <p:spPr bwMode="auto">
          <a:xfrm>
            <a:off x="2452688" y="2662238"/>
            <a:ext cx="620712"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a:solidFill>
              <a:schemeClr val="tx1"/>
            </a:solidFill>
            <a:round/>
            <a:headEnd/>
            <a:tailEnd/>
          </a:ln>
        </p:spPr>
        <p:txBody>
          <a:bodyPr/>
          <a:lstStyle/>
          <a:p>
            <a:endParaRPr lang="en-US"/>
          </a:p>
        </p:txBody>
      </p:sp>
      <p:sp>
        <p:nvSpPr>
          <p:cNvPr id="22560" name="Freeform 47"/>
          <p:cNvSpPr>
            <a:spLocks/>
          </p:cNvSpPr>
          <p:nvPr/>
        </p:nvSpPr>
        <p:spPr bwMode="auto">
          <a:xfrm>
            <a:off x="2776538" y="3444875"/>
            <a:ext cx="658812"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a:solidFill>
              <a:schemeClr val="tx1"/>
            </a:solidFill>
            <a:round/>
            <a:headEnd/>
            <a:tailEnd/>
          </a:ln>
        </p:spPr>
        <p:txBody>
          <a:bodyPr/>
          <a:lstStyle/>
          <a:p>
            <a:endParaRPr lang="en-US"/>
          </a:p>
        </p:txBody>
      </p:sp>
      <p:sp>
        <p:nvSpPr>
          <p:cNvPr id="22561" name="Freeform 48"/>
          <p:cNvSpPr>
            <a:spLocks/>
          </p:cNvSpPr>
          <p:nvPr/>
        </p:nvSpPr>
        <p:spPr bwMode="auto">
          <a:xfrm>
            <a:off x="4606925" y="1981200"/>
            <a:ext cx="644525"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a:solidFill>
              <a:schemeClr val="tx1"/>
            </a:solidFill>
            <a:round/>
            <a:headEnd/>
            <a:tailEnd/>
          </a:ln>
        </p:spPr>
        <p:txBody>
          <a:bodyPr/>
          <a:lstStyle/>
          <a:p>
            <a:endParaRPr lang="en-US"/>
          </a:p>
        </p:txBody>
      </p:sp>
      <p:sp>
        <p:nvSpPr>
          <p:cNvPr id="22562" name="Freeform 49"/>
          <p:cNvSpPr>
            <a:spLocks/>
          </p:cNvSpPr>
          <p:nvPr/>
        </p:nvSpPr>
        <p:spPr bwMode="auto">
          <a:xfrm>
            <a:off x="4903788" y="4133850"/>
            <a:ext cx="555625"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ED4213"/>
          </a:solidFill>
          <a:ln w="12700">
            <a:solidFill>
              <a:schemeClr val="tx1"/>
            </a:solidFill>
            <a:round/>
            <a:headEnd/>
            <a:tailEnd/>
          </a:ln>
        </p:spPr>
        <p:txBody>
          <a:bodyPr/>
          <a:lstStyle/>
          <a:p>
            <a:endParaRPr lang="en-US"/>
          </a:p>
        </p:txBody>
      </p:sp>
      <p:sp>
        <p:nvSpPr>
          <p:cNvPr id="22563" name="Freeform 50"/>
          <p:cNvSpPr>
            <a:spLocks/>
          </p:cNvSpPr>
          <p:nvPr/>
        </p:nvSpPr>
        <p:spPr bwMode="auto">
          <a:xfrm>
            <a:off x="5127625" y="2855913"/>
            <a:ext cx="390525"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66D"/>
          </a:solidFill>
          <a:ln w="12700">
            <a:solidFill>
              <a:schemeClr val="tx1"/>
            </a:solidFill>
            <a:round/>
            <a:headEnd/>
            <a:tailEnd/>
          </a:ln>
        </p:spPr>
        <p:txBody>
          <a:bodyPr/>
          <a:lstStyle/>
          <a:p>
            <a:endParaRPr lang="en-US"/>
          </a:p>
        </p:txBody>
      </p:sp>
      <p:grpSp>
        <p:nvGrpSpPr>
          <p:cNvPr id="22564" name="Group 51"/>
          <p:cNvGrpSpPr>
            <a:grpSpLocks/>
          </p:cNvGrpSpPr>
          <p:nvPr/>
        </p:nvGrpSpPr>
        <p:grpSpPr bwMode="auto">
          <a:xfrm>
            <a:off x="5176838" y="2197100"/>
            <a:ext cx="738187" cy="742950"/>
            <a:chOff x="3562" y="1636"/>
            <a:chExt cx="497" cy="468"/>
          </a:xfrm>
        </p:grpSpPr>
        <p:sp>
          <p:nvSpPr>
            <p:cNvPr id="22598" name="Freeform 52"/>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a:solidFill>
                <a:schemeClr val="tx1"/>
              </a:solidFill>
              <a:round/>
              <a:headEnd/>
              <a:tailEnd/>
            </a:ln>
          </p:spPr>
          <p:txBody>
            <a:bodyPr/>
            <a:lstStyle/>
            <a:p>
              <a:endParaRPr lang="en-US"/>
            </a:p>
          </p:txBody>
        </p:sp>
        <p:sp>
          <p:nvSpPr>
            <p:cNvPr id="22599" name="Freeform 53"/>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a:solidFill>
                <a:schemeClr val="tx1"/>
              </a:solidFill>
              <a:round/>
              <a:headEnd/>
              <a:tailEnd/>
            </a:ln>
          </p:spPr>
          <p:txBody>
            <a:bodyPr/>
            <a:lstStyle/>
            <a:p>
              <a:endParaRPr lang="en-US"/>
            </a:p>
          </p:txBody>
        </p:sp>
      </p:grpSp>
      <p:sp>
        <p:nvSpPr>
          <p:cNvPr id="22565" name="Freeform 54"/>
          <p:cNvSpPr>
            <a:spLocks/>
          </p:cNvSpPr>
          <p:nvPr/>
        </p:nvSpPr>
        <p:spPr bwMode="auto">
          <a:xfrm>
            <a:off x="5475288" y="2917825"/>
            <a:ext cx="290512"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66D"/>
          </a:solidFill>
          <a:ln w="12700">
            <a:solidFill>
              <a:schemeClr val="tx1"/>
            </a:solidFill>
            <a:round/>
            <a:headEnd/>
            <a:tailEnd/>
          </a:ln>
        </p:spPr>
        <p:txBody>
          <a:bodyPr/>
          <a:lstStyle/>
          <a:p>
            <a:endParaRPr lang="en-US"/>
          </a:p>
        </p:txBody>
      </p:sp>
      <p:sp>
        <p:nvSpPr>
          <p:cNvPr id="22566" name="Freeform 55"/>
          <p:cNvSpPr>
            <a:spLocks/>
          </p:cNvSpPr>
          <p:nvPr/>
        </p:nvSpPr>
        <p:spPr bwMode="auto">
          <a:xfrm>
            <a:off x="5172075" y="3846513"/>
            <a:ext cx="338138"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ED4213"/>
          </a:solidFill>
          <a:ln w="12700">
            <a:solidFill>
              <a:schemeClr val="tx1"/>
            </a:solidFill>
            <a:round/>
            <a:headEnd/>
            <a:tailEnd/>
          </a:ln>
        </p:spPr>
        <p:txBody>
          <a:bodyPr/>
          <a:lstStyle/>
          <a:p>
            <a:endParaRPr lang="en-US"/>
          </a:p>
        </p:txBody>
      </p:sp>
      <p:sp>
        <p:nvSpPr>
          <p:cNvPr id="22567" name="Freeform 56"/>
          <p:cNvSpPr>
            <a:spLocks/>
          </p:cNvSpPr>
          <p:nvPr/>
        </p:nvSpPr>
        <p:spPr bwMode="auto">
          <a:xfrm>
            <a:off x="6115050" y="2732088"/>
            <a:ext cx="568325"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66D"/>
          </a:solidFill>
          <a:ln w="12700">
            <a:solidFill>
              <a:schemeClr val="tx1"/>
            </a:solidFill>
            <a:round/>
            <a:headEnd/>
            <a:tailEnd/>
          </a:ln>
        </p:spPr>
        <p:txBody>
          <a:bodyPr/>
          <a:lstStyle/>
          <a:p>
            <a:endParaRPr lang="en-US"/>
          </a:p>
        </p:txBody>
      </p:sp>
      <p:sp>
        <p:nvSpPr>
          <p:cNvPr id="22568" name="Freeform 57"/>
          <p:cNvSpPr>
            <a:spLocks/>
          </p:cNvSpPr>
          <p:nvPr/>
        </p:nvSpPr>
        <p:spPr bwMode="auto">
          <a:xfrm>
            <a:off x="5924550" y="3127375"/>
            <a:ext cx="736600"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a:solidFill>
              <a:schemeClr val="tx1"/>
            </a:solidFill>
            <a:round/>
            <a:headEnd/>
            <a:tailEnd/>
          </a:ln>
        </p:spPr>
        <p:txBody>
          <a:bodyPr/>
          <a:lstStyle/>
          <a:p>
            <a:endParaRPr lang="en-US"/>
          </a:p>
        </p:txBody>
      </p:sp>
      <p:sp>
        <p:nvSpPr>
          <p:cNvPr id="22569" name="Freeform 58"/>
          <p:cNvSpPr>
            <a:spLocks/>
          </p:cNvSpPr>
          <p:nvPr/>
        </p:nvSpPr>
        <p:spPr bwMode="auto">
          <a:xfrm>
            <a:off x="5975350" y="3730625"/>
            <a:ext cx="496888"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66D"/>
          </a:solidFill>
          <a:ln w="12700">
            <a:solidFill>
              <a:schemeClr val="tx1"/>
            </a:solidFill>
            <a:round/>
            <a:headEnd/>
            <a:tailEnd/>
          </a:ln>
        </p:spPr>
        <p:txBody>
          <a:bodyPr/>
          <a:lstStyle/>
          <a:p>
            <a:endParaRPr lang="en-US"/>
          </a:p>
        </p:txBody>
      </p:sp>
      <p:sp>
        <p:nvSpPr>
          <p:cNvPr id="22570" name="Freeform 59"/>
          <p:cNvSpPr>
            <a:spLocks/>
          </p:cNvSpPr>
          <p:nvPr/>
        </p:nvSpPr>
        <p:spPr bwMode="auto">
          <a:xfrm>
            <a:off x="5748338" y="3784600"/>
            <a:ext cx="531812"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66D"/>
          </a:solidFill>
          <a:ln w="12700">
            <a:solidFill>
              <a:schemeClr val="tx1"/>
            </a:solidFill>
            <a:round/>
            <a:headEnd/>
            <a:tailEnd/>
          </a:ln>
        </p:spPr>
        <p:txBody>
          <a:bodyPr/>
          <a:lstStyle/>
          <a:p>
            <a:endParaRPr lang="en-US"/>
          </a:p>
        </p:txBody>
      </p:sp>
      <p:sp>
        <p:nvSpPr>
          <p:cNvPr id="22571" name="Freeform 60"/>
          <p:cNvSpPr>
            <a:spLocks/>
          </p:cNvSpPr>
          <p:nvPr/>
        </p:nvSpPr>
        <p:spPr bwMode="auto">
          <a:xfrm>
            <a:off x="6248400" y="3041650"/>
            <a:ext cx="450850"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FFC66D"/>
          </a:solidFill>
          <a:ln w="12700">
            <a:solidFill>
              <a:schemeClr val="tx1"/>
            </a:solidFill>
            <a:round/>
            <a:headEnd/>
            <a:tailEnd/>
          </a:ln>
        </p:spPr>
        <p:txBody>
          <a:bodyPr/>
          <a:lstStyle/>
          <a:p>
            <a:endParaRPr lang="en-US"/>
          </a:p>
        </p:txBody>
      </p:sp>
      <p:sp>
        <p:nvSpPr>
          <p:cNvPr id="22572" name="Freeform 61"/>
          <p:cNvSpPr>
            <a:spLocks/>
          </p:cNvSpPr>
          <p:nvPr/>
        </p:nvSpPr>
        <p:spPr bwMode="auto">
          <a:xfrm>
            <a:off x="6589713" y="3017838"/>
            <a:ext cx="109537"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FFC66D"/>
          </a:solidFill>
          <a:ln w="12700">
            <a:solidFill>
              <a:schemeClr val="tx1"/>
            </a:solidFill>
            <a:round/>
            <a:headEnd/>
            <a:tailEnd/>
          </a:ln>
        </p:spPr>
        <p:txBody>
          <a:bodyPr/>
          <a:lstStyle/>
          <a:p>
            <a:endParaRPr lang="en-US"/>
          </a:p>
        </p:txBody>
      </p:sp>
      <p:sp>
        <p:nvSpPr>
          <p:cNvPr id="22573" name="Freeform 62"/>
          <p:cNvSpPr>
            <a:spLocks/>
          </p:cNvSpPr>
          <p:nvPr/>
        </p:nvSpPr>
        <p:spPr bwMode="auto">
          <a:xfrm>
            <a:off x="6618288" y="2801938"/>
            <a:ext cx="136525"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a:solidFill>
              <a:schemeClr val="tx1"/>
            </a:solidFill>
            <a:round/>
            <a:headEnd/>
            <a:tailEnd/>
          </a:ln>
        </p:spPr>
        <p:txBody>
          <a:bodyPr/>
          <a:lstStyle/>
          <a:p>
            <a:endParaRPr lang="en-US"/>
          </a:p>
        </p:txBody>
      </p:sp>
      <p:sp>
        <p:nvSpPr>
          <p:cNvPr id="22574" name="Freeform 63"/>
          <p:cNvSpPr>
            <a:spLocks/>
          </p:cNvSpPr>
          <p:nvPr/>
        </p:nvSpPr>
        <p:spPr bwMode="auto">
          <a:xfrm>
            <a:off x="6740525" y="2654300"/>
            <a:ext cx="166688"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a:solidFill>
              <a:schemeClr val="tx1"/>
            </a:solidFill>
            <a:round/>
            <a:headEnd/>
            <a:tailEnd/>
          </a:ln>
        </p:spPr>
        <p:txBody>
          <a:bodyPr/>
          <a:lstStyle/>
          <a:p>
            <a:endParaRPr lang="en-US"/>
          </a:p>
        </p:txBody>
      </p:sp>
      <p:sp>
        <p:nvSpPr>
          <p:cNvPr id="22575" name="Freeform 64"/>
          <p:cNvSpPr>
            <a:spLocks/>
          </p:cNvSpPr>
          <p:nvPr/>
        </p:nvSpPr>
        <p:spPr bwMode="auto">
          <a:xfrm>
            <a:off x="6734175"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a:solidFill>
              <a:schemeClr val="tx1"/>
            </a:solidFill>
            <a:round/>
            <a:headEnd/>
            <a:tailEnd/>
          </a:ln>
        </p:spPr>
        <p:txBody>
          <a:bodyPr/>
          <a:lstStyle/>
          <a:p>
            <a:endParaRPr lang="en-US"/>
          </a:p>
        </p:txBody>
      </p:sp>
      <p:sp>
        <p:nvSpPr>
          <p:cNvPr id="22576" name="Freeform 65"/>
          <p:cNvSpPr>
            <a:spLocks/>
          </p:cNvSpPr>
          <p:nvPr/>
        </p:nvSpPr>
        <p:spPr bwMode="auto">
          <a:xfrm>
            <a:off x="6886575"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a:solidFill>
              <a:schemeClr val="tx1"/>
            </a:solidFill>
            <a:round/>
            <a:headEnd/>
            <a:tailEnd/>
          </a:ln>
        </p:spPr>
        <p:txBody>
          <a:bodyPr/>
          <a:lstStyle/>
          <a:p>
            <a:endParaRPr lang="en-US"/>
          </a:p>
        </p:txBody>
      </p:sp>
      <p:sp>
        <p:nvSpPr>
          <p:cNvPr id="22577" name="Freeform 66"/>
          <p:cNvSpPr>
            <a:spLocks/>
          </p:cNvSpPr>
          <p:nvPr/>
        </p:nvSpPr>
        <p:spPr bwMode="auto">
          <a:xfrm>
            <a:off x="6791325"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FFC66D"/>
          </a:solidFill>
          <a:ln w="12700">
            <a:solidFill>
              <a:schemeClr val="tx1"/>
            </a:solidFill>
            <a:round/>
            <a:headEnd/>
            <a:tailEnd/>
          </a:ln>
        </p:spPr>
        <p:txBody>
          <a:bodyPr/>
          <a:lstStyle/>
          <a:p>
            <a:endParaRPr lang="en-US"/>
          </a:p>
        </p:txBody>
      </p:sp>
      <p:sp>
        <p:nvSpPr>
          <p:cNvPr id="22578" name="Freeform 67"/>
          <p:cNvSpPr>
            <a:spLocks/>
          </p:cNvSpPr>
          <p:nvPr/>
        </p:nvSpPr>
        <p:spPr bwMode="auto">
          <a:xfrm>
            <a:off x="6842125" y="1887538"/>
            <a:ext cx="354013"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FFC66D"/>
          </a:solidFill>
          <a:ln w="12700">
            <a:solidFill>
              <a:schemeClr val="tx1"/>
            </a:solidFill>
            <a:round/>
            <a:headEnd/>
            <a:tailEnd/>
          </a:ln>
        </p:spPr>
        <p:txBody>
          <a:bodyPr/>
          <a:lstStyle/>
          <a:p>
            <a:endParaRPr lang="en-US"/>
          </a:p>
        </p:txBody>
      </p:sp>
      <p:grpSp>
        <p:nvGrpSpPr>
          <p:cNvPr id="22579" name="Group 68"/>
          <p:cNvGrpSpPr>
            <a:grpSpLocks/>
          </p:cNvGrpSpPr>
          <p:nvPr/>
        </p:nvGrpSpPr>
        <p:grpSpPr bwMode="auto">
          <a:xfrm>
            <a:off x="2808288" y="4589463"/>
            <a:ext cx="928687" cy="635000"/>
            <a:chOff x="1991" y="3321"/>
            <a:chExt cx="361" cy="231"/>
          </a:xfrm>
        </p:grpSpPr>
        <p:sp>
          <p:nvSpPr>
            <p:cNvPr id="22590" name="Freeform 69"/>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chemeClr val="bg1"/>
            </a:solidFill>
            <a:ln w="12700">
              <a:solidFill>
                <a:schemeClr val="tx1"/>
              </a:solidFill>
              <a:round/>
              <a:headEnd/>
              <a:tailEnd/>
            </a:ln>
          </p:spPr>
          <p:txBody>
            <a:bodyPr/>
            <a:lstStyle/>
            <a:p>
              <a:endParaRPr lang="en-US"/>
            </a:p>
          </p:txBody>
        </p:sp>
        <p:sp>
          <p:nvSpPr>
            <p:cNvPr id="22591" name="Freeform 70"/>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chemeClr val="bg1"/>
            </a:solidFill>
            <a:ln w="12700">
              <a:solidFill>
                <a:schemeClr val="tx1"/>
              </a:solidFill>
              <a:round/>
              <a:headEnd/>
              <a:tailEnd/>
            </a:ln>
          </p:spPr>
          <p:txBody>
            <a:bodyPr/>
            <a:lstStyle/>
            <a:p>
              <a:endParaRPr lang="en-US"/>
            </a:p>
          </p:txBody>
        </p:sp>
        <p:sp>
          <p:nvSpPr>
            <p:cNvPr id="22592" name="Freeform 71"/>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chemeClr val="bg1"/>
            </a:solidFill>
            <a:ln w="12700">
              <a:solidFill>
                <a:schemeClr val="tx1"/>
              </a:solidFill>
              <a:round/>
              <a:headEnd/>
              <a:tailEnd/>
            </a:ln>
          </p:spPr>
          <p:txBody>
            <a:bodyPr/>
            <a:lstStyle/>
            <a:p>
              <a:endParaRPr lang="en-US"/>
            </a:p>
          </p:txBody>
        </p:sp>
        <p:sp>
          <p:nvSpPr>
            <p:cNvPr id="22593" name="Freeform 72"/>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chemeClr val="bg1"/>
            </a:solidFill>
            <a:ln w="12700">
              <a:solidFill>
                <a:schemeClr val="tx1"/>
              </a:solidFill>
              <a:round/>
              <a:headEnd/>
              <a:tailEnd/>
            </a:ln>
          </p:spPr>
          <p:txBody>
            <a:bodyPr/>
            <a:lstStyle/>
            <a:p>
              <a:endParaRPr lang="en-US"/>
            </a:p>
          </p:txBody>
        </p:sp>
        <p:sp>
          <p:nvSpPr>
            <p:cNvPr id="22594" name="Freeform 73"/>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chemeClr val="bg1"/>
            </a:solidFill>
            <a:ln w="12700">
              <a:solidFill>
                <a:schemeClr val="tx1"/>
              </a:solidFill>
              <a:round/>
              <a:headEnd/>
              <a:tailEnd/>
            </a:ln>
          </p:spPr>
          <p:txBody>
            <a:bodyPr/>
            <a:lstStyle/>
            <a:p>
              <a:endParaRPr lang="en-US"/>
            </a:p>
          </p:txBody>
        </p:sp>
        <p:sp>
          <p:nvSpPr>
            <p:cNvPr id="22595" name="Freeform 74"/>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chemeClr val="bg1"/>
            </a:solidFill>
            <a:ln w="12700">
              <a:solidFill>
                <a:schemeClr val="tx1"/>
              </a:solidFill>
              <a:round/>
              <a:headEnd/>
              <a:tailEnd/>
            </a:ln>
          </p:spPr>
          <p:txBody>
            <a:bodyPr/>
            <a:lstStyle/>
            <a:p>
              <a:endParaRPr lang="en-US"/>
            </a:p>
          </p:txBody>
        </p:sp>
        <p:sp>
          <p:nvSpPr>
            <p:cNvPr id="22596" name="Freeform 75"/>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chemeClr val="bg1"/>
            </a:solidFill>
            <a:ln w="12700">
              <a:solidFill>
                <a:schemeClr val="tx1"/>
              </a:solidFill>
              <a:round/>
              <a:headEnd/>
              <a:tailEnd/>
            </a:ln>
          </p:spPr>
          <p:txBody>
            <a:bodyPr/>
            <a:lstStyle/>
            <a:p>
              <a:endParaRPr lang="en-US"/>
            </a:p>
          </p:txBody>
        </p:sp>
        <p:sp>
          <p:nvSpPr>
            <p:cNvPr id="22597" name="Freeform 76"/>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chemeClr val="bg1"/>
            </a:solidFill>
            <a:ln w="12700">
              <a:solidFill>
                <a:schemeClr val="tx1"/>
              </a:solidFill>
              <a:round/>
              <a:headEnd/>
              <a:tailEnd/>
            </a:ln>
          </p:spPr>
          <p:txBody>
            <a:bodyPr/>
            <a:lstStyle/>
            <a:p>
              <a:endParaRPr lang="en-US"/>
            </a:p>
          </p:txBody>
        </p:sp>
      </p:grpSp>
      <p:sp>
        <p:nvSpPr>
          <p:cNvPr id="22580" name="Rectangle 77"/>
          <p:cNvSpPr>
            <a:spLocks noGrp="1" noChangeArrowheads="1"/>
          </p:cNvSpPr>
          <p:nvPr>
            <p:ph type="title" idx="4294967295"/>
          </p:nvPr>
        </p:nvSpPr>
        <p:spPr>
          <a:xfrm>
            <a:off x="0" y="537341"/>
            <a:ext cx="9144000" cy="1143000"/>
          </a:xfrm>
          <a:noFill/>
        </p:spPr>
        <p:txBody>
          <a:bodyPr>
            <a:normAutofit/>
          </a:bodyPr>
          <a:lstStyle/>
          <a:p>
            <a:pPr algn="ctr" eaLnBrk="1" hangingPunct="1"/>
            <a:r>
              <a:rPr lang="en-US" altLang="en-US" sz="3000" dirty="0" smtClean="0"/>
              <a:t>Obesity Trends* Among U.S. Adults</a:t>
            </a:r>
            <a:br>
              <a:rPr lang="en-US" altLang="en-US" sz="3000" dirty="0" smtClean="0"/>
            </a:br>
            <a:r>
              <a:rPr lang="en-US" altLang="en-US" sz="3000" dirty="0" smtClean="0">
                <a:solidFill>
                  <a:srgbClr val="DE3021"/>
                </a:solidFill>
              </a:rPr>
              <a:t>BRFSS, 2004</a:t>
            </a:r>
          </a:p>
        </p:txBody>
      </p:sp>
      <p:sp>
        <p:nvSpPr>
          <p:cNvPr id="22581" name="Text Box 78"/>
          <p:cNvSpPr txBox="1">
            <a:spLocks noChangeArrowheads="1"/>
          </p:cNvSpPr>
          <p:nvPr/>
        </p:nvSpPr>
        <p:spPr bwMode="auto">
          <a:xfrm>
            <a:off x="2159794" y="1375541"/>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4” person)</a:t>
            </a:r>
          </a:p>
        </p:txBody>
      </p:sp>
      <p:sp>
        <p:nvSpPr>
          <p:cNvPr id="22582" name="Text Box 79"/>
          <p:cNvSpPr txBox="1">
            <a:spLocks noChangeArrowheads="1"/>
          </p:cNvSpPr>
          <p:nvPr/>
        </p:nvSpPr>
        <p:spPr bwMode="auto">
          <a:xfrm>
            <a:off x="654050" y="5894388"/>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No Data          &lt;10%           10%–14%	    15%–19%           20%–24%        </a:t>
            </a:r>
            <a:r>
              <a:rPr lang="en-US" altLang="en-US" sz="1400">
                <a:latin typeface="Arial Narrow" pitchFamily="34" charset="0"/>
              </a:rPr>
              <a:t>  </a:t>
            </a:r>
            <a:r>
              <a:rPr lang="en-US" altLang="en-US" sz="1400" b="1">
                <a:latin typeface="Arial Narrow" pitchFamily="34" charset="0"/>
              </a:rPr>
              <a:t>≥25%</a:t>
            </a:r>
            <a:endParaRPr lang="en-US" altLang="en-US" sz="1400">
              <a:latin typeface="Arial Narrow" pitchFamily="34" charset="0"/>
            </a:endParaRPr>
          </a:p>
        </p:txBody>
      </p:sp>
      <p:sp>
        <p:nvSpPr>
          <p:cNvPr id="22583"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2584" name="Rectangle 81"/>
          <p:cNvSpPr>
            <a:spLocks noChangeArrowheads="1"/>
          </p:cNvSpPr>
          <p:nvPr/>
        </p:nvSpPr>
        <p:spPr bwMode="auto">
          <a:xfrm>
            <a:off x="1347788" y="5953125"/>
            <a:ext cx="207962"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2585" name="Rectangle 82"/>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22586" name="Rectangle 83"/>
          <p:cNvSpPr>
            <a:spLocks noChangeArrowheads="1"/>
          </p:cNvSpPr>
          <p:nvPr/>
        </p:nvSpPr>
        <p:spPr bwMode="auto">
          <a:xfrm>
            <a:off x="3352800" y="5943600"/>
            <a:ext cx="209550" cy="234950"/>
          </a:xfrm>
          <a:prstGeom prst="rect">
            <a:avLst/>
          </a:prstGeom>
          <a:solidFill>
            <a:srgbClr val="0000A0"/>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2587" name="Rectangle 84"/>
          <p:cNvSpPr>
            <a:spLocks noChangeArrowheads="1"/>
          </p:cNvSpPr>
          <p:nvPr/>
        </p:nvSpPr>
        <p:spPr bwMode="auto">
          <a:xfrm>
            <a:off x="5486400" y="5943600"/>
            <a:ext cx="207963" cy="234950"/>
          </a:xfrm>
          <a:prstGeom prst="rect">
            <a:avLst/>
          </a:prstGeom>
          <a:solidFill>
            <a:srgbClr val="ED4213"/>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2588" name="Rectangle 85"/>
          <p:cNvSpPr>
            <a:spLocks noChangeArrowheads="1"/>
          </p:cNvSpPr>
          <p:nvPr/>
        </p:nvSpPr>
        <p:spPr bwMode="auto">
          <a:xfrm>
            <a:off x="4419600" y="5943600"/>
            <a:ext cx="209550" cy="234950"/>
          </a:xfrm>
          <a:prstGeom prst="rect">
            <a:avLst/>
          </a:prstGeom>
          <a:solidFill>
            <a:srgbClr val="FFC66D"/>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2589" name="Rectangle 86"/>
          <p:cNvSpPr>
            <a:spLocks noChangeArrowheads="1"/>
          </p:cNvSpPr>
          <p:nvPr/>
        </p:nvSpPr>
        <p:spPr bwMode="auto">
          <a:xfrm>
            <a:off x="304800" y="5562600"/>
            <a:ext cx="64008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1130769488"/>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2"/>
          <p:cNvSpPr>
            <a:spLocks/>
          </p:cNvSpPr>
          <p:nvPr/>
        </p:nvSpPr>
        <p:spPr bwMode="auto">
          <a:xfrm>
            <a:off x="4013200" y="2003425"/>
            <a:ext cx="642938"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C66D"/>
          </a:solidFill>
          <a:ln w="12700">
            <a:solidFill>
              <a:schemeClr val="tx1"/>
            </a:solidFill>
            <a:round/>
            <a:headEnd/>
            <a:tailEnd/>
          </a:ln>
        </p:spPr>
        <p:txBody>
          <a:bodyPr/>
          <a:lstStyle/>
          <a:p>
            <a:endParaRPr lang="en-US"/>
          </a:p>
        </p:txBody>
      </p:sp>
      <p:sp>
        <p:nvSpPr>
          <p:cNvPr id="23555" name="Freeform 3"/>
          <p:cNvSpPr>
            <a:spLocks/>
          </p:cNvSpPr>
          <p:nvPr/>
        </p:nvSpPr>
        <p:spPr bwMode="auto">
          <a:xfrm>
            <a:off x="3984625" y="2398713"/>
            <a:ext cx="682625"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FFC66D"/>
          </a:solidFill>
          <a:ln w="12700">
            <a:solidFill>
              <a:schemeClr val="tx1"/>
            </a:solidFill>
            <a:round/>
            <a:headEnd/>
            <a:tailEnd/>
          </a:ln>
        </p:spPr>
        <p:txBody>
          <a:bodyPr/>
          <a:lstStyle/>
          <a:p>
            <a:endParaRPr lang="en-US"/>
          </a:p>
        </p:txBody>
      </p:sp>
      <p:sp>
        <p:nvSpPr>
          <p:cNvPr id="23556" name="Freeform 4"/>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a:solidFill>
              <a:schemeClr val="tx1"/>
            </a:solidFill>
            <a:round/>
            <a:headEnd/>
            <a:tailEnd/>
          </a:ln>
        </p:spPr>
        <p:txBody>
          <a:bodyPr/>
          <a:lstStyle/>
          <a:p>
            <a:endParaRPr lang="en-US"/>
          </a:p>
        </p:txBody>
      </p:sp>
      <p:sp>
        <p:nvSpPr>
          <p:cNvPr id="23557" name="Freeform 5"/>
          <p:cNvSpPr>
            <a:spLocks/>
          </p:cNvSpPr>
          <p:nvPr/>
        </p:nvSpPr>
        <p:spPr bwMode="auto">
          <a:xfrm>
            <a:off x="4651375" y="2740025"/>
            <a:ext cx="592138"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66D"/>
          </a:solidFill>
          <a:ln w="12700">
            <a:solidFill>
              <a:schemeClr val="tx1"/>
            </a:solidFill>
            <a:round/>
            <a:headEnd/>
            <a:tailEnd/>
          </a:ln>
        </p:spPr>
        <p:txBody>
          <a:bodyPr/>
          <a:lstStyle/>
          <a:p>
            <a:endParaRPr lang="en-US"/>
          </a:p>
        </p:txBody>
      </p:sp>
      <p:sp>
        <p:nvSpPr>
          <p:cNvPr id="23558" name="Freeform 6"/>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FFC66D"/>
          </a:solidFill>
          <a:ln w="12700">
            <a:solidFill>
              <a:schemeClr val="tx1"/>
            </a:solidFill>
            <a:round/>
            <a:headEnd/>
            <a:tailEnd/>
          </a:ln>
        </p:spPr>
        <p:txBody>
          <a:bodyPr/>
          <a:lstStyle/>
          <a:p>
            <a:endParaRPr lang="en-US"/>
          </a:p>
        </p:txBody>
      </p:sp>
      <p:sp>
        <p:nvSpPr>
          <p:cNvPr id="23559" name="Freeform 7"/>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66D"/>
          </a:solidFill>
          <a:ln w="12700">
            <a:solidFill>
              <a:schemeClr val="tx1"/>
            </a:solidFill>
            <a:round/>
            <a:headEnd/>
            <a:tailEnd/>
          </a:ln>
        </p:spPr>
        <p:txBody>
          <a:bodyPr/>
          <a:lstStyle/>
          <a:p>
            <a:endParaRPr lang="en-US"/>
          </a:p>
        </p:txBody>
      </p:sp>
      <p:sp>
        <p:nvSpPr>
          <p:cNvPr id="23560" name="Freeform 8"/>
          <p:cNvSpPr>
            <a:spLocks/>
          </p:cNvSpPr>
          <p:nvPr/>
        </p:nvSpPr>
        <p:spPr bwMode="auto">
          <a:xfrm>
            <a:off x="5591175" y="4311650"/>
            <a:ext cx="892175"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FFC66D"/>
          </a:solidFill>
          <a:ln w="12700">
            <a:solidFill>
              <a:schemeClr val="tx1"/>
            </a:solidFill>
            <a:round/>
            <a:headEnd/>
            <a:tailEnd/>
          </a:ln>
        </p:spPr>
        <p:txBody>
          <a:bodyPr/>
          <a:lstStyle/>
          <a:p>
            <a:endParaRPr lang="en-US"/>
          </a:p>
        </p:txBody>
      </p:sp>
      <p:sp>
        <p:nvSpPr>
          <p:cNvPr id="23561" name="Freeform 9"/>
          <p:cNvSpPr>
            <a:spLocks/>
          </p:cNvSpPr>
          <p:nvPr/>
        </p:nvSpPr>
        <p:spPr bwMode="auto">
          <a:xfrm>
            <a:off x="2105025"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a:solidFill>
              <a:schemeClr val="tx1"/>
            </a:solidFill>
            <a:round/>
            <a:headEnd/>
            <a:tailEnd/>
          </a:ln>
        </p:spPr>
        <p:txBody>
          <a:bodyPr/>
          <a:lstStyle/>
          <a:p>
            <a:endParaRPr lang="en-US"/>
          </a:p>
        </p:txBody>
      </p:sp>
      <p:sp>
        <p:nvSpPr>
          <p:cNvPr id="23562" name="Freeform 10"/>
          <p:cNvSpPr>
            <a:spLocks/>
          </p:cNvSpPr>
          <p:nvPr/>
        </p:nvSpPr>
        <p:spPr bwMode="auto">
          <a:xfrm>
            <a:off x="3325813" y="2452688"/>
            <a:ext cx="681037"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a:solidFill>
              <a:schemeClr val="tx1"/>
            </a:solidFill>
            <a:round/>
            <a:headEnd/>
            <a:tailEnd/>
          </a:ln>
        </p:spPr>
        <p:txBody>
          <a:bodyPr/>
          <a:lstStyle/>
          <a:p>
            <a:endParaRPr lang="en-US"/>
          </a:p>
        </p:txBody>
      </p:sp>
      <p:sp>
        <p:nvSpPr>
          <p:cNvPr id="23563" name="Freeform 11"/>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a:solidFill>
              <a:schemeClr val="tx1"/>
            </a:solidFill>
            <a:round/>
            <a:headEnd/>
            <a:tailEnd/>
          </a:ln>
        </p:spPr>
        <p:txBody>
          <a:bodyPr/>
          <a:lstStyle/>
          <a:p>
            <a:endParaRPr lang="en-US"/>
          </a:p>
        </p:txBody>
      </p:sp>
      <p:sp>
        <p:nvSpPr>
          <p:cNvPr id="23564" name="Freeform 12"/>
          <p:cNvSpPr>
            <a:spLocks/>
          </p:cNvSpPr>
          <p:nvPr/>
        </p:nvSpPr>
        <p:spPr bwMode="auto">
          <a:xfrm>
            <a:off x="3341688" y="3521075"/>
            <a:ext cx="685800"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FFC66D"/>
          </a:solidFill>
          <a:ln w="12700">
            <a:solidFill>
              <a:schemeClr val="tx1"/>
            </a:solidFill>
            <a:round/>
            <a:headEnd/>
            <a:tailEnd/>
          </a:ln>
        </p:spPr>
        <p:txBody>
          <a:bodyPr/>
          <a:lstStyle/>
          <a:p>
            <a:endParaRPr lang="en-US"/>
          </a:p>
        </p:txBody>
      </p:sp>
      <p:sp>
        <p:nvSpPr>
          <p:cNvPr id="23565" name="Freeform 13"/>
          <p:cNvSpPr>
            <a:spLocks/>
          </p:cNvSpPr>
          <p:nvPr/>
        </p:nvSpPr>
        <p:spPr bwMode="auto">
          <a:xfrm>
            <a:off x="3602038" y="3660775"/>
            <a:ext cx="1366837"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a:solidFill>
              <a:schemeClr val="tx1"/>
            </a:solidFill>
            <a:round/>
            <a:headEnd/>
            <a:tailEnd/>
          </a:ln>
        </p:spPr>
        <p:txBody>
          <a:bodyPr/>
          <a:lstStyle/>
          <a:p>
            <a:endParaRPr lang="en-US"/>
          </a:p>
        </p:txBody>
      </p:sp>
      <p:sp>
        <p:nvSpPr>
          <p:cNvPr id="23566" name="Freeform 14"/>
          <p:cNvSpPr>
            <a:spLocks/>
          </p:cNvSpPr>
          <p:nvPr/>
        </p:nvSpPr>
        <p:spPr bwMode="auto">
          <a:xfrm>
            <a:off x="6170613"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a:solidFill>
              <a:schemeClr val="tx1"/>
            </a:solidFill>
            <a:round/>
            <a:headEnd/>
            <a:tailEnd/>
          </a:ln>
        </p:spPr>
        <p:txBody>
          <a:bodyPr/>
          <a:lstStyle/>
          <a:p>
            <a:endParaRPr lang="en-US"/>
          </a:p>
        </p:txBody>
      </p:sp>
      <p:sp>
        <p:nvSpPr>
          <p:cNvPr id="23567" name="Freeform 15"/>
          <p:cNvSpPr>
            <a:spLocks/>
          </p:cNvSpPr>
          <p:nvPr/>
        </p:nvSpPr>
        <p:spPr bwMode="auto">
          <a:xfrm>
            <a:off x="6661150" y="2266950"/>
            <a:ext cx="166688"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a:solidFill>
              <a:schemeClr val="tx1"/>
            </a:solidFill>
            <a:round/>
            <a:headEnd/>
            <a:tailEnd/>
          </a:ln>
        </p:spPr>
        <p:txBody>
          <a:bodyPr/>
          <a:lstStyle/>
          <a:p>
            <a:endParaRPr lang="en-US"/>
          </a:p>
        </p:txBody>
      </p:sp>
      <p:sp>
        <p:nvSpPr>
          <p:cNvPr id="23568" name="Freeform 16"/>
          <p:cNvSpPr>
            <a:spLocks/>
          </p:cNvSpPr>
          <p:nvPr/>
        </p:nvSpPr>
        <p:spPr bwMode="auto">
          <a:xfrm>
            <a:off x="2957513" y="2794000"/>
            <a:ext cx="550862"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a:solidFill>
              <a:schemeClr val="tx1"/>
            </a:solidFill>
            <a:round/>
            <a:headEnd/>
            <a:tailEnd/>
          </a:ln>
        </p:spPr>
        <p:txBody>
          <a:bodyPr/>
          <a:lstStyle/>
          <a:p>
            <a:endParaRPr lang="en-US"/>
          </a:p>
        </p:txBody>
      </p:sp>
      <p:sp>
        <p:nvSpPr>
          <p:cNvPr id="23569" name="Freeform 17"/>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FFC66D"/>
          </a:solidFill>
          <a:ln w="12700">
            <a:solidFill>
              <a:schemeClr val="tx1"/>
            </a:solidFill>
            <a:round/>
            <a:headEnd/>
            <a:tailEnd/>
          </a:ln>
        </p:spPr>
        <p:txBody>
          <a:bodyPr/>
          <a:lstStyle/>
          <a:p>
            <a:endParaRPr lang="en-US"/>
          </a:p>
        </p:txBody>
      </p:sp>
      <p:sp>
        <p:nvSpPr>
          <p:cNvPr id="23570" name="Freeform 18"/>
          <p:cNvSpPr>
            <a:spLocks/>
          </p:cNvSpPr>
          <p:nvPr/>
        </p:nvSpPr>
        <p:spPr bwMode="auto">
          <a:xfrm>
            <a:off x="2168525" y="2035175"/>
            <a:ext cx="784225"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a:solidFill>
              <a:schemeClr val="tx1"/>
            </a:solidFill>
            <a:round/>
            <a:headEnd/>
            <a:tailEnd/>
          </a:ln>
        </p:spPr>
        <p:txBody>
          <a:bodyPr/>
          <a:lstStyle/>
          <a:p>
            <a:endParaRPr lang="en-US"/>
          </a:p>
        </p:txBody>
      </p:sp>
      <p:sp>
        <p:nvSpPr>
          <p:cNvPr id="23571" name="Freeform 19"/>
          <p:cNvSpPr>
            <a:spLocks/>
          </p:cNvSpPr>
          <p:nvPr/>
        </p:nvSpPr>
        <p:spPr bwMode="auto">
          <a:xfrm>
            <a:off x="2806700" y="1833563"/>
            <a:ext cx="585788"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a:solidFill>
              <a:schemeClr val="tx1"/>
            </a:solidFill>
            <a:round/>
            <a:headEnd/>
            <a:tailEnd/>
          </a:ln>
        </p:spPr>
        <p:txBody>
          <a:bodyPr/>
          <a:lstStyle/>
          <a:p>
            <a:endParaRPr lang="en-US"/>
          </a:p>
        </p:txBody>
      </p:sp>
      <p:sp>
        <p:nvSpPr>
          <p:cNvPr id="23572" name="Freeform 20"/>
          <p:cNvSpPr>
            <a:spLocks/>
          </p:cNvSpPr>
          <p:nvPr/>
        </p:nvSpPr>
        <p:spPr bwMode="auto">
          <a:xfrm>
            <a:off x="3054350" y="1857375"/>
            <a:ext cx="995363"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a:solidFill>
              <a:schemeClr val="tx1"/>
            </a:solidFill>
            <a:round/>
            <a:headEnd/>
            <a:tailEnd/>
          </a:ln>
        </p:spPr>
        <p:txBody>
          <a:bodyPr/>
          <a:lstStyle/>
          <a:p>
            <a:endParaRPr lang="en-US"/>
          </a:p>
        </p:txBody>
      </p:sp>
      <p:sp>
        <p:nvSpPr>
          <p:cNvPr id="23573" name="Freeform 21"/>
          <p:cNvSpPr>
            <a:spLocks/>
          </p:cNvSpPr>
          <p:nvPr/>
        </p:nvSpPr>
        <p:spPr bwMode="auto">
          <a:xfrm>
            <a:off x="2452688" y="2662238"/>
            <a:ext cx="620712"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a:solidFill>
              <a:schemeClr val="tx1"/>
            </a:solidFill>
            <a:round/>
            <a:headEnd/>
            <a:tailEnd/>
          </a:ln>
        </p:spPr>
        <p:txBody>
          <a:bodyPr/>
          <a:lstStyle/>
          <a:p>
            <a:endParaRPr lang="en-US"/>
          </a:p>
        </p:txBody>
      </p:sp>
      <p:sp>
        <p:nvSpPr>
          <p:cNvPr id="23574" name="Freeform 22"/>
          <p:cNvSpPr>
            <a:spLocks/>
          </p:cNvSpPr>
          <p:nvPr/>
        </p:nvSpPr>
        <p:spPr bwMode="auto">
          <a:xfrm>
            <a:off x="2776538" y="3444875"/>
            <a:ext cx="658812"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a:solidFill>
              <a:schemeClr val="tx1"/>
            </a:solidFill>
            <a:round/>
            <a:headEnd/>
            <a:tailEnd/>
          </a:ln>
        </p:spPr>
        <p:txBody>
          <a:bodyPr/>
          <a:lstStyle/>
          <a:p>
            <a:endParaRPr lang="en-US"/>
          </a:p>
        </p:txBody>
      </p:sp>
      <p:sp>
        <p:nvSpPr>
          <p:cNvPr id="23575" name="Freeform 23"/>
          <p:cNvSpPr>
            <a:spLocks/>
          </p:cNvSpPr>
          <p:nvPr/>
        </p:nvSpPr>
        <p:spPr bwMode="auto">
          <a:xfrm>
            <a:off x="4606925" y="1981200"/>
            <a:ext cx="644525"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a:solidFill>
              <a:schemeClr val="tx1"/>
            </a:solidFill>
            <a:round/>
            <a:headEnd/>
            <a:tailEnd/>
          </a:ln>
        </p:spPr>
        <p:txBody>
          <a:bodyPr/>
          <a:lstStyle/>
          <a:p>
            <a:endParaRPr lang="en-US"/>
          </a:p>
        </p:txBody>
      </p:sp>
      <p:sp>
        <p:nvSpPr>
          <p:cNvPr id="23576" name="Freeform 24"/>
          <p:cNvSpPr>
            <a:spLocks/>
          </p:cNvSpPr>
          <p:nvPr/>
        </p:nvSpPr>
        <p:spPr bwMode="auto">
          <a:xfrm>
            <a:off x="5127625" y="2855913"/>
            <a:ext cx="390525"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66D"/>
          </a:solidFill>
          <a:ln w="12700">
            <a:solidFill>
              <a:schemeClr val="tx1"/>
            </a:solidFill>
            <a:round/>
            <a:headEnd/>
            <a:tailEnd/>
          </a:ln>
        </p:spPr>
        <p:txBody>
          <a:bodyPr/>
          <a:lstStyle/>
          <a:p>
            <a:endParaRPr lang="en-US"/>
          </a:p>
        </p:txBody>
      </p:sp>
      <p:grpSp>
        <p:nvGrpSpPr>
          <p:cNvPr id="23577" name="Group 25"/>
          <p:cNvGrpSpPr>
            <a:grpSpLocks/>
          </p:cNvGrpSpPr>
          <p:nvPr/>
        </p:nvGrpSpPr>
        <p:grpSpPr bwMode="auto">
          <a:xfrm>
            <a:off x="4903788" y="3009900"/>
            <a:ext cx="1528762" cy="1635125"/>
            <a:chOff x="3475" y="1896"/>
            <a:chExt cx="1083" cy="1030"/>
          </a:xfrm>
        </p:grpSpPr>
        <p:sp>
          <p:nvSpPr>
            <p:cNvPr id="23638" name="Freeform 26" descr="20%"/>
            <p:cNvSpPr>
              <a:spLocks/>
            </p:cNvSpPr>
            <p:nvPr/>
          </p:nvSpPr>
          <p:spPr bwMode="auto">
            <a:xfrm>
              <a:off x="4244" y="1896"/>
              <a:ext cx="314" cy="293"/>
            </a:xfrm>
            <a:custGeom>
              <a:avLst/>
              <a:gdLst>
                <a:gd name="T0" fmla="*/ 261234016 w 61"/>
                <a:gd name="T1" fmla="*/ 0 h 60"/>
                <a:gd name="T2" fmla="*/ 261234016 w 61"/>
                <a:gd name="T3" fmla="*/ 23568846 h 60"/>
                <a:gd name="T4" fmla="*/ 274071074 w 61"/>
                <a:gd name="T5" fmla="*/ 37809580 h 60"/>
                <a:gd name="T6" fmla="*/ 248414418 w 61"/>
                <a:gd name="T7" fmla="*/ 99606497 h 60"/>
                <a:gd name="T8" fmla="*/ 248414418 w 61"/>
                <a:gd name="T9" fmla="*/ 115094473 h 60"/>
                <a:gd name="T10" fmla="*/ 236155696 w 61"/>
                <a:gd name="T11" fmla="*/ 146813629 h 60"/>
                <a:gd name="T12" fmla="*/ 195171891 w 61"/>
                <a:gd name="T13" fmla="*/ 169135106 h 60"/>
                <a:gd name="T14" fmla="*/ 170075412 w 61"/>
                <a:gd name="T15" fmla="*/ 176877804 h 60"/>
                <a:gd name="T16" fmla="*/ 144401048 w 61"/>
                <a:gd name="T17" fmla="*/ 184636755 h 60"/>
                <a:gd name="T18" fmla="*/ 129666813 w 61"/>
                <a:gd name="T19" fmla="*/ 200530165 h 60"/>
                <a:gd name="T20" fmla="*/ 116833050 w 61"/>
                <a:gd name="T21" fmla="*/ 232182595 h 60"/>
                <a:gd name="T22" fmla="*/ 78917487 w 61"/>
                <a:gd name="T23" fmla="*/ 232182595 h 60"/>
                <a:gd name="T24" fmla="*/ 53243124 w 61"/>
                <a:gd name="T25" fmla="*/ 262246888 h 60"/>
                <a:gd name="T26" fmla="*/ 53243124 w 61"/>
                <a:gd name="T27" fmla="*/ 293641166 h 60"/>
                <a:gd name="T28" fmla="*/ 25190052 w 61"/>
                <a:gd name="T29" fmla="*/ 315949320 h 60"/>
                <a:gd name="T30" fmla="*/ 0 w 61"/>
                <a:gd name="T31" fmla="*/ 331789209 h 60"/>
                <a:gd name="T32" fmla="*/ 0 w 61"/>
                <a:gd name="T33" fmla="*/ 355424536 h 60"/>
                <a:gd name="T34" fmla="*/ 37915573 w 61"/>
                <a:gd name="T35" fmla="*/ 393234184 h 60"/>
                <a:gd name="T36" fmla="*/ 78917487 w 61"/>
                <a:gd name="T37" fmla="*/ 416885763 h 60"/>
                <a:gd name="T38" fmla="*/ 103995168 w 61"/>
                <a:gd name="T39" fmla="*/ 416885763 h 60"/>
                <a:gd name="T40" fmla="*/ 103995168 w 61"/>
                <a:gd name="T41" fmla="*/ 424953184 h 60"/>
                <a:gd name="T42" fmla="*/ 129666813 w 61"/>
                <a:gd name="T43" fmla="*/ 424953184 h 60"/>
                <a:gd name="T44" fmla="*/ 129666813 w 61"/>
                <a:gd name="T45" fmla="*/ 439193762 h 60"/>
                <a:gd name="T46" fmla="*/ 195171891 w 61"/>
                <a:gd name="T47" fmla="*/ 462776584 h 60"/>
                <a:gd name="T48" fmla="*/ 236155696 w 61"/>
                <a:gd name="T49" fmla="*/ 454692598 h 60"/>
                <a:gd name="T50" fmla="*/ 248414418 w 61"/>
                <a:gd name="T51" fmla="*/ 439193762 h 60"/>
                <a:gd name="T52" fmla="*/ 274071074 w 61"/>
                <a:gd name="T53" fmla="*/ 454692598 h 60"/>
                <a:gd name="T54" fmla="*/ 327313436 w 61"/>
                <a:gd name="T55" fmla="*/ 439193762 h 60"/>
                <a:gd name="T56" fmla="*/ 340150823 w 61"/>
                <a:gd name="T57" fmla="*/ 424953184 h 60"/>
                <a:gd name="T58" fmla="*/ 390899882 w 61"/>
                <a:gd name="T59" fmla="*/ 409060556 h 60"/>
                <a:gd name="T60" fmla="*/ 431326764 w 61"/>
                <a:gd name="T61" fmla="*/ 393234184 h 60"/>
                <a:gd name="T62" fmla="*/ 431326764 w 61"/>
                <a:gd name="T63" fmla="*/ 369665427 h 60"/>
                <a:gd name="T64" fmla="*/ 497388889 w 61"/>
                <a:gd name="T65" fmla="*/ 246420516 h 60"/>
                <a:gd name="T66" fmla="*/ 522485162 w 61"/>
                <a:gd name="T67" fmla="*/ 254162590 h 60"/>
                <a:gd name="T68" fmla="*/ 535319255 w 61"/>
                <a:gd name="T69" fmla="*/ 270058813 h 60"/>
                <a:gd name="T70" fmla="*/ 573329018 w 61"/>
                <a:gd name="T71" fmla="*/ 246420516 h 60"/>
                <a:gd name="T72" fmla="*/ 601402794 w 61"/>
                <a:gd name="T73" fmla="*/ 208611181 h 60"/>
                <a:gd name="T74" fmla="*/ 639314053 w 61"/>
                <a:gd name="T75" fmla="*/ 192718240 h 60"/>
                <a:gd name="T76" fmla="*/ 667464918 w 61"/>
                <a:gd name="T77" fmla="*/ 176877804 h 60"/>
                <a:gd name="T78" fmla="*/ 680297693 w 61"/>
                <a:gd name="T79" fmla="*/ 154895036 h 60"/>
                <a:gd name="T80" fmla="*/ 680297693 w 61"/>
                <a:gd name="T81" fmla="*/ 146813629 h 60"/>
                <a:gd name="T82" fmla="*/ 680297693 w 61"/>
                <a:gd name="T83" fmla="*/ 115094473 h 60"/>
                <a:gd name="T84" fmla="*/ 771475034 w 61"/>
                <a:gd name="T85" fmla="*/ 146813629 h 60"/>
                <a:gd name="T86" fmla="*/ 784293644 w 61"/>
                <a:gd name="T87" fmla="*/ 146813629 h 60"/>
                <a:gd name="T88" fmla="*/ 771475034 w 61"/>
                <a:gd name="T89" fmla="*/ 99606497 h 60"/>
                <a:gd name="T90" fmla="*/ 758640612 w 61"/>
                <a:gd name="T91" fmla="*/ 85369122 h 60"/>
                <a:gd name="T92" fmla="*/ 730583967 w 61"/>
                <a:gd name="T93" fmla="*/ 85369122 h 60"/>
                <a:gd name="T94" fmla="*/ 667464918 w 61"/>
                <a:gd name="T95" fmla="*/ 93111118 h 60"/>
                <a:gd name="T96" fmla="*/ 639314053 w 61"/>
                <a:gd name="T97" fmla="*/ 107349117 h 60"/>
                <a:gd name="T98" fmla="*/ 601402794 w 61"/>
                <a:gd name="T99" fmla="*/ 99606497 h 60"/>
                <a:gd name="T100" fmla="*/ 588565736 w 61"/>
                <a:gd name="T101" fmla="*/ 115094473 h 60"/>
                <a:gd name="T102" fmla="*/ 548156314 w 61"/>
                <a:gd name="T103" fmla="*/ 130987257 h 60"/>
                <a:gd name="T104" fmla="*/ 510222323 w 61"/>
                <a:gd name="T105" fmla="*/ 154895036 h 60"/>
                <a:gd name="T106" fmla="*/ 469238682 w 61"/>
                <a:gd name="T107" fmla="*/ 99606497 h 60"/>
                <a:gd name="T108" fmla="*/ 274071074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20">
              <a:fgClr>
                <a:schemeClr val="tx2"/>
              </a:fgClr>
              <a:bgClr>
                <a:srgbClr val="AA1202"/>
              </a:bgClr>
            </a:pattFill>
            <a:ln w="12700">
              <a:solidFill>
                <a:schemeClr val="tx1"/>
              </a:solidFill>
              <a:round/>
              <a:headEnd/>
              <a:tailEnd/>
            </a:ln>
          </p:spPr>
          <p:txBody>
            <a:bodyPr/>
            <a:lstStyle/>
            <a:p>
              <a:endParaRPr lang="en-US"/>
            </a:p>
          </p:txBody>
        </p:sp>
        <p:sp>
          <p:nvSpPr>
            <p:cNvPr id="23639" name="Freeform 27" descr="20%"/>
            <p:cNvSpPr>
              <a:spLocks/>
            </p:cNvSpPr>
            <p:nvPr/>
          </p:nvSpPr>
          <p:spPr bwMode="auto">
            <a:xfrm>
              <a:off x="3475" y="2604"/>
              <a:ext cx="394" cy="322"/>
            </a:xfrm>
            <a:custGeom>
              <a:avLst/>
              <a:gdLst>
                <a:gd name="T0" fmla="*/ 505219552 w 77"/>
                <a:gd name="T1" fmla="*/ 7700653 h 66"/>
                <a:gd name="T2" fmla="*/ 540938494 w 77"/>
                <a:gd name="T3" fmla="*/ 76718767 h 66"/>
                <a:gd name="T4" fmla="*/ 529180638 w 77"/>
                <a:gd name="T5" fmla="*/ 98552211 h 66"/>
                <a:gd name="T6" fmla="*/ 492994710 w 77"/>
                <a:gd name="T7" fmla="*/ 167573172 h 66"/>
                <a:gd name="T8" fmla="*/ 786259129 w 77"/>
                <a:gd name="T9" fmla="*/ 251992556 h 66"/>
                <a:gd name="T10" fmla="*/ 786259129 w 77"/>
                <a:gd name="T11" fmla="*/ 305287786 h 66"/>
                <a:gd name="T12" fmla="*/ 774505203 w 77"/>
                <a:gd name="T13" fmla="*/ 344421813 h 66"/>
                <a:gd name="T14" fmla="*/ 714339851 w 77"/>
                <a:gd name="T15" fmla="*/ 336735033 h 66"/>
                <a:gd name="T16" fmla="*/ 690378111 w 77"/>
                <a:gd name="T17" fmla="*/ 374294344 h 66"/>
                <a:gd name="T18" fmla="*/ 762280360 w 77"/>
                <a:gd name="T19" fmla="*/ 366607252 h 66"/>
                <a:gd name="T20" fmla="*/ 812984149 w 77"/>
                <a:gd name="T21" fmla="*/ 358568886 h 66"/>
                <a:gd name="T22" fmla="*/ 786259129 w 77"/>
                <a:gd name="T23" fmla="*/ 374294344 h 66"/>
                <a:gd name="T24" fmla="*/ 812984149 w 77"/>
                <a:gd name="T25" fmla="*/ 390016368 h 66"/>
                <a:gd name="T26" fmla="*/ 872683169 w 77"/>
                <a:gd name="T27" fmla="*/ 358568886 h 66"/>
                <a:gd name="T28" fmla="*/ 911253809 w 77"/>
                <a:gd name="T29" fmla="*/ 366607252 h 66"/>
                <a:gd name="T30" fmla="*/ 899499228 w 77"/>
                <a:gd name="T31" fmla="*/ 390016368 h 66"/>
                <a:gd name="T32" fmla="*/ 836945889 w 77"/>
                <a:gd name="T33" fmla="*/ 427589106 h 66"/>
                <a:gd name="T34" fmla="*/ 872683169 w 77"/>
                <a:gd name="T35" fmla="*/ 458713728 h 66"/>
                <a:gd name="T36" fmla="*/ 947439738 w 77"/>
                <a:gd name="T37" fmla="*/ 496540944 h 66"/>
                <a:gd name="T38" fmla="*/ 872683169 w 77"/>
                <a:gd name="T39" fmla="*/ 480815174 h 66"/>
                <a:gd name="T40" fmla="*/ 786259129 w 77"/>
                <a:gd name="T41" fmla="*/ 451012272 h 66"/>
                <a:gd name="T42" fmla="*/ 750077131 w 77"/>
                <a:gd name="T43" fmla="*/ 472791171 h 66"/>
                <a:gd name="T44" fmla="*/ 738319275 w 77"/>
                <a:gd name="T45" fmla="*/ 496540944 h 66"/>
                <a:gd name="T46" fmla="*/ 702132692 w 77"/>
                <a:gd name="T47" fmla="*/ 480815174 h 66"/>
                <a:gd name="T48" fmla="*/ 663544204 w 77"/>
                <a:gd name="T49" fmla="*/ 480815174 h 66"/>
                <a:gd name="T50" fmla="*/ 603397191 w 77"/>
                <a:gd name="T51" fmla="*/ 488582825 h 66"/>
                <a:gd name="T52" fmla="*/ 505219552 w 77"/>
                <a:gd name="T53" fmla="*/ 451012272 h 66"/>
                <a:gd name="T54" fmla="*/ 466647602 w 77"/>
                <a:gd name="T55" fmla="*/ 435287751 h 66"/>
                <a:gd name="T56" fmla="*/ 454423742 w 77"/>
                <a:gd name="T57" fmla="*/ 427589106 h 66"/>
                <a:gd name="T58" fmla="*/ 418241088 w 77"/>
                <a:gd name="T59" fmla="*/ 419833320 h 66"/>
                <a:gd name="T60" fmla="*/ 406483888 w 77"/>
                <a:gd name="T61" fmla="*/ 411798077 h 66"/>
                <a:gd name="T62" fmla="*/ 382522147 w 77"/>
                <a:gd name="T63" fmla="*/ 443311753 h 66"/>
                <a:gd name="T64" fmla="*/ 185159623 w 77"/>
                <a:gd name="T65" fmla="*/ 427589106 h 66"/>
                <a:gd name="T66" fmla="*/ 47939998 w 77"/>
                <a:gd name="T67" fmla="*/ 419833320 h 66"/>
                <a:gd name="T68" fmla="*/ 62549839 w 77"/>
                <a:gd name="T69" fmla="*/ 405741513 h 66"/>
                <a:gd name="T70" fmla="*/ 74756916 w 77"/>
                <a:gd name="T71" fmla="*/ 350881794 h 66"/>
                <a:gd name="T72" fmla="*/ 74756916 w 77"/>
                <a:gd name="T73" fmla="*/ 321012775 h 66"/>
                <a:gd name="T74" fmla="*/ 110384920 w 77"/>
                <a:gd name="T75" fmla="*/ 283440037 h 66"/>
                <a:gd name="T76" fmla="*/ 86511518 w 77"/>
                <a:gd name="T77" fmla="*/ 228569077 h 66"/>
                <a:gd name="T78" fmla="*/ 74756916 w 77"/>
                <a:gd name="T79" fmla="*/ 214422160 h 66"/>
                <a:gd name="T80" fmla="*/ 47939998 w 77"/>
                <a:gd name="T81" fmla="*/ 190996027 h 66"/>
                <a:gd name="T82" fmla="*/ 12224214 w 77"/>
                <a:gd name="T83" fmla="*/ 145738967 h 66"/>
                <a:gd name="T84" fmla="*/ 0 w 77"/>
                <a:gd name="T85" fmla="*/ 7700653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2"/>
              </a:fgClr>
              <a:bgClr>
                <a:srgbClr val="AA1202"/>
              </a:bgClr>
            </a:pattFill>
            <a:ln w="12700">
              <a:solidFill>
                <a:schemeClr val="tx1"/>
              </a:solidFill>
              <a:round/>
              <a:headEnd/>
              <a:tailEnd/>
            </a:ln>
          </p:spPr>
          <p:txBody>
            <a:bodyPr/>
            <a:lstStyle/>
            <a:p>
              <a:endParaRPr lang="en-US"/>
            </a:p>
          </p:txBody>
        </p:sp>
        <p:sp>
          <p:nvSpPr>
            <p:cNvPr id="23640" name="Freeform 28" descr="20%"/>
            <p:cNvSpPr>
              <a:spLocks/>
            </p:cNvSpPr>
            <p:nvPr/>
          </p:nvSpPr>
          <p:spPr bwMode="auto">
            <a:xfrm>
              <a:off x="3665" y="2423"/>
              <a:ext cx="240" cy="405"/>
            </a:xfrm>
            <a:custGeom>
              <a:avLst/>
              <a:gdLst>
                <a:gd name="T0" fmla="*/ 531137679 w 47"/>
                <a:gd name="T1" fmla="*/ 0 h 83"/>
                <a:gd name="T2" fmla="*/ 181701960 w 47"/>
                <a:gd name="T3" fmla="*/ 15739470 h 83"/>
                <a:gd name="T4" fmla="*/ 181701960 w 47"/>
                <a:gd name="T5" fmla="*/ 23446476 h 83"/>
                <a:gd name="T6" fmla="*/ 143764120 w 47"/>
                <a:gd name="T7" fmla="*/ 37603690 h 83"/>
                <a:gd name="T8" fmla="*/ 143764120 w 47"/>
                <a:gd name="T9" fmla="*/ 61050146 h 83"/>
                <a:gd name="T10" fmla="*/ 143764120 w 47"/>
                <a:gd name="T11" fmla="*/ 84496632 h 83"/>
                <a:gd name="T12" fmla="*/ 132168304 w 47"/>
                <a:gd name="T13" fmla="*/ 92540417 h 83"/>
                <a:gd name="T14" fmla="*/ 108642593 w 47"/>
                <a:gd name="T15" fmla="*/ 106701007 h 83"/>
                <a:gd name="T16" fmla="*/ 85099908 w 47"/>
                <a:gd name="T17" fmla="*/ 122437720 h 83"/>
                <a:gd name="T18" fmla="*/ 73059346 w 47"/>
                <a:gd name="T19" fmla="*/ 130144702 h 83"/>
                <a:gd name="T20" fmla="*/ 73059346 w 47"/>
                <a:gd name="T21" fmla="*/ 145884147 h 83"/>
                <a:gd name="T22" fmla="*/ 61466145 w 47"/>
                <a:gd name="T23" fmla="*/ 160041381 h 83"/>
                <a:gd name="T24" fmla="*/ 61466145 w 47"/>
                <a:gd name="T25" fmla="*/ 167751134 h 83"/>
                <a:gd name="T26" fmla="*/ 47158800 w 47"/>
                <a:gd name="T27" fmla="*/ 191194828 h 83"/>
                <a:gd name="T28" fmla="*/ 35583318 w 47"/>
                <a:gd name="T29" fmla="*/ 206934196 h 83"/>
                <a:gd name="T30" fmla="*/ 47158800 w 47"/>
                <a:gd name="T31" fmla="*/ 228801143 h 83"/>
                <a:gd name="T32" fmla="*/ 61466145 w 47"/>
                <a:gd name="T33" fmla="*/ 236845084 h 83"/>
                <a:gd name="T34" fmla="*/ 61466145 w 47"/>
                <a:gd name="T35" fmla="*/ 252582266 h 83"/>
                <a:gd name="T36" fmla="*/ 61466145 w 47"/>
                <a:gd name="T37" fmla="*/ 252582266 h 83"/>
                <a:gd name="T38" fmla="*/ 61466145 w 47"/>
                <a:gd name="T39" fmla="*/ 260291433 h 83"/>
                <a:gd name="T40" fmla="*/ 61466145 w 47"/>
                <a:gd name="T41" fmla="*/ 260291433 h 83"/>
                <a:gd name="T42" fmla="*/ 47158800 w 47"/>
                <a:gd name="T43" fmla="*/ 276097631 h 83"/>
                <a:gd name="T44" fmla="*/ 61466145 w 47"/>
                <a:gd name="T45" fmla="*/ 283804456 h 83"/>
                <a:gd name="T46" fmla="*/ 47158800 w 47"/>
                <a:gd name="T47" fmla="*/ 290188581 h 83"/>
                <a:gd name="T48" fmla="*/ 73059346 w 47"/>
                <a:gd name="T49" fmla="*/ 321408116 h 83"/>
                <a:gd name="T50" fmla="*/ 73059346 w 47"/>
                <a:gd name="T51" fmla="*/ 344854387 h 83"/>
                <a:gd name="T52" fmla="*/ 85099908 w 47"/>
                <a:gd name="T53" fmla="*/ 358945181 h 83"/>
                <a:gd name="T54" fmla="*/ 96605504 w 47"/>
                <a:gd name="T55" fmla="*/ 366989747 h 83"/>
                <a:gd name="T56" fmla="*/ 96605504 w 47"/>
                <a:gd name="T57" fmla="*/ 374751691 h 83"/>
                <a:gd name="T58" fmla="*/ 73059346 w 47"/>
                <a:gd name="T59" fmla="*/ 382795632 h 83"/>
                <a:gd name="T60" fmla="*/ 73059346 w 47"/>
                <a:gd name="T61" fmla="*/ 390502301 h 83"/>
                <a:gd name="T62" fmla="*/ 61466145 w 47"/>
                <a:gd name="T63" fmla="*/ 412302574 h 83"/>
                <a:gd name="T64" fmla="*/ 35583318 w 47"/>
                <a:gd name="T65" fmla="*/ 451552622 h 83"/>
                <a:gd name="T66" fmla="*/ 0 w 47"/>
                <a:gd name="T67" fmla="*/ 504895963 h 83"/>
                <a:gd name="T68" fmla="*/ 0 w 47"/>
                <a:gd name="T69" fmla="*/ 542513364 h 83"/>
                <a:gd name="T70" fmla="*/ 325910090 w 47"/>
                <a:gd name="T71" fmla="*/ 536386565 h 83"/>
                <a:gd name="T72" fmla="*/ 325910090 w 47"/>
                <a:gd name="T73" fmla="*/ 542513364 h 83"/>
                <a:gd name="T74" fmla="*/ 313869651 w 47"/>
                <a:gd name="T75" fmla="*/ 558253044 h 83"/>
                <a:gd name="T76" fmla="*/ 325910090 w 47"/>
                <a:gd name="T77" fmla="*/ 589729281 h 83"/>
                <a:gd name="T78" fmla="*/ 349453449 w 47"/>
                <a:gd name="T79" fmla="*/ 611597009 h 83"/>
                <a:gd name="T80" fmla="*/ 361028349 w 47"/>
                <a:gd name="T81" fmla="*/ 635043046 h 83"/>
                <a:gd name="T82" fmla="*/ 384661499 w 47"/>
                <a:gd name="T83" fmla="*/ 635043046 h 83"/>
                <a:gd name="T84" fmla="*/ 422495128 w 47"/>
                <a:gd name="T85" fmla="*/ 619303366 h 83"/>
                <a:gd name="T86" fmla="*/ 493304705 w 47"/>
                <a:gd name="T87" fmla="*/ 603890340 h 83"/>
                <a:gd name="T88" fmla="*/ 519100672 w 47"/>
                <a:gd name="T89" fmla="*/ 603890340 h 83"/>
                <a:gd name="T90" fmla="*/ 542733495 w 47"/>
                <a:gd name="T91" fmla="*/ 597436887 h 83"/>
                <a:gd name="T92" fmla="*/ 554770502 w 47"/>
                <a:gd name="T93" fmla="*/ 603890340 h 83"/>
                <a:gd name="T94" fmla="*/ 566720905 w 47"/>
                <a:gd name="T95" fmla="*/ 611597009 h 83"/>
                <a:gd name="T96" fmla="*/ 566720905 w 47"/>
                <a:gd name="T97" fmla="*/ 603890340 h 83"/>
                <a:gd name="T98" fmla="*/ 531137679 w 47"/>
                <a:gd name="T99" fmla="*/ 412302574 h 83"/>
                <a:gd name="T100" fmla="*/ 531137679 w 47"/>
                <a:gd name="T101" fmla="*/ 398211780 h 83"/>
                <a:gd name="T102" fmla="*/ 542733495 w 47"/>
                <a:gd name="T103" fmla="*/ 15739470 h 83"/>
                <a:gd name="T104" fmla="*/ 531137679 w 47"/>
                <a:gd name="T105" fmla="*/ 0 h 83"/>
                <a:gd name="T106" fmla="*/ 53113767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a:solidFill>
                <a:schemeClr val="tx1"/>
              </a:solidFill>
              <a:round/>
              <a:headEnd/>
              <a:tailEnd/>
            </a:ln>
          </p:spPr>
          <p:txBody>
            <a:bodyPr/>
            <a:lstStyle/>
            <a:p>
              <a:endParaRPr lang="en-US"/>
            </a:p>
          </p:txBody>
        </p:sp>
      </p:grpSp>
      <p:sp>
        <p:nvSpPr>
          <p:cNvPr id="23578" name="Freeform 29"/>
          <p:cNvSpPr>
            <a:spLocks/>
          </p:cNvSpPr>
          <p:nvPr/>
        </p:nvSpPr>
        <p:spPr bwMode="auto">
          <a:xfrm>
            <a:off x="6115050" y="2732088"/>
            <a:ext cx="568325"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66D"/>
          </a:solidFill>
          <a:ln w="12700">
            <a:solidFill>
              <a:schemeClr val="tx1"/>
            </a:solidFill>
            <a:round/>
            <a:headEnd/>
            <a:tailEnd/>
          </a:ln>
        </p:spPr>
        <p:txBody>
          <a:bodyPr/>
          <a:lstStyle/>
          <a:p>
            <a:endParaRPr lang="en-US"/>
          </a:p>
        </p:txBody>
      </p:sp>
      <p:sp>
        <p:nvSpPr>
          <p:cNvPr id="23579" name="Freeform 30"/>
          <p:cNvSpPr>
            <a:spLocks/>
          </p:cNvSpPr>
          <p:nvPr/>
        </p:nvSpPr>
        <p:spPr bwMode="auto">
          <a:xfrm>
            <a:off x="5924550" y="3127375"/>
            <a:ext cx="736600"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a:solidFill>
              <a:schemeClr val="tx1"/>
            </a:solidFill>
            <a:round/>
            <a:headEnd/>
            <a:tailEnd/>
          </a:ln>
        </p:spPr>
        <p:txBody>
          <a:bodyPr/>
          <a:lstStyle/>
          <a:p>
            <a:endParaRPr lang="en-US"/>
          </a:p>
        </p:txBody>
      </p:sp>
      <p:sp>
        <p:nvSpPr>
          <p:cNvPr id="23580" name="Freeform 31"/>
          <p:cNvSpPr>
            <a:spLocks/>
          </p:cNvSpPr>
          <p:nvPr/>
        </p:nvSpPr>
        <p:spPr bwMode="auto">
          <a:xfrm>
            <a:off x="3962400" y="2794000"/>
            <a:ext cx="806450"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66D"/>
          </a:solidFill>
          <a:ln w="12700">
            <a:solidFill>
              <a:schemeClr val="tx1"/>
            </a:solidFill>
            <a:round/>
            <a:headEnd/>
            <a:tailEnd/>
          </a:ln>
        </p:spPr>
        <p:txBody>
          <a:bodyPr/>
          <a:lstStyle/>
          <a:p>
            <a:endParaRPr lang="en-US"/>
          </a:p>
        </p:txBody>
      </p:sp>
      <p:sp>
        <p:nvSpPr>
          <p:cNvPr id="23581" name="Freeform 32"/>
          <p:cNvSpPr>
            <a:spLocks/>
          </p:cNvSpPr>
          <p:nvPr/>
        </p:nvSpPr>
        <p:spPr bwMode="auto">
          <a:xfrm>
            <a:off x="4019550" y="3590925"/>
            <a:ext cx="839788"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ED4213"/>
          </a:solidFill>
          <a:ln w="12700">
            <a:solidFill>
              <a:schemeClr val="tx1"/>
            </a:solidFill>
            <a:round/>
            <a:headEnd/>
            <a:tailEnd/>
          </a:ln>
        </p:spPr>
        <p:txBody>
          <a:bodyPr/>
          <a:lstStyle/>
          <a:p>
            <a:endParaRPr lang="en-US"/>
          </a:p>
        </p:txBody>
      </p:sp>
      <p:sp>
        <p:nvSpPr>
          <p:cNvPr id="23582" name="Freeform 33"/>
          <p:cNvSpPr>
            <a:spLocks/>
          </p:cNvSpPr>
          <p:nvPr/>
        </p:nvSpPr>
        <p:spPr bwMode="auto">
          <a:xfrm>
            <a:off x="4730750" y="3127375"/>
            <a:ext cx="649288"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ED4213"/>
          </a:solidFill>
          <a:ln w="12700">
            <a:solidFill>
              <a:schemeClr val="tx1"/>
            </a:solidFill>
            <a:round/>
            <a:headEnd/>
            <a:tailEnd/>
          </a:ln>
        </p:spPr>
        <p:txBody>
          <a:bodyPr/>
          <a:lstStyle/>
          <a:p>
            <a:endParaRPr lang="en-US"/>
          </a:p>
        </p:txBody>
      </p:sp>
      <p:sp>
        <p:nvSpPr>
          <p:cNvPr id="23583" name="Freeform 34"/>
          <p:cNvSpPr>
            <a:spLocks/>
          </p:cNvSpPr>
          <p:nvPr/>
        </p:nvSpPr>
        <p:spPr bwMode="auto">
          <a:xfrm>
            <a:off x="5343525" y="3265488"/>
            <a:ext cx="720725"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ED4213"/>
          </a:solidFill>
          <a:ln w="12700">
            <a:solidFill>
              <a:schemeClr val="tx1"/>
            </a:solidFill>
            <a:round/>
            <a:headEnd/>
            <a:tailEnd/>
          </a:ln>
        </p:spPr>
        <p:txBody>
          <a:bodyPr/>
          <a:lstStyle/>
          <a:p>
            <a:endParaRPr lang="en-US"/>
          </a:p>
        </p:txBody>
      </p:sp>
      <p:sp>
        <p:nvSpPr>
          <p:cNvPr id="23584" name="Freeform 35"/>
          <p:cNvSpPr>
            <a:spLocks/>
          </p:cNvSpPr>
          <p:nvPr/>
        </p:nvSpPr>
        <p:spPr bwMode="auto">
          <a:xfrm>
            <a:off x="5280025" y="3560763"/>
            <a:ext cx="801688"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ED4213"/>
          </a:solidFill>
          <a:ln w="12700">
            <a:solidFill>
              <a:schemeClr val="tx1"/>
            </a:solidFill>
            <a:round/>
            <a:headEnd/>
            <a:tailEnd/>
          </a:ln>
        </p:spPr>
        <p:txBody>
          <a:bodyPr/>
          <a:lstStyle/>
          <a:p>
            <a:endParaRPr lang="en-US"/>
          </a:p>
        </p:txBody>
      </p:sp>
      <p:sp>
        <p:nvSpPr>
          <p:cNvPr id="23585" name="Freeform 36"/>
          <p:cNvSpPr>
            <a:spLocks/>
          </p:cNvSpPr>
          <p:nvPr/>
        </p:nvSpPr>
        <p:spPr bwMode="auto">
          <a:xfrm>
            <a:off x="5489575" y="3824288"/>
            <a:ext cx="376238"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ED4213"/>
          </a:solidFill>
          <a:ln w="12700">
            <a:solidFill>
              <a:schemeClr val="tx1"/>
            </a:solidFill>
            <a:round/>
            <a:headEnd/>
            <a:tailEnd/>
          </a:ln>
        </p:spPr>
        <p:txBody>
          <a:bodyPr/>
          <a:lstStyle/>
          <a:p>
            <a:endParaRPr lang="en-US"/>
          </a:p>
        </p:txBody>
      </p:sp>
      <p:sp>
        <p:nvSpPr>
          <p:cNvPr id="23586" name="Freeform 37"/>
          <p:cNvSpPr>
            <a:spLocks/>
          </p:cNvSpPr>
          <p:nvPr/>
        </p:nvSpPr>
        <p:spPr bwMode="auto">
          <a:xfrm>
            <a:off x="5845175"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a:solidFill>
              <a:schemeClr val="tx1"/>
            </a:solidFill>
            <a:round/>
            <a:headEnd/>
            <a:tailEnd/>
          </a:ln>
        </p:spPr>
        <p:txBody>
          <a:bodyPr/>
          <a:lstStyle/>
          <a:p>
            <a:endParaRPr lang="en-US"/>
          </a:p>
        </p:txBody>
      </p:sp>
      <p:sp>
        <p:nvSpPr>
          <p:cNvPr id="23587" name="Freeform 38"/>
          <p:cNvSpPr>
            <a:spLocks/>
          </p:cNvSpPr>
          <p:nvPr/>
        </p:nvSpPr>
        <p:spPr bwMode="auto">
          <a:xfrm>
            <a:off x="4845050" y="3660775"/>
            <a:ext cx="485775"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ED4213"/>
          </a:solidFill>
          <a:ln w="12700">
            <a:solidFill>
              <a:schemeClr val="tx1"/>
            </a:solidFill>
            <a:round/>
            <a:headEnd/>
            <a:tailEnd/>
          </a:ln>
        </p:spPr>
        <p:txBody>
          <a:bodyPr/>
          <a:lstStyle/>
          <a:p>
            <a:endParaRPr lang="en-US"/>
          </a:p>
        </p:txBody>
      </p:sp>
      <p:grpSp>
        <p:nvGrpSpPr>
          <p:cNvPr id="23588" name="Group 39"/>
          <p:cNvGrpSpPr>
            <a:grpSpLocks/>
          </p:cNvGrpSpPr>
          <p:nvPr/>
        </p:nvGrpSpPr>
        <p:grpSpPr bwMode="auto">
          <a:xfrm>
            <a:off x="1027113" y="3886200"/>
            <a:ext cx="1785937" cy="1390650"/>
            <a:chOff x="768" y="2832"/>
            <a:chExt cx="1203" cy="876"/>
          </a:xfrm>
        </p:grpSpPr>
        <p:sp>
          <p:nvSpPr>
            <p:cNvPr id="23623" name="Freeform 40"/>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ED4213"/>
            </a:solidFill>
            <a:ln w="12700">
              <a:solidFill>
                <a:schemeClr val="tx1"/>
              </a:solidFill>
              <a:round/>
              <a:headEnd/>
              <a:tailEnd/>
            </a:ln>
          </p:spPr>
          <p:txBody>
            <a:bodyPr/>
            <a:lstStyle/>
            <a:p>
              <a:endParaRPr lang="en-US"/>
            </a:p>
          </p:txBody>
        </p:sp>
        <p:sp>
          <p:nvSpPr>
            <p:cNvPr id="23624" name="Freeform 41"/>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ED4213"/>
            </a:solidFill>
            <a:ln w="12700">
              <a:solidFill>
                <a:schemeClr val="tx1"/>
              </a:solidFill>
              <a:round/>
              <a:headEnd/>
              <a:tailEnd/>
            </a:ln>
          </p:spPr>
          <p:txBody>
            <a:bodyPr/>
            <a:lstStyle/>
            <a:p>
              <a:endParaRPr lang="en-US"/>
            </a:p>
          </p:txBody>
        </p:sp>
        <p:sp>
          <p:nvSpPr>
            <p:cNvPr id="23625" name="Freeform 42"/>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ED4213"/>
            </a:solidFill>
            <a:ln w="12700">
              <a:solidFill>
                <a:schemeClr val="tx1"/>
              </a:solidFill>
              <a:round/>
              <a:headEnd/>
              <a:tailEnd/>
            </a:ln>
          </p:spPr>
          <p:txBody>
            <a:bodyPr/>
            <a:lstStyle/>
            <a:p>
              <a:endParaRPr lang="en-US"/>
            </a:p>
          </p:txBody>
        </p:sp>
        <p:sp>
          <p:nvSpPr>
            <p:cNvPr id="23626" name="Freeform 43"/>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a:solidFill>
                <a:schemeClr val="tx1"/>
              </a:solidFill>
              <a:round/>
              <a:headEnd/>
              <a:tailEnd/>
            </a:ln>
          </p:spPr>
          <p:txBody>
            <a:bodyPr/>
            <a:lstStyle/>
            <a:p>
              <a:endParaRPr lang="en-US"/>
            </a:p>
          </p:txBody>
        </p:sp>
        <p:sp>
          <p:nvSpPr>
            <p:cNvPr id="23627" name="Freeform 44"/>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ED4213"/>
            </a:solidFill>
            <a:ln w="12700">
              <a:solidFill>
                <a:schemeClr val="tx1"/>
              </a:solidFill>
              <a:round/>
              <a:headEnd/>
              <a:tailEnd/>
            </a:ln>
          </p:spPr>
          <p:txBody>
            <a:bodyPr/>
            <a:lstStyle/>
            <a:p>
              <a:endParaRPr lang="en-US"/>
            </a:p>
          </p:txBody>
        </p:sp>
        <p:sp>
          <p:nvSpPr>
            <p:cNvPr id="23628" name="Freeform 45"/>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a:solidFill>
                <a:schemeClr val="tx1"/>
              </a:solidFill>
              <a:round/>
              <a:headEnd/>
              <a:tailEnd/>
            </a:ln>
          </p:spPr>
          <p:txBody>
            <a:bodyPr/>
            <a:lstStyle/>
            <a:p>
              <a:endParaRPr lang="en-US"/>
            </a:p>
          </p:txBody>
        </p:sp>
        <p:sp>
          <p:nvSpPr>
            <p:cNvPr id="23629" name="Freeform 46"/>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ED4213"/>
            </a:solidFill>
            <a:ln w="12700">
              <a:solidFill>
                <a:schemeClr val="tx1"/>
              </a:solidFill>
              <a:round/>
              <a:headEnd/>
              <a:tailEnd/>
            </a:ln>
          </p:spPr>
          <p:txBody>
            <a:bodyPr/>
            <a:lstStyle/>
            <a:p>
              <a:endParaRPr lang="en-US"/>
            </a:p>
          </p:txBody>
        </p:sp>
        <p:sp>
          <p:nvSpPr>
            <p:cNvPr id="23630" name="Freeform 47"/>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a:solidFill>
                <a:schemeClr val="tx1"/>
              </a:solidFill>
              <a:round/>
              <a:headEnd/>
              <a:tailEnd/>
            </a:ln>
          </p:spPr>
          <p:txBody>
            <a:bodyPr/>
            <a:lstStyle/>
            <a:p>
              <a:endParaRPr lang="en-US"/>
            </a:p>
          </p:txBody>
        </p:sp>
        <p:sp>
          <p:nvSpPr>
            <p:cNvPr id="23631" name="Freeform 48"/>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ED4213"/>
            </a:solidFill>
            <a:ln w="12700">
              <a:solidFill>
                <a:schemeClr val="tx1"/>
              </a:solidFill>
              <a:round/>
              <a:headEnd/>
              <a:tailEnd/>
            </a:ln>
          </p:spPr>
          <p:txBody>
            <a:bodyPr/>
            <a:lstStyle/>
            <a:p>
              <a:endParaRPr lang="en-US"/>
            </a:p>
          </p:txBody>
        </p:sp>
        <p:sp>
          <p:nvSpPr>
            <p:cNvPr id="23632" name="Freeform 49"/>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a:solidFill>
                <a:schemeClr val="tx1"/>
              </a:solidFill>
              <a:round/>
              <a:headEnd/>
              <a:tailEnd/>
            </a:ln>
          </p:spPr>
          <p:txBody>
            <a:bodyPr/>
            <a:lstStyle/>
            <a:p>
              <a:endParaRPr lang="en-US"/>
            </a:p>
          </p:txBody>
        </p:sp>
        <p:sp>
          <p:nvSpPr>
            <p:cNvPr id="23633" name="Freeform 50"/>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ED4213"/>
            </a:solidFill>
            <a:ln w="12700">
              <a:solidFill>
                <a:schemeClr val="tx1"/>
              </a:solidFill>
              <a:round/>
              <a:headEnd/>
              <a:tailEnd/>
            </a:ln>
          </p:spPr>
          <p:txBody>
            <a:bodyPr/>
            <a:lstStyle/>
            <a:p>
              <a:endParaRPr lang="en-US"/>
            </a:p>
          </p:txBody>
        </p:sp>
        <p:sp>
          <p:nvSpPr>
            <p:cNvPr id="23634" name="Freeform 51"/>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a:solidFill>
                <a:schemeClr val="tx1"/>
              </a:solidFill>
              <a:round/>
              <a:headEnd/>
              <a:tailEnd/>
            </a:ln>
          </p:spPr>
          <p:txBody>
            <a:bodyPr/>
            <a:lstStyle/>
            <a:p>
              <a:endParaRPr lang="en-US"/>
            </a:p>
          </p:txBody>
        </p:sp>
        <p:sp>
          <p:nvSpPr>
            <p:cNvPr id="23635" name="Freeform 52"/>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ED4213"/>
            </a:solidFill>
            <a:ln w="12700">
              <a:solidFill>
                <a:schemeClr val="tx1"/>
              </a:solidFill>
              <a:round/>
              <a:headEnd/>
              <a:tailEnd/>
            </a:ln>
          </p:spPr>
          <p:txBody>
            <a:bodyPr/>
            <a:lstStyle/>
            <a:p>
              <a:endParaRPr lang="en-US"/>
            </a:p>
          </p:txBody>
        </p:sp>
        <p:sp>
          <p:nvSpPr>
            <p:cNvPr id="23636" name="Freeform 53"/>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ED4213"/>
            </a:solidFill>
            <a:ln w="12700">
              <a:solidFill>
                <a:schemeClr val="tx1"/>
              </a:solidFill>
              <a:round/>
              <a:headEnd/>
              <a:tailEnd/>
            </a:ln>
          </p:spPr>
          <p:txBody>
            <a:bodyPr/>
            <a:lstStyle/>
            <a:p>
              <a:endParaRPr lang="en-US"/>
            </a:p>
          </p:txBody>
        </p:sp>
        <p:sp>
          <p:nvSpPr>
            <p:cNvPr id="23637" name="Freeform 54"/>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ED4213"/>
            </a:solidFill>
            <a:ln w="12700">
              <a:solidFill>
                <a:schemeClr val="tx1"/>
              </a:solidFill>
              <a:round/>
              <a:headEnd/>
              <a:tailEnd/>
            </a:ln>
          </p:spPr>
          <p:txBody>
            <a:bodyPr/>
            <a:lstStyle/>
            <a:p>
              <a:endParaRPr lang="en-US"/>
            </a:p>
          </p:txBody>
        </p:sp>
      </p:grpSp>
      <p:grpSp>
        <p:nvGrpSpPr>
          <p:cNvPr id="23589" name="Group 55"/>
          <p:cNvGrpSpPr>
            <a:grpSpLocks/>
          </p:cNvGrpSpPr>
          <p:nvPr/>
        </p:nvGrpSpPr>
        <p:grpSpPr bwMode="auto">
          <a:xfrm>
            <a:off x="5176838" y="2197100"/>
            <a:ext cx="738187" cy="742950"/>
            <a:chOff x="3562" y="1636"/>
            <a:chExt cx="497" cy="468"/>
          </a:xfrm>
        </p:grpSpPr>
        <p:sp>
          <p:nvSpPr>
            <p:cNvPr id="23621" name="Freeform 56"/>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a:solidFill>
                <a:schemeClr val="tx1"/>
              </a:solidFill>
              <a:round/>
              <a:headEnd/>
              <a:tailEnd/>
            </a:ln>
          </p:spPr>
          <p:txBody>
            <a:bodyPr/>
            <a:lstStyle/>
            <a:p>
              <a:endParaRPr lang="en-US"/>
            </a:p>
          </p:txBody>
        </p:sp>
        <p:sp>
          <p:nvSpPr>
            <p:cNvPr id="23622" name="Freeform 57"/>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a:solidFill>
                <a:schemeClr val="tx1"/>
              </a:solidFill>
              <a:round/>
              <a:headEnd/>
              <a:tailEnd/>
            </a:ln>
          </p:spPr>
          <p:txBody>
            <a:bodyPr/>
            <a:lstStyle/>
            <a:p>
              <a:endParaRPr lang="en-US"/>
            </a:p>
          </p:txBody>
        </p:sp>
      </p:grpSp>
      <p:sp>
        <p:nvSpPr>
          <p:cNvPr id="23590" name="Freeform 58"/>
          <p:cNvSpPr>
            <a:spLocks/>
          </p:cNvSpPr>
          <p:nvPr/>
        </p:nvSpPr>
        <p:spPr bwMode="auto">
          <a:xfrm>
            <a:off x="5475288" y="2917825"/>
            <a:ext cx="290512"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a:solidFill>
              <a:schemeClr val="tx1"/>
            </a:solidFill>
            <a:round/>
            <a:headEnd/>
            <a:tailEnd/>
          </a:ln>
        </p:spPr>
        <p:txBody>
          <a:bodyPr/>
          <a:lstStyle/>
          <a:p>
            <a:endParaRPr lang="en-US"/>
          </a:p>
        </p:txBody>
      </p:sp>
      <p:sp>
        <p:nvSpPr>
          <p:cNvPr id="23591" name="Freeform 59"/>
          <p:cNvSpPr>
            <a:spLocks/>
          </p:cNvSpPr>
          <p:nvPr/>
        </p:nvSpPr>
        <p:spPr bwMode="auto">
          <a:xfrm>
            <a:off x="5975350" y="3730625"/>
            <a:ext cx="496888"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ED4213"/>
          </a:solidFill>
          <a:ln w="12700">
            <a:solidFill>
              <a:schemeClr val="tx1"/>
            </a:solidFill>
            <a:round/>
            <a:headEnd/>
            <a:tailEnd/>
          </a:ln>
        </p:spPr>
        <p:txBody>
          <a:bodyPr/>
          <a:lstStyle/>
          <a:p>
            <a:endParaRPr lang="en-US"/>
          </a:p>
        </p:txBody>
      </p:sp>
      <p:sp>
        <p:nvSpPr>
          <p:cNvPr id="23592" name="Freeform 60"/>
          <p:cNvSpPr>
            <a:spLocks/>
          </p:cNvSpPr>
          <p:nvPr/>
        </p:nvSpPr>
        <p:spPr bwMode="auto">
          <a:xfrm>
            <a:off x="5748338" y="3784600"/>
            <a:ext cx="531812"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a:solidFill>
              <a:schemeClr val="tx1"/>
            </a:solidFill>
            <a:round/>
            <a:headEnd/>
            <a:tailEnd/>
          </a:ln>
        </p:spPr>
        <p:txBody>
          <a:bodyPr/>
          <a:lstStyle/>
          <a:p>
            <a:endParaRPr lang="en-US"/>
          </a:p>
        </p:txBody>
      </p:sp>
      <p:sp>
        <p:nvSpPr>
          <p:cNvPr id="23593" name="Freeform 61"/>
          <p:cNvSpPr>
            <a:spLocks/>
          </p:cNvSpPr>
          <p:nvPr/>
        </p:nvSpPr>
        <p:spPr bwMode="auto">
          <a:xfrm>
            <a:off x="6248400" y="3041650"/>
            <a:ext cx="450850"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FFC66D"/>
          </a:solidFill>
          <a:ln w="12700">
            <a:solidFill>
              <a:schemeClr val="tx1"/>
            </a:solidFill>
            <a:round/>
            <a:headEnd/>
            <a:tailEnd/>
          </a:ln>
        </p:spPr>
        <p:txBody>
          <a:bodyPr/>
          <a:lstStyle/>
          <a:p>
            <a:endParaRPr lang="en-US"/>
          </a:p>
        </p:txBody>
      </p:sp>
      <p:sp>
        <p:nvSpPr>
          <p:cNvPr id="23594" name="Freeform 62"/>
          <p:cNvSpPr>
            <a:spLocks/>
          </p:cNvSpPr>
          <p:nvPr/>
        </p:nvSpPr>
        <p:spPr bwMode="auto">
          <a:xfrm>
            <a:off x="6589713" y="3017838"/>
            <a:ext cx="109537"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FFC66D"/>
          </a:solidFill>
          <a:ln w="12700">
            <a:solidFill>
              <a:schemeClr val="tx1"/>
            </a:solidFill>
            <a:round/>
            <a:headEnd/>
            <a:tailEnd/>
          </a:ln>
        </p:spPr>
        <p:txBody>
          <a:bodyPr/>
          <a:lstStyle/>
          <a:p>
            <a:endParaRPr lang="en-US"/>
          </a:p>
        </p:txBody>
      </p:sp>
      <p:sp>
        <p:nvSpPr>
          <p:cNvPr id="23595" name="Freeform 63"/>
          <p:cNvSpPr>
            <a:spLocks/>
          </p:cNvSpPr>
          <p:nvPr/>
        </p:nvSpPr>
        <p:spPr bwMode="auto">
          <a:xfrm>
            <a:off x="6618288" y="2801938"/>
            <a:ext cx="136525"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a:solidFill>
              <a:schemeClr val="tx1"/>
            </a:solidFill>
            <a:round/>
            <a:headEnd/>
            <a:tailEnd/>
          </a:ln>
        </p:spPr>
        <p:txBody>
          <a:bodyPr/>
          <a:lstStyle/>
          <a:p>
            <a:endParaRPr lang="en-US"/>
          </a:p>
        </p:txBody>
      </p:sp>
      <p:sp>
        <p:nvSpPr>
          <p:cNvPr id="23596" name="Freeform 64"/>
          <p:cNvSpPr>
            <a:spLocks/>
          </p:cNvSpPr>
          <p:nvPr/>
        </p:nvSpPr>
        <p:spPr bwMode="auto">
          <a:xfrm>
            <a:off x="6740525" y="2654300"/>
            <a:ext cx="166688"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a:solidFill>
              <a:schemeClr val="tx1"/>
            </a:solidFill>
            <a:round/>
            <a:headEnd/>
            <a:tailEnd/>
          </a:ln>
        </p:spPr>
        <p:txBody>
          <a:bodyPr/>
          <a:lstStyle/>
          <a:p>
            <a:endParaRPr lang="en-US"/>
          </a:p>
        </p:txBody>
      </p:sp>
      <p:sp>
        <p:nvSpPr>
          <p:cNvPr id="23597" name="Freeform 65"/>
          <p:cNvSpPr>
            <a:spLocks/>
          </p:cNvSpPr>
          <p:nvPr/>
        </p:nvSpPr>
        <p:spPr bwMode="auto">
          <a:xfrm>
            <a:off x="6734175"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a:solidFill>
              <a:schemeClr val="tx1"/>
            </a:solidFill>
            <a:round/>
            <a:headEnd/>
            <a:tailEnd/>
          </a:ln>
        </p:spPr>
        <p:txBody>
          <a:bodyPr/>
          <a:lstStyle/>
          <a:p>
            <a:endParaRPr lang="en-US"/>
          </a:p>
        </p:txBody>
      </p:sp>
      <p:sp>
        <p:nvSpPr>
          <p:cNvPr id="23598" name="Freeform 66"/>
          <p:cNvSpPr>
            <a:spLocks/>
          </p:cNvSpPr>
          <p:nvPr/>
        </p:nvSpPr>
        <p:spPr bwMode="auto">
          <a:xfrm>
            <a:off x="6886575"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a:solidFill>
              <a:schemeClr val="tx1"/>
            </a:solidFill>
            <a:round/>
            <a:headEnd/>
            <a:tailEnd/>
          </a:ln>
        </p:spPr>
        <p:txBody>
          <a:bodyPr/>
          <a:lstStyle/>
          <a:p>
            <a:endParaRPr lang="en-US"/>
          </a:p>
        </p:txBody>
      </p:sp>
      <p:sp>
        <p:nvSpPr>
          <p:cNvPr id="23599" name="Freeform 67"/>
          <p:cNvSpPr>
            <a:spLocks/>
          </p:cNvSpPr>
          <p:nvPr/>
        </p:nvSpPr>
        <p:spPr bwMode="auto">
          <a:xfrm>
            <a:off x="6791325"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FFC66D"/>
          </a:solidFill>
          <a:ln w="12700">
            <a:solidFill>
              <a:schemeClr val="tx1"/>
            </a:solidFill>
            <a:round/>
            <a:headEnd/>
            <a:tailEnd/>
          </a:ln>
        </p:spPr>
        <p:txBody>
          <a:bodyPr/>
          <a:lstStyle/>
          <a:p>
            <a:endParaRPr lang="en-US"/>
          </a:p>
        </p:txBody>
      </p:sp>
      <p:sp>
        <p:nvSpPr>
          <p:cNvPr id="23600" name="Freeform 68"/>
          <p:cNvSpPr>
            <a:spLocks/>
          </p:cNvSpPr>
          <p:nvPr/>
        </p:nvSpPr>
        <p:spPr bwMode="auto">
          <a:xfrm>
            <a:off x="6842125" y="1887538"/>
            <a:ext cx="354013"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FFC66D"/>
          </a:solidFill>
          <a:ln w="12700">
            <a:solidFill>
              <a:schemeClr val="tx1"/>
            </a:solidFill>
            <a:round/>
            <a:headEnd/>
            <a:tailEnd/>
          </a:ln>
        </p:spPr>
        <p:txBody>
          <a:bodyPr/>
          <a:lstStyle/>
          <a:p>
            <a:endParaRPr lang="en-US"/>
          </a:p>
        </p:txBody>
      </p:sp>
      <p:grpSp>
        <p:nvGrpSpPr>
          <p:cNvPr id="23601" name="Group 69"/>
          <p:cNvGrpSpPr>
            <a:grpSpLocks/>
          </p:cNvGrpSpPr>
          <p:nvPr/>
        </p:nvGrpSpPr>
        <p:grpSpPr bwMode="auto">
          <a:xfrm>
            <a:off x="2808288" y="4589463"/>
            <a:ext cx="928687" cy="635000"/>
            <a:chOff x="1991" y="3321"/>
            <a:chExt cx="361" cy="231"/>
          </a:xfrm>
        </p:grpSpPr>
        <p:sp>
          <p:nvSpPr>
            <p:cNvPr id="23613" name="Freeform 70"/>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chemeClr val="accent2"/>
            </a:solidFill>
            <a:ln w="12700">
              <a:solidFill>
                <a:schemeClr val="tx1"/>
              </a:solidFill>
              <a:round/>
              <a:headEnd/>
              <a:tailEnd/>
            </a:ln>
          </p:spPr>
          <p:txBody>
            <a:bodyPr/>
            <a:lstStyle/>
            <a:p>
              <a:endParaRPr lang="en-US"/>
            </a:p>
          </p:txBody>
        </p:sp>
        <p:sp>
          <p:nvSpPr>
            <p:cNvPr id="23614" name="Freeform 71"/>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chemeClr val="accent2"/>
            </a:solidFill>
            <a:ln w="12700">
              <a:solidFill>
                <a:schemeClr val="tx1"/>
              </a:solidFill>
              <a:round/>
              <a:headEnd/>
              <a:tailEnd/>
            </a:ln>
          </p:spPr>
          <p:txBody>
            <a:bodyPr/>
            <a:lstStyle/>
            <a:p>
              <a:endParaRPr lang="en-US"/>
            </a:p>
          </p:txBody>
        </p:sp>
        <p:sp>
          <p:nvSpPr>
            <p:cNvPr id="23615" name="Freeform 72"/>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chemeClr val="accent2"/>
            </a:solidFill>
            <a:ln w="12700">
              <a:solidFill>
                <a:schemeClr val="tx1"/>
              </a:solidFill>
              <a:round/>
              <a:headEnd/>
              <a:tailEnd/>
            </a:ln>
          </p:spPr>
          <p:txBody>
            <a:bodyPr/>
            <a:lstStyle/>
            <a:p>
              <a:endParaRPr lang="en-US"/>
            </a:p>
          </p:txBody>
        </p:sp>
        <p:sp>
          <p:nvSpPr>
            <p:cNvPr id="23616" name="Freeform 73"/>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chemeClr val="accent2"/>
            </a:solidFill>
            <a:ln w="12700">
              <a:solidFill>
                <a:schemeClr val="tx1"/>
              </a:solidFill>
              <a:round/>
              <a:headEnd/>
              <a:tailEnd/>
            </a:ln>
          </p:spPr>
          <p:txBody>
            <a:bodyPr/>
            <a:lstStyle/>
            <a:p>
              <a:endParaRPr lang="en-US"/>
            </a:p>
          </p:txBody>
        </p:sp>
        <p:sp>
          <p:nvSpPr>
            <p:cNvPr id="23617" name="Freeform 74"/>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chemeClr val="accent2"/>
            </a:solidFill>
            <a:ln w="12700">
              <a:solidFill>
                <a:schemeClr val="tx1"/>
              </a:solidFill>
              <a:round/>
              <a:headEnd/>
              <a:tailEnd/>
            </a:ln>
          </p:spPr>
          <p:txBody>
            <a:bodyPr/>
            <a:lstStyle/>
            <a:p>
              <a:endParaRPr lang="en-US"/>
            </a:p>
          </p:txBody>
        </p:sp>
        <p:sp>
          <p:nvSpPr>
            <p:cNvPr id="23618" name="Freeform 75"/>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chemeClr val="accent2"/>
            </a:solidFill>
            <a:ln w="12700">
              <a:solidFill>
                <a:schemeClr val="tx1"/>
              </a:solidFill>
              <a:round/>
              <a:headEnd/>
              <a:tailEnd/>
            </a:ln>
          </p:spPr>
          <p:txBody>
            <a:bodyPr/>
            <a:lstStyle/>
            <a:p>
              <a:endParaRPr lang="en-US"/>
            </a:p>
          </p:txBody>
        </p:sp>
        <p:sp>
          <p:nvSpPr>
            <p:cNvPr id="23619" name="Freeform 76"/>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chemeClr val="accent2"/>
            </a:solidFill>
            <a:ln w="12700">
              <a:solidFill>
                <a:schemeClr val="tx1"/>
              </a:solidFill>
              <a:round/>
              <a:headEnd/>
              <a:tailEnd/>
            </a:ln>
          </p:spPr>
          <p:txBody>
            <a:bodyPr/>
            <a:lstStyle/>
            <a:p>
              <a:endParaRPr lang="en-US"/>
            </a:p>
          </p:txBody>
        </p:sp>
        <p:sp>
          <p:nvSpPr>
            <p:cNvPr id="23620" name="Freeform 77"/>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chemeClr val="accent2"/>
            </a:solidFill>
            <a:ln w="12700">
              <a:solidFill>
                <a:schemeClr val="tx1"/>
              </a:solidFill>
              <a:round/>
              <a:headEnd/>
              <a:tailEnd/>
            </a:ln>
          </p:spPr>
          <p:txBody>
            <a:bodyPr/>
            <a:lstStyle/>
            <a:p>
              <a:endParaRPr lang="en-US"/>
            </a:p>
          </p:txBody>
        </p:sp>
      </p:grpSp>
      <p:sp>
        <p:nvSpPr>
          <p:cNvPr id="23602" name="Rectangle 78"/>
          <p:cNvSpPr>
            <a:spLocks noGrp="1" noChangeArrowheads="1"/>
          </p:cNvSpPr>
          <p:nvPr>
            <p:ph type="title" idx="4294967295"/>
          </p:nvPr>
        </p:nvSpPr>
        <p:spPr>
          <a:xfrm>
            <a:off x="0" y="543090"/>
            <a:ext cx="9144000" cy="1143000"/>
          </a:xfrm>
          <a:noFill/>
        </p:spPr>
        <p:txBody>
          <a:bodyPr>
            <a:normAutofit/>
          </a:bodyPr>
          <a:lstStyle/>
          <a:p>
            <a:pPr algn="ctr" eaLnBrk="1" hangingPunct="1"/>
            <a:r>
              <a:rPr lang="en-US" altLang="en-US" sz="3000" dirty="0" smtClean="0"/>
              <a:t>Obesity Trends* Among U.S. Adults</a:t>
            </a:r>
            <a:br>
              <a:rPr lang="en-US" altLang="en-US" sz="3000" dirty="0" smtClean="0"/>
            </a:br>
            <a:r>
              <a:rPr lang="en-US" altLang="en-US" sz="3000" dirty="0" smtClean="0">
                <a:solidFill>
                  <a:srgbClr val="DE3021"/>
                </a:solidFill>
              </a:rPr>
              <a:t>BRFSS, 2005</a:t>
            </a:r>
          </a:p>
        </p:txBody>
      </p:sp>
      <p:sp>
        <p:nvSpPr>
          <p:cNvPr id="23603" name="Text Box 79"/>
          <p:cNvSpPr txBox="1">
            <a:spLocks noChangeArrowheads="1"/>
          </p:cNvSpPr>
          <p:nvPr/>
        </p:nvSpPr>
        <p:spPr bwMode="auto">
          <a:xfrm>
            <a:off x="2119313" y="1427929"/>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4” person)</a:t>
            </a:r>
          </a:p>
        </p:txBody>
      </p:sp>
      <p:sp>
        <p:nvSpPr>
          <p:cNvPr id="23604" name="Text Box 80"/>
          <p:cNvSpPr txBox="1">
            <a:spLocks noChangeArrowheads="1"/>
          </p:cNvSpPr>
          <p:nvPr/>
        </p:nvSpPr>
        <p:spPr bwMode="auto">
          <a:xfrm>
            <a:off x="654050" y="5894388"/>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 No Data          &lt;10%           10%–14%	    15%–19%           20%–24%          25%–29%           ≥30%</a:t>
            </a:r>
            <a:r>
              <a:rPr lang="en-US" altLang="en-US" sz="1400">
                <a:latin typeface="Arial Narrow" pitchFamily="34" charset="0"/>
              </a:rPr>
              <a:t> </a:t>
            </a:r>
          </a:p>
        </p:txBody>
      </p:sp>
      <p:sp>
        <p:nvSpPr>
          <p:cNvPr id="23605" name="Rectangle 81"/>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3606" name="Rectangle 82"/>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3607" name="Rectangle 83"/>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23608" name="Rectangle 84"/>
          <p:cNvSpPr>
            <a:spLocks noChangeArrowheads="1"/>
          </p:cNvSpPr>
          <p:nvPr/>
        </p:nvSpPr>
        <p:spPr bwMode="auto">
          <a:xfrm>
            <a:off x="3352800" y="5943600"/>
            <a:ext cx="228600" cy="234950"/>
          </a:xfrm>
          <a:prstGeom prst="rect">
            <a:avLst/>
          </a:prstGeom>
          <a:solidFill>
            <a:srgbClr val="0000A0"/>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3609" name="Rectangle 85"/>
          <p:cNvSpPr>
            <a:spLocks noChangeArrowheads="1"/>
          </p:cNvSpPr>
          <p:nvPr/>
        </p:nvSpPr>
        <p:spPr bwMode="auto">
          <a:xfrm>
            <a:off x="5562600" y="5943600"/>
            <a:ext cx="207963" cy="234950"/>
          </a:xfrm>
          <a:prstGeom prst="rect">
            <a:avLst/>
          </a:prstGeom>
          <a:solidFill>
            <a:srgbClr val="ED4213"/>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3610" name="Rectangle 86"/>
          <p:cNvSpPr>
            <a:spLocks noChangeArrowheads="1"/>
          </p:cNvSpPr>
          <p:nvPr/>
        </p:nvSpPr>
        <p:spPr bwMode="auto">
          <a:xfrm>
            <a:off x="4419600" y="5943600"/>
            <a:ext cx="209550" cy="234950"/>
          </a:xfrm>
          <a:prstGeom prst="rect">
            <a:avLst/>
          </a:prstGeom>
          <a:solidFill>
            <a:srgbClr val="FFC66D"/>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3611" name="Rectangle 87"/>
          <p:cNvSpPr>
            <a:spLocks noChangeArrowheads="1"/>
          </p:cNvSpPr>
          <p:nvPr/>
        </p:nvSpPr>
        <p:spPr bwMode="auto">
          <a:xfrm>
            <a:off x="228600" y="5562600"/>
            <a:ext cx="7391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3612" name="Rectangle 88" descr="20%"/>
          <p:cNvSpPr>
            <a:spLocks noChangeArrowheads="1"/>
          </p:cNvSpPr>
          <p:nvPr/>
        </p:nvSpPr>
        <p:spPr bwMode="auto">
          <a:xfrm>
            <a:off x="6629400" y="5943600"/>
            <a:ext cx="209550"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284081445"/>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1027113" y="1709738"/>
            <a:ext cx="6169025" cy="3567112"/>
            <a:chOff x="728" y="1077"/>
            <a:chExt cx="4372" cy="2247"/>
          </a:xfrm>
        </p:grpSpPr>
        <p:sp>
          <p:nvSpPr>
            <p:cNvPr id="24590" name="Freeform 3"/>
            <p:cNvSpPr>
              <a:spLocks/>
            </p:cNvSpPr>
            <p:nvPr/>
          </p:nvSpPr>
          <p:spPr bwMode="auto">
            <a:xfrm>
              <a:off x="2844" y="1262"/>
              <a:ext cx="456" cy="269"/>
            </a:xfrm>
            <a:custGeom>
              <a:avLst/>
              <a:gdLst>
                <a:gd name="T0" fmla="*/ 0 w 89"/>
                <a:gd name="T1" fmla="*/ 398798356 h 55"/>
                <a:gd name="T2" fmla="*/ 63116465 w 89"/>
                <a:gd name="T3" fmla="*/ 0 h 55"/>
                <a:gd name="T4" fmla="*/ 547596747 w 89"/>
                <a:gd name="T5" fmla="*/ 23900291 h 55"/>
                <a:gd name="T6" fmla="*/ 1021981029 w 89"/>
                <a:gd name="T7" fmla="*/ 32069731 h 55"/>
                <a:gd name="T8" fmla="*/ 1021981029 w 89"/>
                <a:gd name="T9" fmla="*/ 38299358 h 55"/>
                <a:gd name="T10" fmla="*/ 1034300608 w 89"/>
                <a:gd name="T11" fmla="*/ 70425256 h 55"/>
                <a:gd name="T12" fmla="*/ 1034300608 w 89"/>
                <a:gd name="T13" fmla="*/ 78596985 h 55"/>
                <a:gd name="T14" fmla="*/ 1021981029 w 89"/>
                <a:gd name="T15" fmla="*/ 102494919 h 55"/>
                <a:gd name="T16" fmla="*/ 1021981029 w 89"/>
                <a:gd name="T17" fmla="*/ 140794326 h 55"/>
                <a:gd name="T18" fmla="*/ 1046170294 w 89"/>
                <a:gd name="T19" fmla="*/ 179420955 h 55"/>
                <a:gd name="T20" fmla="*/ 1060911160 w 89"/>
                <a:gd name="T21" fmla="*/ 195476748 h 55"/>
                <a:gd name="T22" fmla="*/ 1073230083 w 89"/>
                <a:gd name="T23" fmla="*/ 235446968 h 55"/>
                <a:gd name="T24" fmla="*/ 1073230083 w 89"/>
                <a:gd name="T25" fmla="*/ 297971550 h 55"/>
                <a:gd name="T26" fmla="*/ 1085097802 w 89"/>
                <a:gd name="T27" fmla="*/ 313973974 h 55"/>
                <a:gd name="T28" fmla="*/ 1085097802 w 89"/>
                <a:gd name="T29" fmla="*/ 336271114 h 55"/>
                <a:gd name="T30" fmla="*/ 1085097802 w 89"/>
                <a:gd name="T31" fmla="*/ 344443390 h 55"/>
                <a:gd name="T32" fmla="*/ 1109375602 w 89"/>
                <a:gd name="T33" fmla="*/ 398798356 h 55"/>
                <a:gd name="T34" fmla="*/ 1109375602 w 89"/>
                <a:gd name="T35" fmla="*/ 414868392 h 55"/>
                <a:gd name="T36" fmla="*/ 1109375602 w 89"/>
                <a:gd name="T37" fmla="*/ 430867999 h 55"/>
                <a:gd name="T38" fmla="*/ 0 w 89"/>
                <a:gd name="T39" fmla="*/ 398798356 h 55"/>
                <a:gd name="T40" fmla="*/ 0 w 89"/>
                <a:gd name="T41" fmla="*/ 39879835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C66D"/>
            </a:solidFill>
            <a:ln w="12700">
              <a:solidFill>
                <a:schemeClr val="tx1"/>
              </a:solidFill>
              <a:round/>
              <a:headEnd/>
              <a:tailEnd/>
            </a:ln>
          </p:spPr>
          <p:txBody>
            <a:bodyPr/>
            <a:lstStyle/>
            <a:p>
              <a:endParaRPr lang="en-US"/>
            </a:p>
          </p:txBody>
        </p:sp>
        <p:sp>
          <p:nvSpPr>
            <p:cNvPr id="24591" name="Freeform 4"/>
            <p:cNvSpPr>
              <a:spLocks/>
            </p:cNvSpPr>
            <p:nvPr/>
          </p:nvSpPr>
          <p:spPr bwMode="auto">
            <a:xfrm>
              <a:off x="2824" y="1511"/>
              <a:ext cx="483" cy="312"/>
            </a:xfrm>
            <a:custGeom>
              <a:avLst/>
              <a:gdLst>
                <a:gd name="T0" fmla="*/ 0 w 94"/>
                <a:gd name="T1" fmla="*/ 387251875 h 64"/>
                <a:gd name="T2" fmla="*/ 37450832 w 94"/>
                <a:gd name="T3" fmla="*/ 129168445 h 64"/>
                <a:gd name="T4" fmla="*/ 52487305 w 94"/>
                <a:gd name="T5" fmla="*/ 0 h 64"/>
                <a:gd name="T6" fmla="*/ 1193416237 w 94"/>
                <a:gd name="T7" fmla="*/ 30954061 h 64"/>
                <a:gd name="T8" fmla="*/ 1193416237 w 94"/>
                <a:gd name="T9" fmla="*/ 44952178 h 64"/>
                <a:gd name="T10" fmla="*/ 1180754817 w 94"/>
                <a:gd name="T11" fmla="*/ 52940193 h 64"/>
                <a:gd name="T12" fmla="*/ 1153514777 w 94"/>
                <a:gd name="T13" fmla="*/ 76228213 h 64"/>
                <a:gd name="T14" fmla="*/ 1153514777 w 94"/>
                <a:gd name="T15" fmla="*/ 83893757 h 64"/>
                <a:gd name="T16" fmla="*/ 1206002021 w 94"/>
                <a:gd name="T17" fmla="*/ 113531871 h 64"/>
                <a:gd name="T18" fmla="*/ 1206002021 w 94"/>
                <a:gd name="T19" fmla="*/ 348324278 h 64"/>
                <a:gd name="T20" fmla="*/ 1206002021 w 94"/>
                <a:gd name="T21" fmla="*/ 348324278 h 64"/>
                <a:gd name="T22" fmla="*/ 1180754817 w 94"/>
                <a:gd name="T23" fmla="*/ 348324278 h 64"/>
                <a:gd name="T24" fmla="*/ 1193416237 w 94"/>
                <a:gd name="T25" fmla="*/ 355975762 h 64"/>
                <a:gd name="T26" fmla="*/ 1206002021 w 94"/>
                <a:gd name="T27" fmla="*/ 363963894 h 64"/>
                <a:gd name="T28" fmla="*/ 1193416237 w 94"/>
                <a:gd name="T29" fmla="*/ 379264367 h 64"/>
                <a:gd name="T30" fmla="*/ 1206002021 w 94"/>
                <a:gd name="T31" fmla="*/ 387251875 h 64"/>
                <a:gd name="T32" fmla="*/ 1206002021 w 94"/>
                <a:gd name="T33" fmla="*/ 408981729 h 64"/>
                <a:gd name="T34" fmla="*/ 1193416237 w 94"/>
                <a:gd name="T35" fmla="*/ 408981729 h 64"/>
                <a:gd name="T36" fmla="*/ 1206002021 w 94"/>
                <a:gd name="T37" fmla="*/ 424621658 h 64"/>
                <a:gd name="T38" fmla="*/ 1180754817 w 94"/>
                <a:gd name="T39" fmla="*/ 447840998 h 64"/>
                <a:gd name="T40" fmla="*/ 1206002021 w 94"/>
                <a:gd name="T41" fmla="*/ 469573660 h 64"/>
                <a:gd name="T42" fmla="*/ 1206002021 w 94"/>
                <a:gd name="T43" fmla="*/ 485210157 h 64"/>
                <a:gd name="T44" fmla="*/ 1206002021 w 94"/>
                <a:gd name="T45" fmla="*/ 485210157 h 64"/>
                <a:gd name="T46" fmla="*/ 1168644552 w 94"/>
                <a:gd name="T47" fmla="*/ 469573660 h 64"/>
                <a:gd name="T48" fmla="*/ 1103492600 w 94"/>
                <a:gd name="T49" fmla="*/ 447840998 h 64"/>
                <a:gd name="T50" fmla="*/ 1078720258 w 94"/>
                <a:gd name="T51" fmla="*/ 440192010 h 64"/>
                <a:gd name="T52" fmla="*/ 1051005357 w 94"/>
                <a:gd name="T53" fmla="*/ 440192010 h 64"/>
                <a:gd name="T54" fmla="*/ 1026233672 w 94"/>
                <a:gd name="T55" fmla="*/ 453936852 h 64"/>
                <a:gd name="T56" fmla="*/ 1013550548 w 94"/>
                <a:gd name="T57" fmla="*/ 453936852 h 64"/>
                <a:gd name="T58" fmla="*/ 988780179 w 94"/>
                <a:gd name="T59" fmla="*/ 453936852 h 64"/>
                <a:gd name="T60" fmla="*/ 976210837 w 94"/>
                <a:gd name="T61" fmla="*/ 432270646 h 64"/>
                <a:gd name="T62" fmla="*/ 961175114 w 94"/>
                <a:gd name="T63" fmla="*/ 424621658 h 64"/>
                <a:gd name="T64" fmla="*/ 936292935 w 94"/>
                <a:gd name="T65" fmla="*/ 432270646 h 64"/>
                <a:gd name="T66" fmla="*/ 911041128 w 94"/>
                <a:gd name="T67" fmla="*/ 432270646 h 64"/>
                <a:gd name="T68" fmla="*/ 886268785 w 94"/>
                <a:gd name="T69" fmla="*/ 408981729 h 64"/>
                <a:gd name="T70" fmla="*/ 0 w 94"/>
                <a:gd name="T71" fmla="*/ 387251875 h 64"/>
                <a:gd name="T72" fmla="*/ 0 w 94"/>
                <a:gd name="T73" fmla="*/ 387251875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FFC66D"/>
            </a:solidFill>
            <a:ln w="12700">
              <a:solidFill>
                <a:schemeClr val="tx1"/>
              </a:solidFill>
              <a:round/>
              <a:headEnd/>
              <a:tailEnd/>
            </a:ln>
          </p:spPr>
          <p:txBody>
            <a:bodyPr/>
            <a:lstStyle/>
            <a:p>
              <a:endParaRPr lang="en-US"/>
            </a:p>
          </p:txBody>
        </p:sp>
        <p:sp>
          <p:nvSpPr>
            <p:cNvPr id="24592" name="Freeform 5"/>
            <p:cNvSpPr>
              <a:spLocks/>
            </p:cNvSpPr>
            <p:nvPr/>
          </p:nvSpPr>
          <p:spPr bwMode="auto">
            <a:xfrm>
              <a:off x="2921" y="2018"/>
              <a:ext cx="512" cy="259"/>
            </a:xfrm>
            <a:custGeom>
              <a:avLst/>
              <a:gdLst>
                <a:gd name="T0" fmla="*/ 36334755 w 100"/>
                <a:gd name="T1" fmla="*/ 0 h 53"/>
                <a:gd name="T2" fmla="*/ 1102660231 w 100"/>
                <a:gd name="T3" fmla="*/ 15907653 h 53"/>
                <a:gd name="T4" fmla="*/ 1174970009 w 100"/>
                <a:gd name="T5" fmla="*/ 46181524 h 53"/>
                <a:gd name="T6" fmla="*/ 1150795097 w 100"/>
                <a:gd name="T7" fmla="*/ 62089202 h 53"/>
                <a:gd name="T8" fmla="*/ 1150795097 w 100"/>
                <a:gd name="T9" fmla="*/ 77737371 h 53"/>
                <a:gd name="T10" fmla="*/ 1163153217 w 100"/>
                <a:gd name="T11" fmla="*/ 93645029 h 53"/>
                <a:gd name="T12" fmla="*/ 1174970009 w 100"/>
                <a:gd name="T13" fmla="*/ 93645029 h 53"/>
                <a:gd name="T14" fmla="*/ 1189544556 w 100"/>
                <a:gd name="T15" fmla="*/ 116129742 h 53"/>
                <a:gd name="T16" fmla="*/ 1201812891 w 100"/>
                <a:gd name="T17" fmla="*/ 123918739 h 53"/>
                <a:gd name="T18" fmla="*/ 1225969454 w 100"/>
                <a:gd name="T19" fmla="*/ 123918739 h 53"/>
                <a:gd name="T20" fmla="*/ 1225969454 w 100"/>
                <a:gd name="T21" fmla="*/ 132034565 h 53"/>
                <a:gd name="T22" fmla="*/ 1237767241 w 100"/>
                <a:gd name="T23" fmla="*/ 411767581 h 53"/>
                <a:gd name="T24" fmla="*/ 0 w 100"/>
                <a:gd name="T25" fmla="*/ 395793639 h 53"/>
                <a:gd name="T26" fmla="*/ 36334755 w 100"/>
                <a:gd name="T27" fmla="*/ 0 h 53"/>
                <a:gd name="T28" fmla="*/ 3633475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a:solidFill>
                <a:schemeClr val="tx1"/>
              </a:solidFill>
              <a:round/>
              <a:headEnd/>
              <a:tailEnd/>
            </a:ln>
          </p:spPr>
          <p:txBody>
            <a:bodyPr/>
            <a:lstStyle/>
            <a:p>
              <a:endParaRPr lang="en-US"/>
            </a:p>
          </p:txBody>
        </p:sp>
        <p:sp>
          <p:nvSpPr>
            <p:cNvPr id="24593" name="Freeform 6"/>
            <p:cNvSpPr>
              <a:spLocks/>
            </p:cNvSpPr>
            <p:nvPr/>
          </p:nvSpPr>
          <p:spPr bwMode="auto">
            <a:xfrm>
              <a:off x="3296" y="1726"/>
              <a:ext cx="420" cy="263"/>
            </a:xfrm>
            <a:custGeom>
              <a:avLst/>
              <a:gdLst>
                <a:gd name="T0" fmla="*/ 819923285 w 82"/>
                <a:gd name="T1" fmla="*/ 0 h 54"/>
                <a:gd name="T2" fmla="*/ 844063483 w 82"/>
                <a:gd name="T3" fmla="*/ 29442462 h 54"/>
                <a:gd name="T4" fmla="*/ 832218586 w 82"/>
                <a:gd name="T5" fmla="*/ 44657407 h 54"/>
                <a:gd name="T6" fmla="*/ 856359439 w 82"/>
                <a:gd name="T7" fmla="*/ 97176291 h 54"/>
                <a:gd name="T8" fmla="*/ 919427108 w 82"/>
                <a:gd name="T9" fmla="*/ 120318570 h 54"/>
                <a:gd name="T10" fmla="*/ 931740765 w 82"/>
                <a:gd name="T11" fmla="*/ 135788420 h 54"/>
                <a:gd name="T12" fmla="*/ 970577762 w 82"/>
                <a:gd name="T13" fmla="*/ 157371558 h 54"/>
                <a:gd name="T14" fmla="*/ 1018861435 w 82"/>
                <a:gd name="T15" fmla="*/ 195983103 h 54"/>
                <a:gd name="T16" fmla="*/ 994721893 w 82"/>
                <a:gd name="T17" fmla="*/ 217497977 h 54"/>
                <a:gd name="T18" fmla="*/ 994721893 w 82"/>
                <a:gd name="T19" fmla="*/ 232712543 h 54"/>
                <a:gd name="T20" fmla="*/ 931740765 w 82"/>
                <a:gd name="T21" fmla="*/ 255789052 h 54"/>
                <a:gd name="T22" fmla="*/ 895195780 w 82"/>
                <a:gd name="T23" fmla="*/ 262154975 h 54"/>
                <a:gd name="T24" fmla="*/ 871073284 w 82"/>
                <a:gd name="T25" fmla="*/ 285231796 h 54"/>
                <a:gd name="T26" fmla="*/ 895195780 w 82"/>
                <a:gd name="T27" fmla="*/ 308374231 h 54"/>
                <a:gd name="T28" fmla="*/ 895195780 w 82"/>
                <a:gd name="T29" fmla="*/ 329888872 h 54"/>
                <a:gd name="T30" fmla="*/ 844063483 w 82"/>
                <a:gd name="T31" fmla="*/ 376108284 h 54"/>
                <a:gd name="T32" fmla="*/ 832218586 w 82"/>
                <a:gd name="T33" fmla="*/ 397943123 h 54"/>
                <a:gd name="T34" fmla="*/ 783487786 w 82"/>
                <a:gd name="T35" fmla="*/ 376108284 h 54"/>
                <a:gd name="T36" fmla="*/ 135940346 w 82"/>
                <a:gd name="T37" fmla="*/ 382408438 h 54"/>
                <a:gd name="T38" fmla="*/ 135940346 w 82"/>
                <a:gd name="T39" fmla="*/ 360893719 h 54"/>
                <a:gd name="T40" fmla="*/ 111800148 w 82"/>
                <a:gd name="T41" fmla="*/ 337816742 h 54"/>
                <a:gd name="T42" fmla="*/ 123644225 w 82"/>
                <a:gd name="T43" fmla="*/ 315981514 h 54"/>
                <a:gd name="T44" fmla="*/ 99503945 w 82"/>
                <a:gd name="T45" fmla="*/ 292839079 h 54"/>
                <a:gd name="T46" fmla="*/ 99503945 w 82"/>
                <a:gd name="T47" fmla="*/ 269762102 h 54"/>
                <a:gd name="T48" fmla="*/ 75272474 w 82"/>
                <a:gd name="T49" fmla="*/ 248181770 h 54"/>
                <a:gd name="T50" fmla="*/ 62976928 w 82"/>
                <a:gd name="T51" fmla="*/ 232712543 h 54"/>
                <a:gd name="T52" fmla="*/ 36435570 w 82"/>
                <a:gd name="T53" fmla="*/ 195983103 h 54"/>
                <a:gd name="T54" fmla="*/ 48280252 w 82"/>
                <a:gd name="T55" fmla="*/ 172517431 h 54"/>
                <a:gd name="T56" fmla="*/ 24140065 w 82"/>
                <a:gd name="T57" fmla="*/ 149443610 h 54"/>
                <a:gd name="T58" fmla="*/ 24140065 w 82"/>
                <a:gd name="T59" fmla="*/ 135788420 h 54"/>
                <a:gd name="T60" fmla="*/ 24140065 w 82"/>
                <a:gd name="T61" fmla="*/ 89248343 h 54"/>
                <a:gd name="T62" fmla="*/ 24140065 w 82"/>
                <a:gd name="T63" fmla="*/ 75661825 h 54"/>
                <a:gd name="T64" fmla="*/ 12295501 w 82"/>
                <a:gd name="T65" fmla="*/ 44657407 h 54"/>
                <a:gd name="T66" fmla="*/ 12295501 w 82"/>
                <a:gd name="T67" fmla="*/ 23142269 h 54"/>
                <a:gd name="T68" fmla="*/ 24140065 w 82"/>
                <a:gd name="T69" fmla="*/ 15535128 h 54"/>
                <a:gd name="T70" fmla="*/ 24140065 w 82"/>
                <a:gd name="T71" fmla="*/ 15535128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a:solidFill>
                <a:schemeClr val="tx1"/>
              </a:solidFill>
              <a:round/>
              <a:headEnd/>
              <a:tailEnd/>
            </a:ln>
          </p:spPr>
          <p:txBody>
            <a:bodyPr/>
            <a:lstStyle/>
            <a:p>
              <a:endParaRPr lang="en-US"/>
            </a:p>
          </p:txBody>
        </p:sp>
        <p:sp>
          <p:nvSpPr>
            <p:cNvPr id="24594" name="Freeform 7"/>
            <p:cNvSpPr>
              <a:spLocks/>
            </p:cNvSpPr>
            <p:nvPr/>
          </p:nvSpPr>
          <p:spPr bwMode="auto">
            <a:xfrm>
              <a:off x="3526" y="1438"/>
              <a:ext cx="364" cy="371"/>
            </a:xfrm>
            <a:custGeom>
              <a:avLst/>
              <a:gdLst>
                <a:gd name="T0" fmla="*/ 364641796 w 71"/>
                <a:gd name="T1" fmla="*/ 576217442 h 76"/>
                <a:gd name="T2" fmla="*/ 301141931 w 71"/>
                <a:gd name="T3" fmla="*/ 552375664 h 76"/>
                <a:gd name="T4" fmla="*/ 276285930 w 71"/>
                <a:gd name="T5" fmla="*/ 498869206 h 76"/>
                <a:gd name="T6" fmla="*/ 288760276 w 71"/>
                <a:gd name="T7" fmla="*/ 485000841 h 76"/>
                <a:gd name="T8" fmla="*/ 264375445 w 71"/>
                <a:gd name="T9" fmla="*/ 453349165 h 76"/>
                <a:gd name="T10" fmla="*/ 264375445 w 71"/>
                <a:gd name="T11" fmla="*/ 415635585 h 76"/>
                <a:gd name="T12" fmla="*/ 212896721 w 71"/>
                <a:gd name="T13" fmla="*/ 384051391 h 76"/>
                <a:gd name="T14" fmla="*/ 151741671 w 71"/>
                <a:gd name="T15" fmla="*/ 346336874 h 76"/>
                <a:gd name="T16" fmla="*/ 100266556 w 71"/>
                <a:gd name="T17" fmla="*/ 330544621 h 76"/>
                <a:gd name="T18" fmla="*/ 88245333 w 71"/>
                <a:gd name="T19" fmla="*/ 322752609 h 76"/>
                <a:gd name="T20" fmla="*/ 36770188 w 71"/>
                <a:gd name="T21" fmla="*/ 314699804 h 76"/>
                <a:gd name="T22" fmla="*/ 12381783 w 71"/>
                <a:gd name="T23" fmla="*/ 298907707 h 76"/>
                <a:gd name="T24" fmla="*/ 24296518 w 71"/>
                <a:gd name="T25" fmla="*/ 237675861 h 76"/>
                <a:gd name="T26" fmla="*/ 36770188 w 71"/>
                <a:gd name="T27" fmla="*/ 215740631 h 76"/>
                <a:gd name="T28" fmla="*/ 0 w 71"/>
                <a:gd name="T29" fmla="*/ 192167066 h 76"/>
                <a:gd name="T30" fmla="*/ 12381783 w 71"/>
                <a:gd name="T31" fmla="*/ 168310760 h 76"/>
                <a:gd name="T32" fmla="*/ 63478394 w 71"/>
                <a:gd name="T33" fmla="*/ 130596829 h 76"/>
                <a:gd name="T34" fmla="*/ 88245333 w 71"/>
                <a:gd name="T35" fmla="*/ 122871128 h 76"/>
                <a:gd name="T36" fmla="*/ 88245333 w 71"/>
                <a:gd name="T37" fmla="*/ 45777496 h 76"/>
                <a:gd name="T38" fmla="*/ 112630247 w 71"/>
                <a:gd name="T39" fmla="*/ 37713804 h 76"/>
                <a:gd name="T40" fmla="*/ 163652238 w 71"/>
                <a:gd name="T41" fmla="*/ 37713804 h 76"/>
                <a:gd name="T42" fmla="*/ 276285930 w 71"/>
                <a:gd name="T43" fmla="*/ 7725742 h 76"/>
                <a:gd name="T44" fmla="*/ 301141931 w 71"/>
                <a:gd name="T45" fmla="*/ 7725742 h 76"/>
                <a:gd name="T46" fmla="*/ 288760276 w 71"/>
                <a:gd name="T47" fmla="*/ 23517964 h 76"/>
                <a:gd name="T48" fmla="*/ 276285930 w 71"/>
                <a:gd name="T49" fmla="*/ 45777496 h 76"/>
                <a:gd name="T50" fmla="*/ 325438336 w 71"/>
                <a:gd name="T51" fmla="*/ 37713804 h 76"/>
                <a:gd name="T52" fmla="*/ 352255876 w 71"/>
                <a:gd name="T53" fmla="*/ 45777496 h 76"/>
                <a:gd name="T54" fmla="*/ 388934263 w 71"/>
                <a:gd name="T55" fmla="*/ 61231788 h 76"/>
                <a:gd name="T56" fmla="*/ 401408774 w 71"/>
                <a:gd name="T57" fmla="*/ 77090977 h 76"/>
                <a:gd name="T58" fmla="*/ 553132276 w 71"/>
                <a:gd name="T59" fmla="*/ 99353331 h 76"/>
                <a:gd name="T60" fmla="*/ 601830738 w 71"/>
                <a:gd name="T61" fmla="*/ 114804732 h 76"/>
                <a:gd name="T62" fmla="*/ 626126487 w 71"/>
                <a:gd name="T63" fmla="*/ 114804732 h 76"/>
                <a:gd name="T64" fmla="*/ 638601326 w 71"/>
                <a:gd name="T65" fmla="*/ 114804732 h 76"/>
                <a:gd name="T66" fmla="*/ 701990535 w 71"/>
                <a:gd name="T67" fmla="*/ 122871128 h 76"/>
                <a:gd name="T68" fmla="*/ 701990535 w 71"/>
                <a:gd name="T69" fmla="*/ 130596829 h 76"/>
                <a:gd name="T70" fmla="*/ 726846372 w 71"/>
                <a:gd name="T71" fmla="*/ 138649713 h 76"/>
                <a:gd name="T72" fmla="*/ 765939668 w 71"/>
                <a:gd name="T73" fmla="*/ 162167745 h 76"/>
                <a:gd name="T74" fmla="*/ 753558013 w 71"/>
                <a:gd name="T75" fmla="*/ 192167066 h 76"/>
                <a:gd name="T76" fmla="*/ 790324991 w 71"/>
                <a:gd name="T77" fmla="*/ 192167066 h 76"/>
                <a:gd name="T78" fmla="*/ 777942680 w 71"/>
                <a:gd name="T79" fmla="*/ 207687825 h 76"/>
                <a:gd name="T80" fmla="*/ 802709927 w 71"/>
                <a:gd name="T81" fmla="*/ 229950160 h 76"/>
                <a:gd name="T82" fmla="*/ 765939668 w 71"/>
                <a:gd name="T83" fmla="*/ 253468114 h 76"/>
                <a:gd name="T84" fmla="*/ 738756857 w 71"/>
                <a:gd name="T85" fmla="*/ 292764418 h 76"/>
                <a:gd name="T86" fmla="*/ 738756857 w 71"/>
                <a:gd name="T87" fmla="*/ 298907707 h 76"/>
                <a:gd name="T88" fmla="*/ 790324991 w 71"/>
                <a:gd name="T89" fmla="*/ 269246620 h 76"/>
                <a:gd name="T90" fmla="*/ 827095251 w 71"/>
                <a:gd name="T91" fmla="*/ 253468114 h 76"/>
                <a:gd name="T92" fmla="*/ 853824610 w 71"/>
                <a:gd name="T93" fmla="*/ 237675861 h 76"/>
                <a:gd name="T94" fmla="*/ 853824610 w 71"/>
                <a:gd name="T95" fmla="*/ 215740631 h 76"/>
                <a:gd name="T96" fmla="*/ 866206265 w 71"/>
                <a:gd name="T97" fmla="*/ 207687825 h 76"/>
                <a:gd name="T98" fmla="*/ 878570201 w 71"/>
                <a:gd name="T99" fmla="*/ 192167066 h 76"/>
                <a:gd name="T100" fmla="*/ 890591588 w 71"/>
                <a:gd name="T101" fmla="*/ 199961968 h 76"/>
                <a:gd name="T102" fmla="*/ 866206265 w 71"/>
                <a:gd name="T103" fmla="*/ 253468114 h 76"/>
                <a:gd name="T104" fmla="*/ 853824610 w 71"/>
                <a:gd name="T105" fmla="*/ 269246620 h 76"/>
                <a:gd name="T106" fmla="*/ 827095251 w 71"/>
                <a:gd name="T107" fmla="*/ 306973946 h 76"/>
                <a:gd name="T108" fmla="*/ 827095251 w 71"/>
                <a:gd name="T109" fmla="*/ 346336874 h 76"/>
                <a:gd name="T110" fmla="*/ 802709927 w 71"/>
                <a:gd name="T111" fmla="*/ 360546715 h 76"/>
                <a:gd name="T112" fmla="*/ 814621724 w 71"/>
                <a:gd name="T113" fmla="*/ 415635585 h 76"/>
                <a:gd name="T114" fmla="*/ 790324991 w 71"/>
                <a:gd name="T115" fmla="*/ 453349165 h 76"/>
                <a:gd name="T116" fmla="*/ 814621724 w 71"/>
                <a:gd name="T117" fmla="*/ 538166135 h 76"/>
                <a:gd name="T118" fmla="*/ 814621724 w 71"/>
                <a:gd name="T119" fmla="*/ 546232219 h 76"/>
                <a:gd name="T120" fmla="*/ 814621724 w 71"/>
                <a:gd name="T121" fmla="*/ 568154483 h 76"/>
                <a:gd name="T122" fmla="*/ 377005732 w 71"/>
                <a:gd name="T123" fmla="*/ 58401265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a:solidFill>
                <a:schemeClr val="tx1"/>
              </a:solidFill>
              <a:round/>
              <a:headEnd/>
              <a:tailEnd/>
            </a:ln>
          </p:spPr>
          <p:txBody>
            <a:bodyPr/>
            <a:lstStyle/>
            <a:p>
              <a:endParaRPr lang="en-US"/>
            </a:p>
          </p:txBody>
        </p:sp>
        <p:sp>
          <p:nvSpPr>
            <p:cNvPr id="24595" name="Freeform 8"/>
            <p:cNvSpPr>
              <a:spLocks/>
            </p:cNvSpPr>
            <p:nvPr/>
          </p:nvSpPr>
          <p:spPr bwMode="auto">
            <a:xfrm>
              <a:off x="4060" y="1789"/>
              <a:ext cx="291" cy="307"/>
            </a:xfrm>
            <a:custGeom>
              <a:avLst/>
              <a:gdLst>
                <a:gd name="T0" fmla="*/ 61368085 w 57"/>
                <a:gd name="T1" fmla="*/ 415256793 h 63"/>
                <a:gd name="T2" fmla="*/ 96440642 w 57"/>
                <a:gd name="T3" fmla="*/ 422890195 h 63"/>
                <a:gd name="T4" fmla="*/ 119954497 w 57"/>
                <a:gd name="T5" fmla="*/ 415256793 h 63"/>
                <a:gd name="T6" fmla="*/ 155471191 w 57"/>
                <a:gd name="T7" fmla="*/ 446120363 h 63"/>
                <a:gd name="T8" fmla="*/ 216856246 w 57"/>
                <a:gd name="T9" fmla="*/ 452440468 h 63"/>
                <a:gd name="T10" fmla="*/ 263935745 w 57"/>
                <a:gd name="T11" fmla="*/ 460087592 h 63"/>
                <a:gd name="T12" fmla="*/ 301366708 w 57"/>
                <a:gd name="T13" fmla="*/ 460087592 h 63"/>
                <a:gd name="T14" fmla="*/ 336883483 w 57"/>
                <a:gd name="T15" fmla="*/ 460087592 h 63"/>
                <a:gd name="T16" fmla="*/ 348904046 w 57"/>
                <a:gd name="T17" fmla="*/ 446120363 h 63"/>
                <a:gd name="T18" fmla="*/ 372417984 w 57"/>
                <a:gd name="T19" fmla="*/ 446120363 h 63"/>
                <a:gd name="T20" fmla="*/ 409740796 w 57"/>
                <a:gd name="T21" fmla="*/ 468040041 h 63"/>
                <a:gd name="T22" fmla="*/ 433341646 w 57"/>
                <a:gd name="T23" fmla="*/ 475673131 h 63"/>
                <a:gd name="T24" fmla="*/ 468858258 w 57"/>
                <a:gd name="T25" fmla="*/ 460087592 h 63"/>
                <a:gd name="T26" fmla="*/ 480420818 w 57"/>
                <a:gd name="T27" fmla="*/ 438489456 h 63"/>
                <a:gd name="T28" fmla="*/ 492354878 w 57"/>
                <a:gd name="T29" fmla="*/ 392024130 h 63"/>
                <a:gd name="T30" fmla="*/ 530225628 w 57"/>
                <a:gd name="T31" fmla="*/ 407623391 h 63"/>
                <a:gd name="T32" fmla="*/ 541806159 w 57"/>
                <a:gd name="T33" fmla="*/ 385689991 h 63"/>
                <a:gd name="T34" fmla="*/ 565301799 w 57"/>
                <a:gd name="T35" fmla="*/ 354826733 h 63"/>
                <a:gd name="T36" fmla="*/ 577322771 w 57"/>
                <a:gd name="T37" fmla="*/ 339306999 h 63"/>
                <a:gd name="T38" fmla="*/ 612399268 w 57"/>
                <a:gd name="T39" fmla="*/ 331676092 h 63"/>
                <a:gd name="T40" fmla="*/ 638708112 w 57"/>
                <a:gd name="T41" fmla="*/ 310009733 h 63"/>
                <a:gd name="T42" fmla="*/ 662204079 w 57"/>
                <a:gd name="T43" fmla="*/ 294410317 h 63"/>
                <a:gd name="T44" fmla="*/ 662204079 w 57"/>
                <a:gd name="T45" fmla="*/ 271245954 h 63"/>
                <a:gd name="T46" fmla="*/ 673784283 w 57"/>
                <a:gd name="T47" fmla="*/ 257213075 h 63"/>
                <a:gd name="T48" fmla="*/ 650183107 w 57"/>
                <a:gd name="T49" fmla="*/ 196796737 h 63"/>
                <a:gd name="T50" fmla="*/ 662204079 w 57"/>
                <a:gd name="T51" fmla="*/ 173629568 h 63"/>
                <a:gd name="T52" fmla="*/ 685717526 w 57"/>
                <a:gd name="T53" fmla="*/ 165677588 h 63"/>
                <a:gd name="T54" fmla="*/ 553739565 w 57"/>
                <a:gd name="T55" fmla="*/ 23232653 h 63"/>
                <a:gd name="T56" fmla="*/ 504378137 w 57"/>
                <a:gd name="T57" fmla="*/ 44830585 h 63"/>
                <a:gd name="T58" fmla="*/ 445365558 w 57"/>
                <a:gd name="T59" fmla="*/ 76015774 h 63"/>
                <a:gd name="T60" fmla="*/ 409740796 w 57"/>
                <a:gd name="T61" fmla="*/ 76015774 h 63"/>
                <a:gd name="T62" fmla="*/ 360397338 w 57"/>
                <a:gd name="T63" fmla="*/ 97613696 h 63"/>
                <a:gd name="T64" fmla="*/ 325320759 w 57"/>
                <a:gd name="T65" fmla="*/ 89983179 h 63"/>
                <a:gd name="T66" fmla="*/ 301366708 w 57"/>
                <a:gd name="T67" fmla="*/ 89983179 h 63"/>
                <a:gd name="T68" fmla="*/ 301366708 w 57"/>
                <a:gd name="T69" fmla="*/ 83649118 h 63"/>
                <a:gd name="T70" fmla="*/ 228418970 w 57"/>
                <a:gd name="T71" fmla="*/ 68063833 h 63"/>
                <a:gd name="T72" fmla="*/ 204922676 w 57"/>
                <a:gd name="T73" fmla="*/ 76015774 h 63"/>
                <a:gd name="T74" fmla="*/ 0 w 57"/>
                <a:gd name="T75" fmla="*/ 83649118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a:solidFill>
                <a:schemeClr val="tx1"/>
              </a:solidFill>
              <a:round/>
              <a:headEnd/>
              <a:tailEnd/>
            </a:ln>
          </p:spPr>
          <p:txBody>
            <a:bodyPr/>
            <a:lstStyle/>
            <a:p>
              <a:endParaRPr lang="en-US"/>
            </a:p>
          </p:txBody>
        </p:sp>
        <p:sp>
          <p:nvSpPr>
            <p:cNvPr id="24596" name="Freeform 9"/>
            <p:cNvSpPr>
              <a:spLocks/>
            </p:cNvSpPr>
            <p:nvPr/>
          </p:nvSpPr>
          <p:spPr bwMode="auto">
            <a:xfrm>
              <a:off x="3962" y="2716"/>
              <a:ext cx="632" cy="453"/>
            </a:xfrm>
            <a:custGeom>
              <a:avLst/>
              <a:gdLst>
                <a:gd name="T0" fmla="*/ 0 w 123"/>
                <a:gd name="T1" fmla="*/ 60185482 h 93"/>
                <a:gd name="T2" fmla="*/ 0 w 123"/>
                <a:gd name="T3" fmla="*/ 75729865 h 93"/>
                <a:gd name="T4" fmla="*/ 24769513 w 123"/>
                <a:gd name="T5" fmla="*/ 89648573 h 93"/>
                <a:gd name="T6" fmla="*/ 37447594 w 123"/>
                <a:gd name="T7" fmla="*/ 112808342 h 93"/>
                <a:gd name="T8" fmla="*/ 52482480 w 123"/>
                <a:gd name="T9" fmla="*/ 128034748 h 93"/>
                <a:gd name="T10" fmla="*/ 37447594 w 123"/>
                <a:gd name="T11" fmla="*/ 143581937 h 93"/>
                <a:gd name="T12" fmla="*/ 89912634 w 123"/>
                <a:gd name="T13" fmla="*/ 135967564 h 93"/>
                <a:gd name="T14" fmla="*/ 114699524 w 123"/>
                <a:gd name="T15" fmla="*/ 112808342 h 93"/>
                <a:gd name="T16" fmla="*/ 127270957 w 123"/>
                <a:gd name="T17" fmla="*/ 112808342 h 93"/>
                <a:gd name="T18" fmla="*/ 114699524 w 123"/>
                <a:gd name="T19" fmla="*/ 128034748 h 93"/>
                <a:gd name="T20" fmla="*/ 244896548 w 123"/>
                <a:gd name="T21" fmla="*/ 104875369 h 93"/>
                <a:gd name="T22" fmla="*/ 244896548 w 123"/>
                <a:gd name="T23" fmla="*/ 120422636 h 93"/>
                <a:gd name="T24" fmla="*/ 319684388 w 123"/>
                <a:gd name="T25" fmla="*/ 128034748 h 93"/>
                <a:gd name="T26" fmla="*/ 372167053 w 123"/>
                <a:gd name="T27" fmla="*/ 135967564 h 93"/>
                <a:gd name="T28" fmla="*/ 396936350 w 123"/>
                <a:gd name="T29" fmla="*/ 143581937 h 93"/>
                <a:gd name="T30" fmla="*/ 396936350 w 123"/>
                <a:gd name="T31" fmla="*/ 149565431 h 93"/>
                <a:gd name="T32" fmla="*/ 461989871 w 123"/>
                <a:gd name="T33" fmla="*/ 180605215 h 93"/>
                <a:gd name="T34" fmla="*/ 449418767 w 123"/>
                <a:gd name="T35" fmla="*/ 188220133 h 93"/>
                <a:gd name="T36" fmla="*/ 436740789 w 123"/>
                <a:gd name="T37" fmla="*/ 196153027 h 93"/>
                <a:gd name="T38" fmla="*/ 526674757 w 123"/>
                <a:gd name="T39" fmla="*/ 180605215 h 93"/>
                <a:gd name="T40" fmla="*/ 641836433 w 123"/>
                <a:gd name="T41" fmla="*/ 157511887 h 93"/>
                <a:gd name="T42" fmla="*/ 641836433 w 123"/>
                <a:gd name="T43" fmla="*/ 135967564 h 93"/>
                <a:gd name="T44" fmla="*/ 781212807 w 123"/>
                <a:gd name="T45" fmla="*/ 157511887 h 93"/>
                <a:gd name="T46" fmla="*/ 886163174 w 123"/>
                <a:gd name="T47" fmla="*/ 209816672 h 93"/>
                <a:gd name="T48" fmla="*/ 948856243 w 123"/>
                <a:gd name="T49" fmla="*/ 225295277 h 93"/>
                <a:gd name="T50" fmla="*/ 988661669 w 123"/>
                <a:gd name="T51" fmla="*/ 270002174 h 93"/>
                <a:gd name="T52" fmla="*/ 976093853 w 123"/>
                <a:gd name="T53" fmla="*/ 361265608 h 93"/>
                <a:gd name="T54" fmla="*/ 1026112561 w 123"/>
                <a:gd name="T55" fmla="*/ 405969076 h 93"/>
                <a:gd name="T56" fmla="*/ 1013429650 w 123"/>
                <a:gd name="T57" fmla="*/ 376826826 h 93"/>
                <a:gd name="T58" fmla="*/ 1050882516 w 123"/>
                <a:gd name="T59" fmla="*/ 382809775 h 93"/>
                <a:gd name="T60" fmla="*/ 1063560165 w 123"/>
                <a:gd name="T61" fmla="*/ 376826826 h 93"/>
                <a:gd name="T62" fmla="*/ 1063560165 w 123"/>
                <a:gd name="T63" fmla="*/ 398357899 h 93"/>
                <a:gd name="T64" fmla="*/ 1026112561 w 123"/>
                <a:gd name="T65" fmla="*/ 429062911 h 93"/>
                <a:gd name="T66" fmla="*/ 1063560165 w 123"/>
                <a:gd name="T67" fmla="*/ 458540283 h 93"/>
                <a:gd name="T68" fmla="*/ 1140811880 w 123"/>
                <a:gd name="T69" fmla="*/ 510844328 h 93"/>
                <a:gd name="T70" fmla="*/ 1168413852 w 123"/>
                <a:gd name="T71" fmla="*/ 518777222 h 93"/>
                <a:gd name="T72" fmla="*/ 1205865402 w 123"/>
                <a:gd name="T73" fmla="*/ 555868889 h 93"/>
                <a:gd name="T74" fmla="*/ 1270438151 w 123"/>
                <a:gd name="T75" fmla="*/ 616040674 h 93"/>
                <a:gd name="T76" fmla="*/ 1385600156 w 123"/>
                <a:gd name="T77" fmla="*/ 662293342 h 93"/>
                <a:gd name="T78" fmla="*/ 1423049075 w 123"/>
                <a:gd name="T79" fmla="*/ 675957610 h 93"/>
                <a:gd name="T80" fmla="*/ 1410387210 w 123"/>
                <a:gd name="T81" fmla="*/ 683903910 h 93"/>
                <a:gd name="T82" fmla="*/ 1397799006 w 123"/>
                <a:gd name="T83" fmla="*/ 691449309 h 93"/>
                <a:gd name="T84" fmla="*/ 1450282740 w 123"/>
                <a:gd name="T85" fmla="*/ 691449309 h 93"/>
                <a:gd name="T86" fmla="*/ 1552782550 w 123"/>
                <a:gd name="T87" fmla="*/ 662293342 h 93"/>
                <a:gd name="T88" fmla="*/ 1552782550 w 123"/>
                <a:gd name="T89" fmla="*/ 616040674 h 93"/>
                <a:gd name="T90" fmla="*/ 1565354969 w 123"/>
                <a:gd name="T91" fmla="*/ 555868889 h 93"/>
                <a:gd name="T92" fmla="*/ 1552782550 w 123"/>
                <a:gd name="T93" fmla="*/ 458540283 h 93"/>
                <a:gd name="T94" fmla="*/ 1450282740 w 123"/>
                <a:gd name="T95" fmla="*/ 361265608 h 93"/>
                <a:gd name="T96" fmla="*/ 1410387210 w 123"/>
                <a:gd name="T97" fmla="*/ 322624351 h 93"/>
                <a:gd name="T98" fmla="*/ 1410387210 w 123"/>
                <a:gd name="T99" fmla="*/ 285546401 h 93"/>
                <a:gd name="T100" fmla="*/ 1320546963 w 123"/>
                <a:gd name="T101" fmla="*/ 217683633 h 93"/>
                <a:gd name="T102" fmla="*/ 1270438151 w 123"/>
                <a:gd name="T103" fmla="*/ 180605215 h 93"/>
                <a:gd name="T104" fmla="*/ 1180616648 w 123"/>
                <a:gd name="T105" fmla="*/ 60185482 h 93"/>
                <a:gd name="T106" fmla="*/ 1153382326 w 123"/>
                <a:gd name="T107" fmla="*/ 44690043 h 93"/>
                <a:gd name="T108" fmla="*/ 1128133573 w 123"/>
                <a:gd name="T109" fmla="*/ 7612022 h 93"/>
                <a:gd name="T110" fmla="*/ 1050882516 w 123"/>
                <a:gd name="T111" fmla="*/ 7612022 h 93"/>
                <a:gd name="T112" fmla="*/ 1050882516 w 123"/>
                <a:gd name="T113" fmla="*/ 52636420 h 93"/>
                <a:gd name="T114" fmla="*/ 1026112561 w 123"/>
                <a:gd name="T115" fmla="*/ 60185482 h 93"/>
                <a:gd name="T116" fmla="*/ 499437804 w 123"/>
                <a:gd name="T117" fmla="*/ 52636420 h 93"/>
                <a:gd name="T118" fmla="*/ 486777254 w 123"/>
                <a:gd name="T119" fmla="*/ 23159330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FFC66D"/>
            </a:solidFill>
            <a:ln w="12700">
              <a:solidFill>
                <a:schemeClr val="tx1"/>
              </a:solidFill>
              <a:round/>
              <a:headEnd/>
              <a:tailEnd/>
            </a:ln>
          </p:spPr>
          <p:txBody>
            <a:bodyPr/>
            <a:lstStyle/>
            <a:p>
              <a:endParaRPr lang="en-US"/>
            </a:p>
          </p:txBody>
        </p:sp>
        <p:sp>
          <p:nvSpPr>
            <p:cNvPr id="24597" name="Freeform 10"/>
            <p:cNvSpPr>
              <a:spLocks/>
            </p:cNvSpPr>
            <p:nvPr/>
          </p:nvSpPr>
          <p:spPr bwMode="auto">
            <a:xfrm>
              <a:off x="1492" y="1614"/>
              <a:ext cx="553" cy="897"/>
            </a:xfrm>
            <a:custGeom>
              <a:avLst/>
              <a:gdLst>
                <a:gd name="T0" fmla="*/ 755041245 w 108"/>
                <a:gd name="T1" fmla="*/ 1357689390 h 184"/>
                <a:gd name="T2" fmla="*/ 755041245 w 108"/>
                <a:gd name="T3" fmla="*/ 1342036979 h 184"/>
                <a:gd name="T4" fmla="*/ 742767434 w 108"/>
                <a:gd name="T5" fmla="*/ 1326400792 h 184"/>
                <a:gd name="T6" fmla="*/ 706398232 w 108"/>
                <a:gd name="T7" fmla="*/ 1236426574 h 184"/>
                <a:gd name="T8" fmla="*/ 619479273 w 108"/>
                <a:gd name="T9" fmla="*/ 1183486431 h 184"/>
                <a:gd name="T10" fmla="*/ 595400922 w 108"/>
                <a:gd name="T11" fmla="*/ 1160198759 h 184"/>
                <a:gd name="T12" fmla="*/ 570745486 w 108"/>
                <a:gd name="T13" fmla="*/ 1136896111 h 184"/>
                <a:gd name="T14" fmla="*/ 483822431 w 108"/>
                <a:gd name="T15" fmla="*/ 1114909478 h 184"/>
                <a:gd name="T16" fmla="*/ 408708175 w 108"/>
                <a:gd name="T17" fmla="*/ 1068316038 h 184"/>
                <a:gd name="T18" fmla="*/ 273611624 w 108"/>
                <a:gd name="T19" fmla="*/ 1031015826 h 184"/>
                <a:gd name="T20" fmla="*/ 273611624 w 108"/>
                <a:gd name="T21" fmla="*/ 1001645404 h 184"/>
                <a:gd name="T22" fmla="*/ 285416819 w 108"/>
                <a:gd name="T23" fmla="*/ 962772089 h 184"/>
                <a:gd name="T24" fmla="*/ 261338632 w 108"/>
                <a:gd name="T25" fmla="*/ 925402613 h 184"/>
                <a:gd name="T26" fmla="*/ 273611624 w 108"/>
                <a:gd name="T27" fmla="*/ 909832570 h 184"/>
                <a:gd name="T28" fmla="*/ 198497205 w 108"/>
                <a:gd name="T29" fmla="*/ 825872150 h 184"/>
                <a:gd name="T30" fmla="*/ 147458310 w 108"/>
                <a:gd name="T31" fmla="*/ 772932632 h 184"/>
                <a:gd name="T32" fmla="*/ 174309893 w 108"/>
                <a:gd name="T33" fmla="*/ 727657703 h 184"/>
                <a:gd name="T34" fmla="*/ 174309893 w 108"/>
                <a:gd name="T35" fmla="*/ 690354371 h 184"/>
                <a:gd name="T36" fmla="*/ 111465721 w 108"/>
                <a:gd name="T37" fmla="*/ 651751716 h 184"/>
                <a:gd name="T38" fmla="*/ 111465721 w 108"/>
                <a:gd name="T39" fmla="*/ 590771336 h 184"/>
                <a:gd name="T40" fmla="*/ 135652869 w 108"/>
                <a:gd name="T41" fmla="*/ 569104815 h 184"/>
                <a:gd name="T42" fmla="*/ 147458310 w 108"/>
                <a:gd name="T43" fmla="*/ 598742621 h 184"/>
                <a:gd name="T44" fmla="*/ 186133111 w 108"/>
                <a:gd name="T45" fmla="*/ 590771336 h 184"/>
                <a:gd name="T46" fmla="*/ 174309893 w 108"/>
                <a:gd name="T47" fmla="*/ 538153489 h 184"/>
                <a:gd name="T48" fmla="*/ 147458310 w 108"/>
                <a:gd name="T49" fmla="*/ 553790300 h 184"/>
                <a:gd name="T50" fmla="*/ 86922932 w 108"/>
                <a:gd name="T51" fmla="*/ 530165668 h 184"/>
                <a:gd name="T52" fmla="*/ 75117676 w 108"/>
                <a:gd name="T53" fmla="*/ 461922555 h 184"/>
                <a:gd name="T54" fmla="*/ 12273386 w 108"/>
                <a:gd name="T55" fmla="*/ 387252556 h 184"/>
                <a:gd name="T56" fmla="*/ 12273386 w 108"/>
                <a:gd name="T57" fmla="*/ 348393592 h 184"/>
                <a:gd name="T58" fmla="*/ 48174622 w 108"/>
                <a:gd name="T59" fmla="*/ 303371773 h 184"/>
                <a:gd name="T60" fmla="*/ 24077972 w 108"/>
                <a:gd name="T61" fmla="*/ 242766573 h 184"/>
                <a:gd name="T62" fmla="*/ 0 w 108"/>
                <a:gd name="T63" fmla="*/ 211490456 h 184"/>
                <a:gd name="T64" fmla="*/ 0 w 108"/>
                <a:gd name="T65" fmla="*/ 181852338 h 184"/>
                <a:gd name="T66" fmla="*/ 75117676 w 108"/>
                <a:gd name="T67" fmla="*/ 113598031 h 184"/>
                <a:gd name="T68" fmla="*/ 111465721 w 108"/>
                <a:gd name="T69" fmla="*/ 76228341 h 184"/>
                <a:gd name="T70" fmla="*/ 111465721 w 108"/>
                <a:gd name="T71" fmla="*/ 7651912 h 184"/>
                <a:gd name="T72" fmla="*/ 595400922 w 108"/>
                <a:gd name="T73" fmla="*/ 485213347 h 184"/>
                <a:gd name="T74" fmla="*/ 1289434078 w 108"/>
                <a:gd name="T75" fmla="*/ 1128976930 h 184"/>
                <a:gd name="T76" fmla="*/ 1301798990 w 108"/>
                <a:gd name="T77" fmla="*/ 1160198759 h 184"/>
                <a:gd name="T78" fmla="*/ 1313604185 w 108"/>
                <a:gd name="T79" fmla="*/ 1189579789 h 184"/>
                <a:gd name="T80" fmla="*/ 1325877341 w 108"/>
                <a:gd name="T81" fmla="*/ 1212868086 h 184"/>
                <a:gd name="T82" fmla="*/ 1274855855 w 108"/>
                <a:gd name="T83" fmla="*/ 1228507392 h 184"/>
                <a:gd name="T84" fmla="*/ 1214317201 w 108"/>
                <a:gd name="T85" fmla="*/ 1304750807 h 184"/>
                <a:gd name="T86" fmla="*/ 1202515283 w 108"/>
                <a:gd name="T87" fmla="*/ 1318748059 h 184"/>
                <a:gd name="T88" fmla="*/ 1190242127 w 108"/>
                <a:gd name="T89" fmla="*/ 1349702192 h 184"/>
                <a:gd name="T90" fmla="*/ 1214317201 w 108"/>
                <a:gd name="T91" fmla="*/ 1371756841 h 184"/>
                <a:gd name="T92" fmla="*/ 1190242127 w 108"/>
                <a:gd name="T93" fmla="*/ 1394975873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a:solidFill>
                <a:schemeClr val="tx1"/>
              </a:solidFill>
              <a:round/>
              <a:headEnd/>
              <a:tailEnd/>
            </a:ln>
          </p:spPr>
          <p:txBody>
            <a:bodyPr/>
            <a:lstStyle/>
            <a:p>
              <a:endParaRPr lang="en-US"/>
            </a:p>
          </p:txBody>
        </p:sp>
        <p:sp>
          <p:nvSpPr>
            <p:cNvPr id="24598" name="Freeform 11"/>
            <p:cNvSpPr>
              <a:spLocks/>
            </p:cNvSpPr>
            <p:nvPr/>
          </p:nvSpPr>
          <p:spPr bwMode="auto">
            <a:xfrm>
              <a:off x="2357" y="1545"/>
              <a:ext cx="483" cy="381"/>
            </a:xfrm>
            <a:custGeom>
              <a:avLst/>
              <a:gdLst>
                <a:gd name="T0" fmla="*/ 1128744408 w 94"/>
                <a:gd name="T1" fmla="*/ 603080014 h 78"/>
                <a:gd name="T2" fmla="*/ 1168644552 w 94"/>
                <a:gd name="T3" fmla="*/ 340283432 h 78"/>
                <a:gd name="T4" fmla="*/ 1206002021 w 94"/>
                <a:gd name="T5" fmla="*/ 77419541 h 78"/>
                <a:gd name="T6" fmla="*/ 127281640 w 94"/>
                <a:gd name="T7" fmla="*/ 0 h 78"/>
                <a:gd name="T8" fmla="*/ 114712792 w 94"/>
                <a:gd name="T9" fmla="*/ 61569869 h 78"/>
                <a:gd name="T10" fmla="*/ 37450832 w 94"/>
                <a:gd name="T11" fmla="*/ 386261947 h 78"/>
                <a:gd name="T12" fmla="*/ 24771181 w 94"/>
                <a:gd name="T13" fmla="*/ 386261947 h 78"/>
                <a:gd name="T14" fmla="*/ 0 w 94"/>
                <a:gd name="T15" fmla="*/ 517563171 h 78"/>
                <a:gd name="T16" fmla="*/ 319736442 w 94"/>
                <a:gd name="T17" fmla="*/ 549279552 h 78"/>
                <a:gd name="T18" fmla="*/ 1128744408 w 94"/>
                <a:gd name="T19" fmla="*/ 603080014 h 78"/>
                <a:gd name="T20" fmla="*/ 1128744408 w 94"/>
                <a:gd name="T21" fmla="*/ 603080014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a:solidFill>
                <a:schemeClr val="tx1"/>
              </a:solidFill>
              <a:round/>
              <a:headEnd/>
              <a:tailEnd/>
            </a:ln>
          </p:spPr>
          <p:txBody>
            <a:bodyPr/>
            <a:lstStyle/>
            <a:p>
              <a:endParaRPr lang="en-US"/>
            </a:p>
          </p:txBody>
        </p:sp>
        <p:sp>
          <p:nvSpPr>
            <p:cNvPr id="24599" name="Freeform 12"/>
            <p:cNvSpPr>
              <a:spLocks/>
            </p:cNvSpPr>
            <p:nvPr/>
          </p:nvSpPr>
          <p:spPr bwMode="auto">
            <a:xfrm>
              <a:off x="2435" y="1892"/>
              <a:ext cx="507" cy="375"/>
            </a:xfrm>
            <a:custGeom>
              <a:avLst/>
              <a:gdLst>
                <a:gd name="T0" fmla="*/ 0 w 99"/>
                <a:gd name="T1" fmla="*/ 502564320 h 77"/>
                <a:gd name="T2" fmla="*/ 123519870 w 99"/>
                <a:gd name="T3" fmla="*/ 0 h 77"/>
                <a:gd name="T4" fmla="*/ 906041947 w 99"/>
                <a:gd name="T5" fmla="*/ 52503427 h 77"/>
                <a:gd name="T6" fmla="*/ 1228288508 w 99"/>
                <a:gd name="T7" fmla="*/ 67714200 h 77"/>
                <a:gd name="T8" fmla="*/ 1216455807 w 99"/>
                <a:gd name="T9" fmla="*/ 195909974 h 77"/>
                <a:gd name="T10" fmla="*/ 1179958046 w 99"/>
                <a:gd name="T11" fmla="*/ 577870368 h 77"/>
                <a:gd name="T12" fmla="*/ 1017725307 w 99"/>
                <a:gd name="T13" fmla="*/ 570264865 h 77"/>
                <a:gd name="T14" fmla="*/ 0 w 99"/>
                <a:gd name="T15" fmla="*/ 502564320 h 77"/>
                <a:gd name="T16" fmla="*/ 0 w 99"/>
                <a:gd name="T17" fmla="*/ 50256432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a:solidFill>
                <a:schemeClr val="tx1"/>
              </a:solidFill>
              <a:round/>
              <a:headEnd/>
              <a:tailEnd/>
            </a:ln>
          </p:spPr>
          <p:txBody>
            <a:bodyPr/>
            <a:lstStyle/>
            <a:p>
              <a:endParaRPr lang="en-US"/>
            </a:p>
          </p:txBody>
        </p:sp>
        <p:sp>
          <p:nvSpPr>
            <p:cNvPr id="24600" name="Freeform 13"/>
            <p:cNvSpPr>
              <a:spLocks/>
            </p:cNvSpPr>
            <p:nvPr/>
          </p:nvSpPr>
          <p:spPr bwMode="auto">
            <a:xfrm>
              <a:off x="2368" y="2218"/>
              <a:ext cx="486" cy="478"/>
            </a:xfrm>
            <a:custGeom>
              <a:avLst/>
              <a:gdLst>
                <a:gd name="T0" fmla="*/ 160938306 w 95"/>
                <a:gd name="T1" fmla="*/ 0 h 98"/>
                <a:gd name="T2" fmla="*/ 0 w 95"/>
                <a:gd name="T3" fmla="*/ 731319326 h 98"/>
                <a:gd name="T4" fmla="*/ 0 w 95"/>
                <a:gd name="T5" fmla="*/ 731319326 h 98"/>
                <a:gd name="T6" fmla="*/ 146362158 w 95"/>
                <a:gd name="T7" fmla="*/ 746748927 h 98"/>
                <a:gd name="T8" fmla="*/ 160938306 w 95"/>
                <a:gd name="T9" fmla="*/ 685859628 h 98"/>
                <a:gd name="T10" fmla="*/ 453661680 w 95"/>
                <a:gd name="T11" fmla="*/ 709248141 h 98"/>
                <a:gd name="T12" fmla="*/ 453661680 w 95"/>
                <a:gd name="T13" fmla="*/ 709248141 h 98"/>
                <a:gd name="T14" fmla="*/ 441457457 w 95"/>
                <a:gd name="T15" fmla="*/ 701560186 h 98"/>
                <a:gd name="T16" fmla="*/ 453661680 w 95"/>
                <a:gd name="T17" fmla="*/ 693871608 h 98"/>
                <a:gd name="T18" fmla="*/ 441457457 w 95"/>
                <a:gd name="T19" fmla="*/ 685859628 h 98"/>
                <a:gd name="T20" fmla="*/ 441457457 w 95"/>
                <a:gd name="T21" fmla="*/ 685859628 h 98"/>
                <a:gd name="T22" fmla="*/ 441457457 w 95"/>
                <a:gd name="T23" fmla="*/ 685859628 h 98"/>
                <a:gd name="T24" fmla="*/ 1068261953 w 95"/>
                <a:gd name="T25" fmla="*/ 715616894 h 98"/>
                <a:gd name="T26" fmla="*/ 1142349693 w 95"/>
                <a:gd name="T27" fmla="*/ 137399750 h 98"/>
                <a:gd name="T28" fmla="*/ 1154556863 w 95"/>
                <a:gd name="T29" fmla="*/ 137399750 h 98"/>
                <a:gd name="T30" fmla="*/ 1166299765 w 95"/>
                <a:gd name="T31" fmla="*/ 68900011 h 98"/>
                <a:gd name="T32" fmla="*/ 160938306 w 95"/>
                <a:gd name="T33" fmla="*/ 0 h 98"/>
                <a:gd name="T34" fmla="*/ 160938306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FFC66D"/>
            </a:solidFill>
            <a:ln w="12700">
              <a:solidFill>
                <a:schemeClr val="tx1"/>
              </a:solidFill>
              <a:round/>
              <a:headEnd/>
              <a:tailEnd/>
            </a:ln>
          </p:spPr>
          <p:txBody>
            <a:bodyPr/>
            <a:lstStyle/>
            <a:p>
              <a:endParaRPr lang="en-US"/>
            </a:p>
          </p:txBody>
        </p:sp>
        <p:sp>
          <p:nvSpPr>
            <p:cNvPr id="24601" name="Freeform 14"/>
            <p:cNvSpPr>
              <a:spLocks/>
            </p:cNvSpPr>
            <p:nvPr/>
          </p:nvSpPr>
          <p:spPr bwMode="auto">
            <a:xfrm>
              <a:off x="2553" y="2306"/>
              <a:ext cx="968" cy="898"/>
            </a:xfrm>
            <a:custGeom>
              <a:avLst/>
              <a:gdLst>
                <a:gd name="T0" fmla="*/ 2124539245 w 189"/>
                <a:gd name="T1" fmla="*/ 383362944 h 184"/>
                <a:gd name="T2" fmla="*/ 1973929720 w 189"/>
                <a:gd name="T3" fmla="*/ 359822858 h 184"/>
                <a:gd name="T4" fmla="*/ 1874561367 w 189"/>
                <a:gd name="T5" fmla="*/ 375322802 h 184"/>
                <a:gd name="T6" fmla="*/ 1801620613 w 189"/>
                <a:gd name="T7" fmla="*/ 375322802 h 184"/>
                <a:gd name="T8" fmla="*/ 1775090743 w 189"/>
                <a:gd name="T9" fmla="*/ 375322802 h 184"/>
                <a:gd name="T10" fmla="*/ 1738662979 w 189"/>
                <a:gd name="T11" fmla="*/ 359822858 h 184"/>
                <a:gd name="T12" fmla="*/ 1702147368 w 189"/>
                <a:gd name="T13" fmla="*/ 391079807 h 184"/>
                <a:gd name="T14" fmla="*/ 1675705345 w 189"/>
                <a:gd name="T15" fmla="*/ 367539721 h 184"/>
                <a:gd name="T16" fmla="*/ 1602763280 w 189"/>
                <a:gd name="T17" fmla="*/ 359822858 h 184"/>
                <a:gd name="T18" fmla="*/ 1552096394 w 189"/>
                <a:gd name="T19" fmla="*/ 353418481 h 184"/>
                <a:gd name="T20" fmla="*/ 1476846700 w 189"/>
                <a:gd name="T21" fmla="*/ 337661475 h 184"/>
                <a:gd name="T22" fmla="*/ 1428490066 w 189"/>
                <a:gd name="T23" fmla="*/ 329878082 h 184"/>
                <a:gd name="T24" fmla="*/ 1353236766 w 189"/>
                <a:gd name="T25" fmla="*/ 314123654 h 184"/>
                <a:gd name="T26" fmla="*/ 1316722466 w 189"/>
                <a:gd name="T27" fmla="*/ 290635573 h 184"/>
                <a:gd name="T28" fmla="*/ 1241472117 w 189"/>
                <a:gd name="T29" fmla="*/ 276462795 h 184"/>
                <a:gd name="T30" fmla="*/ 720163578 w 189"/>
                <a:gd name="T31" fmla="*/ 0 h 184"/>
                <a:gd name="T32" fmla="*/ 0 w 189"/>
                <a:gd name="T33" fmla="*/ 551329806 h 184"/>
                <a:gd name="T34" fmla="*/ 12292300 w 189"/>
                <a:gd name="T35" fmla="*/ 574814607 h 184"/>
                <a:gd name="T36" fmla="*/ 62957368 w 189"/>
                <a:gd name="T37" fmla="*/ 620516701 h 184"/>
                <a:gd name="T38" fmla="*/ 286039257 w 189"/>
                <a:gd name="T39" fmla="*/ 758619216 h 184"/>
                <a:gd name="T40" fmla="*/ 310624687 w 189"/>
                <a:gd name="T41" fmla="*/ 797913809 h 184"/>
                <a:gd name="T42" fmla="*/ 473057616 w 189"/>
                <a:gd name="T43" fmla="*/ 942407115 h 184"/>
                <a:gd name="T44" fmla="*/ 608850784 w 189"/>
                <a:gd name="T45" fmla="*/ 958177551 h 184"/>
                <a:gd name="T46" fmla="*/ 696033118 w 189"/>
                <a:gd name="T47" fmla="*/ 873560055 h 184"/>
                <a:gd name="T48" fmla="*/ 744297971 w 189"/>
                <a:gd name="T49" fmla="*/ 865450258 h 184"/>
                <a:gd name="T50" fmla="*/ 831932816 w 189"/>
                <a:gd name="T51" fmla="*/ 881274419 h 184"/>
                <a:gd name="T52" fmla="*/ 931316248 w 189"/>
                <a:gd name="T53" fmla="*/ 912800299 h 184"/>
                <a:gd name="T54" fmla="*/ 955538489 w 189"/>
                <a:gd name="T55" fmla="*/ 928233400 h 184"/>
                <a:gd name="T56" fmla="*/ 1030792116 w 189"/>
                <a:gd name="T57" fmla="*/ 989703432 h 184"/>
                <a:gd name="T58" fmla="*/ 1166691160 w 189"/>
                <a:gd name="T59" fmla="*/ 1141982317 h 184"/>
                <a:gd name="T60" fmla="*/ 1241472117 w 189"/>
                <a:gd name="T61" fmla="*/ 1187681287 h 184"/>
                <a:gd name="T62" fmla="*/ 1266075247 w 189"/>
                <a:gd name="T63" fmla="*/ 1264570052 h 184"/>
                <a:gd name="T64" fmla="*/ 1379770242 w 189"/>
                <a:gd name="T65" fmla="*/ 1349257827 h 184"/>
                <a:gd name="T66" fmla="*/ 1563937417 w 189"/>
                <a:gd name="T67" fmla="*/ 1386915718 h 184"/>
                <a:gd name="T68" fmla="*/ 1675705345 w 189"/>
                <a:gd name="T69" fmla="*/ 1394956798 h 184"/>
                <a:gd name="T70" fmla="*/ 1663414596 w 189"/>
                <a:gd name="T71" fmla="*/ 1379201979 h 184"/>
                <a:gd name="T72" fmla="*/ 1627344777 w 189"/>
                <a:gd name="T73" fmla="*/ 1242354008 h 184"/>
                <a:gd name="T74" fmla="*/ 1615056651 w 189"/>
                <a:gd name="T75" fmla="*/ 1226923406 h 184"/>
                <a:gd name="T76" fmla="*/ 1651480482 w 189"/>
                <a:gd name="T77" fmla="*/ 1173493204 h 184"/>
                <a:gd name="T78" fmla="*/ 1663414596 w 189"/>
                <a:gd name="T79" fmla="*/ 1157735887 h 184"/>
                <a:gd name="T80" fmla="*/ 1702147368 w 189"/>
                <a:gd name="T81" fmla="*/ 1112037541 h 184"/>
                <a:gd name="T82" fmla="*/ 1726820645 w 189"/>
                <a:gd name="T83" fmla="*/ 1112037541 h 184"/>
                <a:gd name="T84" fmla="*/ 1750956350 w 189"/>
                <a:gd name="T85" fmla="*/ 1088549617 h 184"/>
                <a:gd name="T86" fmla="*/ 1775090743 w 189"/>
                <a:gd name="T87" fmla="*/ 1088549617 h 184"/>
                <a:gd name="T88" fmla="*/ 1826206044 w 189"/>
                <a:gd name="T89" fmla="*/ 1072724832 h 184"/>
                <a:gd name="T90" fmla="*/ 1850428284 w 189"/>
                <a:gd name="T91" fmla="*/ 1043119265 h 184"/>
                <a:gd name="T92" fmla="*/ 1862252262 w 189"/>
                <a:gd name="T93" fmla="*/ 1058619208 h 184"/>
                <a:gd name="T94" fmla="*/ 2049286929 w 189"/>
                <a:gd name="T95" fmla="*/ 995838566 h 184"/>
                <a:gd name="T96" fmla="*/ 2085714693 w 189"/>
                <a:gd name="T97" fmla="*/ 928233400 h 184"/>
                <a:gd name="T98" fmla="*/ 2124539245 w 189"/>
                <a:gd name="T99" fmla="*/ 920515912 h 184"/>
                <a:gd name="T100" fmla="*/ 2147483647 w 189"/>
                <a:gd name="T101" fmla="*/ 912800299 h 184"/>
                <a:gd name="T102" fmla="*/ 2147483647 w 189"/>
                <a:gd name="T103" fmla="*/ 897045480 h 184"/>
                <a:gd name="T104" fmla="*/ 2147483647 w 189"/>
                <a:gd name="T105" fmla="*/ 873560055 h 184"/>
                <a:gd name="T106" fmla="*/ 2147483647 w 189"/>
                <a:gd name="T107" fmla="*/ 812035050 h 184"/>
                <a:gd name="T108" fmla="*/ 2147483647 w 189"/>
                <a:gd name="T109" fmla="*/ 774373411 h 184"/>
                <a:gd name="T110" fmla="*/ 2147483647 w 189"/>
                <a:gd name="T111" fmla="*/ 697472777 h 184"/>
                <a:gd name="T112" fmla="*/ 2147483647 w 189"/>
                <a:gd name="T113" fmla="*/ 673998596 h 184"/>
                <a:gd name="T114" fmla="*/ 2147483647 w 189"/>
                <a:gd name="T115" fmla="*/ 628299781 h 184"/>
                <a:gd name="T116" fmla="*/ 2147483647 w 189"/>
                <a:gd name="T117" fmla="*/ 406834626 h 184"/>
                <a:gd name="T118" fmla="*/ 2147483647 w 189"/>
                <a:gd name="T119" fmla="*/ 39107980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a:solidFill>
                <a:schemeClr val="tx1"/>
              </a:solidFill>
              <a:round/>
              <a:headEnd/>
              <a:tailEnd/>
            </a:ln>
          </p:spPr>
          <p:txBody>
            <a:bodyPr/>
            <a:lstStyle/>
            <a:p>
              <a:endParaRPr lang="en-US"/>
            </a:p>
          </p:txBody>
        </p:sp>
        <p:sp>
          <p:nvSpPr>
            <p:cNvPr id="24602" name="Freeform 15"/>
            <p:cNvSpPr>
              <a:spLocks/>
            </p:cNvSpPr>
            <p:nvPr/>
          </p:nvSpPr>
          <p:spPr bwMode="auto">
            <a:xfrm>
              <a:off x="4373" y="1453"/>
              <a:ext cx="522" cy="380"/>
            </a:xfrm>
            <a:custGeom>
              <a:avLst/>
              <a:gdLst>
                <a:gd name="T0" fmla="*/ 960739443 w 102"/>
                <a:gd name="T1" fmla="*/ 527088869 h 78"/>
                <a:gd name="T2" fmla="*/ 936756437 w 102"/>
                <a:gd name="T3" fmla="*/ 550270185 h 78"/>
                <a:gd name="T4" fmla="*/ 924519287 w 102"/>
                <a:gd name="T5" fmla="*/ 564203668 h 78"/>
                <a:gd name="T6" fmla="*/ 924519287 w 102"/>
                <a:gd name="T7" fmla="*/ 587398704 h 78"/>
                <a:gd name="T8" fmla="*/ 948523255 w 102"/>
                <a:gd name="T9" fmla="*/ 572159423 h 78"/>
                <a:gd name="T10" fmla="*/ 999363665 w 102"/>
                <a:gd name="T11" fmla="*/ 564203668 h 78"/>
                <a:gd name="T12" fmla="*/ 1071348058 w 102"/>
                <a:gd name="T13" fmla="*/ 550270185 h 78"/>
                <a:gd name="T14" fmla="*/ 1182404732 w 102"/>
                <a:gd name="T15" fmla="*/ 497902074 h 78"/>
                <a:gd name="T16" fmla="*/ 1220923490 w 102"/>
                <a:gd name="T17" fmla="*/ 482338839 h 78"/>
                <a:gd name="T18" fmla="*/ 1256690346 w 102"/>
                <a:gd name="T19" fmla="*/ 459140686 h 78"/>
                <a:gd name="T20" fmla="*/ 1232690308 w 102"/>
                <a:gd name="T21" fmla="*/ 466761885 h 78"/>
                <a:gd name="T22" fmla="*/ 1194171550 w 102"/>
                <a:gd name="T23" fmla="*/ 482338839 h 78"/>
                <a:gd name="T24" fmla="*/ 1158404039 w 102"/>
                <a:gd name="T25" fmla="*/ 489960038 h 78"/>
                <a:gd name="T26" fmla="*/ 1194171550 w 102"/>
                <a:gd name="T27" fmla="*/ 459140686 h 78"/>
                <a:gd name="T28" fmla="*/ 1170170857 w 102"/>
                <a:gd name="T29" fmla="*/ 466761885 h 78"/>
                <a:gd name="T30" fmla="*/ 1059579930 w 102"/>
                <a:gd name="T31" fmla="*/ 503890404 h 78"/>
                <a:gd name="T32" fmla="*/ 984739481 w 102"/>
                <a:gd name="T33" fmla="*/ 542652415 h 78"/>
                <a:gd name="T34" fmla="*/ 972973973 w 102"/>
                <a:gd name="T35" fmla="*/ 511846471 h 78"/>
                <a:gd name="T36" fmla="*/ 999363665 w 102"/>
                <a:gd name="T37" fmla="*/ 482338839 h 78"/>
                <a:gd name="T38" fmla="*/ 972973973 w 102"/>
                <a:gd name="T39" fmla="*/ 369388385 h 78"/>
                <a:gd name="T40" fmla="*/ 948523255 w 102"/>
                <a:gd name="T41" fmla="*/ 256703969 h 78"/>
                <a:gd name="T42" fmla="*/ 924519287 w 102"/>
                <a:gd name="T43" fmla="*/ 188503389 h 78"/>
                <a:gd name="T44" fmla="*/ 912752469 w 102"/>
                <a:gd name="T45" fmla="*/ 180884996 h 78"/>
                <a:gd name="T46" fmla="*/ 900519249 w 102"/>
                <a:gd name="T47" fmla="*/ 157700523 h 78"/>
                <a:gd name="T48" fmla="*/ 886003150 w 102"/>
                <a:gd name="T49" fmla="*/ 89820935 h 78"/>
                <a:gd name="T50" fmla="*/ 850236293 w 102"/>
                <a:gd name="T51" fmla="*/ 23184541 h 78"/>
                <a:gd name="T52" fmla="*/ 838003074 w 102"/>
                <a:gd name="T53" fmla="*/ 0 h 78"/>
                <a:gd name="T54" fmla="*/ 628567565 w 102"/>
                <a:gd name="T55" fmla="*/ 29507836 h 78"/>
                <a:gd name="T56" fmla="*/ 517510891 w 102"/>
                <a:gd name="T57" fmla="*/ 105063255 h 78"/>
                <a:gd name="T58" fmla="*/ 505744400 w 102"/>
                <a:gd name="T59" fmla="*/ 136134849 h 78"/>
                <a:gd name="T60" fmla="*/ 443227898 w 102"/>
                <a:gd name="T61" fmla="*/ 173263797 h 78"/>
                <a:gd name="T62" fmla="*/ 467228918 w 102"/>
                <a:gd name="T63" fmla="*/ 188503389 h 78"/>
                <a:gd name="T64" fmla="*/ 467228918 w 102"/>
                <a:gd name="T65" fmla="*/ 204066780 h 78"/>
                <a:gd name="T66" fmla="*/ 481743707 w 102"/>
                <a:gd name="T67" fmla="*/ 241195454 h 78"/>
                <a:gd name="T68" fmla="*/ 370774483 w 102"/>
                <a:gd name="T69" fmla="*/ 293832488 h 78"/>
                <a:gd name="T70" fmla="*/ 233343920 w 102"/>
                <a:gd name="T71" fmla="*/ 293832488 h 78"/>
                <a:gd name="T72" fmla="*/ 110608000 w 102"/>
                <a:gd name="T73" fmla="*/ 317017234 h 78"/>
                <a:gd name="T74" fmla="*/ 74840673 w 102"/>
                <a:gd name="T75" fmla="*/ 346203951 h 78"/>
                <a:gd name="T76" fmla="*/ 110608000 w 102"/>
                <a:gd name="T77" fmla="*/ 391274505 h 78"/>
                <a:gd name="T78" fmla="*/ 24000028 w 102"/>
                <a:gd name="T79" fmla="*/ 451588082 h 78"/>
                <a:gd name="T80" fmla="*/ 691174957 w 102"/>
                <a:gd name="T81" fmla="*/ 414459251 h 78"/>
                <a:gd name="T82" fmla="*/ 702962737 w 102"/>
                <a:gd name="T83" fmla="*/ 429632431 h 78"/>
                <a:gd name="T84" fmla="*/ 727413456 w 102"/>
                <a:gd name="T85" fmla="*/ 437589121 h 78"/>
                <a:gd name="T86" fmla="*/ 763179657 w 102"/>
                <a:gd name="T87" fmla="*/ 474717640 h 78"/>
                <a:gd name="T88" fmla="*/ 814020067 w 102"/>
                <a:gd name="T89" fmla="*/ 482338839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a:solidFill>
                <a:schemeClr val="tx1"/>
              </a:solidFill>
              <a:round/>
              <a:headEnd/>
              <a:tailEnd/>
            </a:ln>
          </p:spPr>
          <p:txBody>
            <a:bodyPr/>
            <a:lstStyle/>
            <a:p>
              <a:endParaRPr lang="en-US"/>
            </a:p>
          </p:txBody>
        </p:sp>
        <p:sp>
          <p:nvSpPr>
            <p:cNvPr id="24603" name="Freeform 16"/>
            <p:cNvSpPr>
              <a:spLocks/>
            </p:cNvSpPr>
            <p:nvPr/>
          </p:nvSpPr>
          <p:spPr bwMode="auto">
            <a:xfrm>
              <a:off x="4721" y="1428"/>
              <a:ext cx="118" cy="205"/>
            </a:xfrm>
            <a:custGeom>
              <a:avLst/>
              <a:gdLst>
                <a:gd name="T0" fmla="*/ 0 w 23"/>
                <a:gd name="T1" fmla="*/ 37684307 h 42"/>
                <a:gd name="T2" fmla="*/ 12436657 w 23"/>
                <a:gd name="T3" fmla="*/ 53463805 h 42"/>
                <a:gd name="T4" fmla="*/ 0 w 23"/>
                <a:gd name="T5" fmla="*/ 61184493 h 42"/>
                <a:gd name="T6" fmla="*/ 12436657 w 23"/>
                <a:gd name="T7" fmla="*/ 61184493 h 42"/>
                <a:gd name="T8" fmla="*/ 12436657 w 23"/>
                <a:gd name="T9" fmla="*/ 69229119 h 42"/>
                <a:gd name="T10" fmla="*/ 36962339 w 23"/>
                <a:gd name="T11" fmla="*/ 106915583 h 42"/>
                <a:gd name="T12" fmla="*/ 51827286 w 23"/>
                <a:gd name="T13" fmla="*/ 130482843 h 42"/>
                <a:gd name="T14" fmla="*/ 36962339 w 23"/>
                <a:gd name="T15" fmla="*/ 146248079 h 42"/>
                <a:gd name="T16" fmla="*/ 36962339 w 23"/>
                <a:gd name="T17" fmla="*/ 162027685 h 42"/>
                <a:gd name="T18" fmla="*/ 63805452 w 23"/>
                <a:gd name="T19" fmla="*/ 199714676 h 42"/>
                <a:gd name="T20" fmla="*/ 63805452 w 23"/>
                <a:gd name="T21" fmla="*/ 215480068 h 42"/>
                <a:gd name="T22" fmla="*/ 63805452 w 23"/>
                <a:gd name="T23" fmla="*/ 223200561 h 42"/>
                <a:gd name="T24" fmla="*/ 76334872 w 23"/>
                <a:gd name="T25" fmla="*/ 223200561 h 42"/>
                <a:gd name="T26" fmla="*/ 63805452 w 23"/>
                <a:gd name="T27" fmla="*/ 215480068 h 42"/>
                <a:gd name="T28" fmla="*/ 76334872 w 23"/>
                <a:gd name="T29" fmla="*/ 215480068 h 42"/>
                <a:gd name="T30" fmla="*/ 88789614 w 23"/>
                <a:gd name="T31" fmla="*/ 229677778 h 42"/>
                <a:gd name="T32" fmla="*/ 100753866 w 23"/>
                <a:gd name="T33" fmla="*/ 260954128 h 42"/>
                <a:gd name="T34" fmla="*/ 100753866 w 23"/>
                <a:gd name="T35" fmla="*/ 284454226 h 42"/>
                <a:gd name="T36" fmla="*/ 113297816 w 23"/>
                <a:gd name="T37" fmla="*/ 298638503 h 42"/>
                <a:gd name="T38" fmla="*/ 125734561 w 23"/>
                <a:gd name="T39" fmla="*/ 322462696 h 42"/>
                <a:gd name="T40" fmla="*/ 253441506 w 23"/>
                <a:gd name="T41" fmla="*/ 306696835 h 42"/>
                <a:gd name="T42" fmla="*/ 239036071 w 23"/>
                <a:gd name="T43" fmla="*/ 298638503 h 42"/>
                <a:gd name="T44" fmla="*/ 226598424 w 23"/>
                <a:gd name="T45" fmla="*/ 290847881 h 42"/>
                <a:gd name="T46" fmla="*/ 226598424 w 23"/>
                <a:gd name="T47" fmla="*/ 284454226 h 42"/>
                <a:gd name="T48" fmla="*/ 239036071 w 23"/>
                <a:gd name="T49" fmla="*/ 276733734 h 42"/>
                <a:gd name="T50" fmla="*/ 226598424 w 23"/>
                <a:gd name="T51" fmla="*/ 260954128 h 42"/>
                <a:gd name="T52" fmla="*/ 226598424 w 23"/>
                <a:gd name="T53" fmla="*/ 207435325 h 42"/>
                <a:gd name="T54" fmla="*/ 226598424 w 23"/>
                <a:gd name="T55" fmla="*/ 191655875 h 42"/>
                <a:gd name="T56" fmla="*/ 239036071 w 23"/>
                <a:gd name="T57" fmla="*/ 162027685 h 42"/>
                <a:gd name="T58" fmla="*/ 239036071 w 23"/>
                <a:gd name="T59" fmla="*/ 146248079 h 42"/>
                <a:gd name="T60" fmla="*/ 239036071 w 23"/>
                <a:gd name="T61" fmla="*/ 130482843 h 42"/>
                <a:gd name="T62" fmla="*/ 239036071 w 23"/>
                <a:gd name="T63" fmla="*/ 114703237 h 42"/>
                <a:gd name="T64" fmla="*/ 239036071 w 23"/>
                <a:gd name="T65" fmla="*/ 106915583 h 42"/>
                <a:gd name="T66" fmla="*/ 239036071 w 23"/>
                <a:gd name="T67" fmla="*/ 98870996 h 42"/>
                <a:gd name="T68" fmla="*/ 278422365 w 23"/>
                <a:gd name="T69" fmla="*/ 85077898 h 42"/>
                <a:gd name="T70" fmla="*/ 290404594 w 23"/>
                <a:gd name="T71" fmla="*/ 53463805 h 42"/>
                <a:gd name="T72" fmla="*/ 278422365 w 23"/>
                <a:gd name="T73" fmla="*/ 37684307 h 42"/>
                <a:gd name="T74" fmla="*/ 278422365 w 23"/>
                <a:gd name="T75" fmla="*/ 23500186 h 42"/>
                <a:gd name="T76" fmla="*/ 278422365 w 23"/>
                <a:gd name="T77" fmla="*/ 23500186 h 42"/>
                <a:gd name="T78" fmla="*/ 278422365 w 23"/>
                <a:gd name="T79" fmla="*/ 15779503 h 42"/>
                <a:gd name="T80" fmla="*/ 265896392 w 23"/>
                <a:gd name="T81" fmla="*/ 0 h 42"/>
                <a:gd name="T82" fmla="*/ 0 w 23"/>
                <a:gd name="T83" fmla="*/ 37684307 h 42"/>
                <a:gd name="T84" fmla="*/ 0 w 23"/>
                <a:gd name="T85" fmla="*/ 3768430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a:solidFill>
                <a:schemeClr val="tx1"/>
              </a:solidFill>
              <a:round/>
              <a:headEnd/>
              <a:tailEnd/>
            </a:ln>
          </p:spPr>
          <p:txBody>
            <a:bodyPr/>
            <a:lstStyle/>
            <a:p>
              <a:endParaRPr lang="en-US"/>
            </a:p>
          </p:txBody>
        </p:sp>
        <p:sp>
          <p:nvSpPr>
            <p:cNvPr id="24604" name="Freeform 17"/>
            <p:cNvSpPr>
              <a:spLocks/>
            </p:cNvSpPr>
            <p:nvPr/>
          </p:nvSpPr>
          <p:spPr bwMode="auto">
            <a:xfrm>
              <a:off x="2096" y="1760"/>
              <a:ext cx="390" cy="458"/>
            </a:xfrm>
            <a:custGeom>
              <a:avLst/>
              <a:gdLst>
                <a:gd name="T0" fmla="*/ 836682839 w 76"/>
                <a:gd name="T1" fmla="*/ 708916415 h 94"/>
                <a:gd name="T2" fmla="*/ 962148169 w 76"/>
                <a:gd name="T3" fmla="*/ 204230280 h 94"/>
                <a:gd name="T4" fmla="*/ 646265538 w 76"/>
                <a:gd name="T5" fmla="*/ 173393910 h 94"/>
                <a:gd name="T6" fmla="*/ 671299095 w 76"/>
                <a:gd name="T7" fmla="*/ 44780361 h 94"/>
                <a:gd name="T8" fmla="*/ 202394729 w 76"/>
                <a:gd name="T9" fmla="*/ 0 h 94"/>
                <a:gd name="T10" fmla="*/ 0 w 76"/>
                <a:gd name="T11" fmla="*/ 633030634 h 94"/>
                <a:gd name="T12" fmla="*/ 0 w 76"/>
                <a:gd name="T13" fmla="*/ 633030634 h 94"/>
                <a:gd name="T14" fmla="*/ 836682839 w 76"/>
                <a:gd name="T15" fmla="*/ 708916415 h 94"/>
                <a:gd name="T16" fmla="*/ 836682839 w 76"/>
                <a:gd name="T17" fmla="*/ 70891641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a:solidFill>
                <a:schemeClr val="tx1"/>
              </a:solidFill>
              <a:round/>
              <a:headEnd/>
              <a:tailEnd/>
            </a:ln>
          </p:spPr>
          <p:txBody>
            <a:bodyPr/>
            <a:lstStyle/>
            <a:p>
              <a:endParaRPr lang="en-US"/>
            </a:p>
          </p:txBody>
        </p:sp>
        <p:sp>
          <p:nvSpPr>
            <p:cNvPr id="24605" name="Freeform 18"/>
            <p:cNvSpPr>
              <a:spLocks/>
            </p:cNvSpPr>
            <p:nvPr/>
          </p:nvSpPr>
          <p:spPr bwMode="auto">
            <a:xfrm>
              <a:off x="1661" y="1077"/>
              <a:ext cx="460" cy="322"/>
            </a:xfrm>
            <a:custGeom>
              <a:avLst/>
              <a:gdLst>
                <a:gd name="T0" fmla="*/ 12124129 w 90"/>
                <a:gd name="T1" fmla="*/ 305287786 h 66"/>
                <a:gd name="T2" fmla="*/ 0 w 90"/>
                <a:gd name="T3" fmla="*/ 305287786 h 66"/>
                <a:gd name="T4" fmla="*/ 12124129 w 90"/>
                <a:gd name="T5" fmla="*/ 283440037 h 66"/>
                <a:gd name="T6" fmla="*/ 12124129 w 90"/>
                <a:gd name="T7" fmla="*/ 267717233 h 66"/>
                <a:gd name="T8" fmla="*/ 12124129 w 90"/>
                <a:gd name="T9" fmla="*/ 267717233 h 66"/>
                <a:gd name="T10" fmla="*/ 23781491 w 90"/>
                <a:gd name="T11" fmla="*/ 275741392 h 66"/>
                <a:gd name="T12" fmla="*/ 12124129 w 90"/>
                <a:gd name="T13" fmla="*/ 283440037 h 66"/>
                <a:gd name="T14" fmla="*/ 35905635 w 90"/>
                <a:gd name="T15" fmla="*/ 275741392 h 66"/>
                <a:gd name="T16" fmla="*/ 35905635 w 90"/>
                <a:gd name="T17" fmla="*/ 267717233 h 66"/>
                <a:gd name="T18" fmla="*/ 35905635 w 90"/>
                <a:gd name="T19" fmla="*/ 251992556 h 66"/>
                <a:gd name="T20" fmla="*/ 23781491 w 90"/>
                <a:gd name="T21" fmla="*/ 228569077 h 66"/>
                <a:gd name="T22" fmla="*/ 35905635 w 90"/>
                <a:gd name="T23" fmla="*/ 228569077 h 66"/>
                <a:gd name="T24" fmla="*/ 61967765 w 90"/>
                <a:gd name="T25" fmla="*/ 220868402 h 66"/>
                <a:gd name="T26" fmla="*/ 47474989 w 90"/>
                <a:gd name="T27" fmla="*/ 214422160 h 66"/>
                <a:gd name="T28" fmla="*/ 35905635 w 90"/>
                <a:gd name="T29" fmla="*/ 220868402 h 66"/>
                <a:gd name="T30" fmla="*/ 35905635 w 90"/>
                <a:gd name="T31" fmla="*/ 190996027 h 66"/>
                <a:gd name="T32" fmla="*/ 35905635 w 90"/>
                <a:gd name="T33" fmla="*/ 167573172 h 66"/>
                <a:gd name="T34" fmla="*/ 35905635 w 90"/>
                <a:gd name="T35" fmla="*/ 130002737 h 66"/>
                <a:gd name="T36" fmla="*/ 23781491 w 90"/>
                <a:gd name="T37" fmla="*/ 84405840 h 66"/>
                <a:gd name="T38" fmla="*/ 23781491 w 90"/>
                <a:gd name="T39" fmla="*/ 45271169 h 66"/>
                <a:gd name="T40" fmla="*/ 133206428 w 90"/>
                <a:gd name="T41" fmla="*/ 69020239 h 66"/>
                <a:gd name="T42" fmla="*/ 230992622 w 90"/>
                <a:gd name="T43" fmla="*/ 98552211 h 66"/>
                <a:gd name="T44" fmla="*/ 280819151 w 90"/>
                <a:gd name="T45" fmla="*/ 106590733 h 66"/>
                <a:gd name="T46" fmla="*/ 292943357 w 90"/>
                <a:gd name="T47" fmla="*/ 114277825 h 66"/>
                <a:gd name="T48" fmla="*/ 292943357 w 90"/>
                <a:gd name="T49" fmla="*/ 153426138 h 66"/>
                <a:gd name="T50" fmla="*/ 266434118 w 90"/>
                <a:gd name="T51" fmla="*/ 175273847 h 66"/>
                <a:gd name="T52" fmla="*/ 266434118 w 90"/>
                <a:gd name="T53" fmla="*/ 190996027 h 66"/>
                <a:gd name="T54" fmla="*/ 266434118 w 90"/>
                <a:gd name="T55" fmla="*/ 206721485 h 66"/>
                <a:gd name="T56" fmla="*/ 280819151 w 90"/>
                <a:gd name="T57" fmla="*/ 214422160 h 66"/>
                <a:gd name="T58" fmla="*/ 304599794 w 90"/>
                <a:gd name="T59" fmla="*/ 183295195 h 66"/>
                <a:gd name="T60" fmla="*/ 328293915 w 90"/>
                <a:gd name="T61" fmla="*/ 159871755 h 66"/>
                <a:gd name="T62" fmla="*/ 352074640 w 90"/>
                <a:gd name="T63" fmla="*/ 137701226 h 66"/>
                <a:gd name="T64" fmla="*/ 316723999 w 90"/>
                <a:gd name="T65" fmla="*/ 76718767 h 66"/>
                <a:gd name="T66" fmla="*/ 328293915 w 90"/>
                <a:gd name="T67" fmla="*/ 69020239 h 66"/>
                <a:gd name="T68" fmla="*/ 352074640 w 90"/>
                <a:gd name="T69" fmla="*/ 53295366 h 66"/>
                <a:gd name="T70" fmla="*/ 328293915 w 90"/>
                <a:gd name="T71" fmla="*/ 37569840 h 66"/>
                <a:gd name="T72" fmla="*/ 328293915 w 90"/>
                <a:gd name="T73" fmla="*/ 0 h 66"/>
                <a:gd name="T74" fmla="*/ 754460914 w 90"/>
                <a:gd name="T75" fmla="*/ 69020239 h 66"/>
                <a:gd name="T76" fmla="*/ 1094879444 w 90"/>
                <a:gd name="T77" fmla="*/ 122315566 h 66"/>
                <a:gd name="T78" fmla="*/ 973329576 w 90"/>
                <a:gd name="T79" fmla="*/ 451012272 h 66"/>
                <a:gd name="T80" fmla="*/ 973329576 w 90"/>
                <a:gd name="T81" fmla="*/ 458713728 h 66"/>
                <a:gd name="T82" fmla="*/ 973329576 w 90"/>
                <a:gd name="T83" fmla="*/ 466738043 h 66"/>
                <a:gd name="T84" fmla="*/ 985453618 w 90"/>
                <a:gd name="T85" fmla="*/ 480815174 h 66"/>
                <a:gd name="T86" fmla="*/ 973329576 w 90"/>
                <a:gd name="T87" fmla="*/ 488582825 h 66"/>
                <a:gd name="T88" fmla="*/ 973329576 w 90"/>
                <a:gd name="T89" fmla="*/ 504307658 h 66"/>
                <a:gd name="T90" fmla="*/ 668816221 w 90"/>
                <a:gd name="T91" fmla="*/ 466738043 h 66"/>
                <a:gd name="T92" fmla="*/ 633357716 w 90"/>
                <a:gd name="T93" fmla="*/ 466738043 h 66"/>
                <a:gd name="T94" fmla="*/ 609130240 w 90"/>
                <a:gd name="T95" fmla="*/ 458713728 h 66"/>
                <a:gd name="T96" fmla="*/ 571407145 w 90"/>
                <a:gd name="T97" fmla="*/ 466738043 h 66"/>
                <a:gd name="T98" fmla="*/ 535592089 w 90"/>
                <a:gd name="T99" fmla="*/ 458713728 h 66"/>
                <a:gd name="T100" fmla="*/ 499687404 w 90"/>
                <a:gd name="T101" fmla="*/ 466738043 h 66"/>
                <a:gd name="T102" fmla="*/ 449860875 w 90"/>
                <a:gd name="T103" fmla="*/ 458713728 h 66"/>
                <a:gd name="T104" fmla="*/ 364199663 w 90"/>
                <a:gd name="T105" fmla="*/ 458713728 h 66"/>
                <a:gd name="T106" fmla="*/ 292943357 w 90"/>
                <a:gd name="T107" fmla="*/ 443311753 h 66"/>
                <a:gd name="T108" fmla="*/ 230992622 w 90"/>
                <a:gd name="T109" fmla="*/ 443311753 h 66"/>
                <a:gd name="T110" fmla="*/ 145331206 w 90"/>
                <a:gd name="T111" fmla="*/ 427589106 h 66"/>
                <a:gd name="T112" fmla="*/ 133206428 w 90"/>
                <a:gd name="T113" fmla="*/ 381995176 h 66"/>
                <a:gd name="T114" fmla="*/ 133206428 w 90"/>
                <a:gd name="T115" fmla="*/ 358568886 h 66"/>
                <a:gd name="T116" fmla="*/ 85644141 w 90"/>
                <a:gd name="T117" fmla="*/ 336735033 h 66"/>
                <a:gd name="T118" fmla="*/ 73627882 w 90"/>
                <a:gd name="T119" fmla="*/ 329037011 h 66"/>
                <a:gd name="T120" fmla="*/ 35905635 w 90"/>
                <a:gd name="T121" fmla="*/ 321012775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FFC66D"/>
            </a:solidFill>
            <a:ln w="12700">
              <a:solidFill>
                <a:schemeClr val="tx1"/>
              </a:solidFill>
              <a:round/>
              <a:headEnd/>
              <a:tailEnd/>
            </a:ln>
          </p:spPr>
          <p:txBody>
            <a:bodyPr/>
            <a:lstStyle/>
            <a:p>
              <a:endParaRPr lang="en-US"/>
            </a:p>
          </p:txBody>
        </p:sp>
        <p:sp>
          <p:nvSpPr>
            <p:cNvPr id="24606" name="Freeform 19"/>
            <p:cNvSpPr>
              <a:spLocks/>
            </p:cNvSpPr>
            <p:nvPr/>
          </p:nvSpPr>
          <p:spPr bwMode="auto">
            <a:xfrm>
              <a:off x="1537" y="1282"/>
              <a:ext cx="555" cy="439"/>
            </a:xfrm>
            <a:custGeom>
              <a:avLst/>
              <a:gdLst>
                <a:gd name="T0" fmla="*/ 0 w 108"/>
                <a:gd name="T1" fmla="*/ 511131468 h 90"/>
                <a:gd name="T2" fmla="*/ 0 w 108"/>
                <a:gd name="T3" fmla="*/ 472042765 h 90"/>
                <a:gd name="T4" fmla="*/ 12690395 w 108"/>
                <a:gd name="T5" fmla="*/ 434533369 h 90"/>
                <a:gd name="T6" fmla="*/ 24789489 w 108"/>
                <a:gd name="T7" fmla="*/ 389397785 h 90"/>
                <a:gd name="T8" fmla="*/ 37479890 w 108"/>
                <a:gd name="T9" fmla="*/ 373628130 h 90"/>
                <a:gd name="T10" fmla="*/ 65214517 w 108"/>
                <a:gd name="T11" fmla="*/ 357921847 h 90"/>
                <a:gd name="T12" fmla="*/ 65214517 w 108"/>
                <a:gd name="T13" fmla="*/ 343861676 h 90"/>
                <a:gd name="T14" fmla="*/ 127390430 w 108"/>
                <a:gd name="T15" fmla="*/ 281393441 h 90"/>
                <a:gd name="T16" fmla="*/ 204703922 w 108"/>
                <a:gd name="T17" fmla="*/ 174960054 h 90"/>
                <a:gd name="T18" fmla="*/ 257246867 w 108"/>
                <a:gd name="T19" fmla="*/ 98351224 h 90"/>
                <a:gd name="T20" fmla="*/ 307394680 w 108"/>
                <a:gd name="T21" fmla="*/ 23382527 h 90"/>
                <a:gd name="T22" fmla="*/ 307394680 w 108"/>
                <a:gd name="T23" fmla="*/ 0 h 90"/>
                <a:gd name="T24" fmla="*/ 347250822 w 108"/>
                <a:gd name="T25" fmla="*/ 0 h 90"/>
                <a:gd name="T26" fmla="*/ 384726714 w 108"/>
                <a:gd name="T27" fmla="*/ 7690426 h 90"/>
                <a:gd name="T28" fmla="*/ 397305394 w 108"/>
                <a:gd name="T29" fmla="*/ 15703478 h 90"/>
                <a:gd name="T30" fmla="*/ 449830251 w 108"/>
                <a:gd name="T31" fmla="*/ 37512176 h 90"/>
                <a:gd name="T32" fmla="*/ 449830251 w 108"/>
                <a:gd name="T33" fmla="*/ 60905376 h 90"/>
                <a:gd name="T34" fmla="*/ 462520425 w 108"/>
                <a:gd name="T35" fmla="*/ 106364279 h 90"/>
                <a:gd name="T36" fmla="*/ 552524462 w 108"/>
                <a:gd name="T37" fmla="*/ 121799982 h 90"/>
                <a:gd name="T38" fmla="*/ 617165252 w 108"/>
                <a:gd name="T39" fmla="*/ 121799982 h 90"/>
                <a:gd name="T40" fmla="*/ 694959457 w 108"/>
                <a:gd name="T41" fmla="*/ 137503377 h 90"/>
                <a:gd name="T42" fmla="*/ 782035397 w 108"/>
                <a:gd name="T43" fmla="*/ 137503377 h 90"/>
                <a:gd name="T44" fmla="*/ 834559595 w 108"/>
                <a:gd name="T45" fmla="*/ 145519319 h 90"/>
                <a:gd name="T46" fmla="*/ 872035816 w 108"/>
                <a:gd name="T47" fmla="*/ 137503377 h 90"/>
                <a:gd name="T48" fmla="*/ 912443751 w 108"/>
                <a:gd name="T49" fmla="*/ 145519319 h 90"/>
                <a:gd name="T50" fmla="*/ 949829856 w 108"/>
                <a:gd name="T51" fmla="*/ 137503377 h 90"/>
                <a:gd name="T52" fmla="*/ 977088159 w 108"/>
                <a:gd name="T53" fmla="*/ 145519319 h 90"/>
                <a:gd name="T54" fmla="*/ 1014564380 w 108"/>
                <a:gd name="T55" fmla="*/ 145519319 h 90"/>
                <a:gd name="T56" fmla="*/ 1334538316 w 108"/>
                <a:gd name="T57" fmla="*/ 182975996 h 90"/>
                <a:gd name="T58" fmla="*/ 1349604054 w 108"/>
                <a:gd name="T59" fmla="*/ 206355763 h 90"/>
                <a:gd name="T60" fmla="*/ 1387085208 w 108"/>
                <a:gd name="T61" fmla="*/ 214048757 h 90"/>
                <a:gd name="T62" fmla="*/ 1309749310 w 108"/>
                <a:gd name="T63" fmla="*/ 304773208 h 90"/>
                <a:gd name="T64" fmla="*/ 1297062096 w 108"/>
                <a:gd name="T65" fmla="*/ 320479335 h 90"/>
                <a:gd name="T66" fmla="*/ 1259694408 w 108"/>
                <a:gd name="T67" fmla="*/ 336183042 h 90"/>
                <a:gd name="T68" fmla="*/ 1207169552 w 108"/>
                <a:gd name="T69" fmla="*/ 389397785 h 90"/>
                <a:gd name="T70" fmla="*/ 1244537897 w 108"/>
                <a:gd name="T71" fmla="*/ 404767228 h 90"/>
                <a:gd name="T72" fmla="*/ 1244537897 w 108"/>
                <a:gd name="T73" fmla="*/ 418827710 h 90"/>
                <a:gd name="T74" fmla="*/ 1231958559 w 108"/>
                <a:gd name="T75" fmla="*/ 426843497 h 90"/>
                <a:gd name="T76" fmla="*/ 1219748233 w 108"/>
                <a:gd name="T77" fmla="*/ 457916101 h 90"/>
                <a:gd name="T78" fmla="*/ 667318163 w 108"/>
                <a:gd name="T79" fmla="*/ 617495708 h 90"/>
                <a:gd name="T80" fmla="*/ 12690395 w 108"/>
                <a:gd name="T81" fmla="*/ 518821028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a:solidFill>
                <a:schemeClr val="tx1"/>
              </a:solidFill>
              <a:round/>
              <a:headEnd/>
              <a:tailEnd/>
            </a:ln>
          </p:spPr>
          <p:txBody>
            <a:bodyPr/>
            <a:lstStyle/>
            <a:p>
              <a:endParaRPr lang="en-US"/>
            </a:p>
          </p:txBody>
        </p:sp>
        <p:sp>
          <p:nvSpPr>
            <p:cNvPr id="24607" name="Freeform 20"/>
            <p:cNvSpPr>
              <a:spLocks/>
            </p:cNvSpPr>
            <p:nvPr/>
          </p:nvSpPr>
          <p:spPr bwMode="auto">
            <a:xfrm>
              <a:off x="1989" y="1155"/>
              <a:ext cx="415" cy="634"/>
            </a:xfrm>
            <a:custGeom>
              <a:avLst/>
              <a:gdLst>
                <a:gd name="T0" fmla="*/ 87379457 w 81"/>
                <a:gd name="T1" fmla="*/ 653818104 h 130"/>
                <a:gd name="T2" fmla="*/ 99717556 w 81"/>
                <a:gd name="T3" fmla="*/ 624353699 h 130"/>
                <a:gd name="T4" fmla="*/ 112034997 w 81"/>
                <a:gd name="T5" fmla="*/ 616347746 h 130"/>
                <a:gd name="T6" fmla="*/ 112034997 w 81"/>
                <a:gd name="T7" fmla="*/ 600994419 h 130"/>
                <a:gd name="T8" fmla="*/ 75534542 w 81"/>
                <a:gd name="T9" fmla="*/ 586880220 h 130"/>
                <a:gd name="T10" fmla="*/ 123900509 w 81"/>
                <a:gd name="T11" fmla="*/ 532161013 h 130"/>
                <a:gd name="T12" fmla="*/ 162822371 w 81"/>
                <a:gd name="T13" fmla="*/ 518115793 h 130"/>
                <a:gd name="T14" fmla="*/ 175231419 w 81"/>
                <a:gd name="T15" fmla="*/ 502440043 h 130"/>
                <a:gd name="T16" fmla="*/ 248358450 w 81"/>
                <a:gd name="T17" fmla="*/ 410570404 h 130"/>
                <a:gd name="T18" fmla="*/ 211749110 w 81"/>
                <a:gd name="T19" fmla="*/ 402566636 h 130"/>
                <a:gd name="T20" fmla="*/ 199431669 w 81"/>
                <a:gd name="T21" fmla="*/ 380849122 h 130"/>
                <a:gd name="T22" fmla="*/ 199431669 w 81"/>
                <a:gd name="T23" fmla="*/ 357478294 h 130"/>
                <a:gd name="T24" fmla="*/ 199431669 w 81"/>
                <a:gd name="T25" fmla="*/ 341802544 h 130"/>
                <a:gd name="T26" fmla="*/ 199431669 w 81"/>
                <a:gd name="T27" fmla="*/ 327688657 h 130"/>
                <a:gd name="T28" fmla="*/ 323332055 w 81"/>
                <a:gd name="T29" fmla="*/ 0 h 130"/>
                <a:gd name="T30" fmla="*/ 423049652 w 81"/>
                <a:gd name="T31" fmla="*/ 145284290 h 130"/>
                <a:gd name="T32" fmla="*/ 447684862 w 81"/>
                <a:gd name="T33" fmla="*/ 198094358 h 130"/>
                <a:gd name="T34" fmla="*/ 435366929 w 81"/>
                <a:gd name="T35" fmla="*/ 220145687 h 130"/>
                <a:gd name="T36" fmla="*/ 461954135 w 81"/>
                <a:gd name="T37" fmla="*/ 235498702 h 130"/>
                <a:gd name="T38" fmla="*/ 523215572 w 81"/>
                <a:gd name="T39" fmla="*/ 296662311 h 130"/>
                <a:gd name="T40" fmla="*/ 535081001 w 81"/>
                <a:gd name="T41" fmla="*/ 327688657 h 130"/>
                <a:gd name="T42" fmla="*/ 562141041 w 81"/>
                <a:gd name="T43" fmla="*/ 341802544 h 130"/>
                <a:gd name="T44" fmla="*/ 610597939 w 81"/>
                <a:gd name="T45" fmla="*/ 349472341 h 130"/>
                <a:gd name="T46" fmla="*/ 574006142 w 81"/>
                <a:gd name="T47" fmla="*/ 396524560 h 130"/>
                <a:gd name="T48" fmla="*/ 562141041 w 81"/>
                <a:gd name="T49" fmla="*/ 425923107 h 130"/>
                <a:gd name="T50" fmla="*/ 562141041 w 81"/>
                <a:gd name="T51" fmla="*/ 433929684 h 130"/>
                <a:gd name="T52" fmla="*/ 535081001 w 81"/>
                <a:gd name="T53" fmla="*/ 457285843 h 130"/>
                <a:gd name="T54" fmla="*/ 535081001 w 81"/>
                <a:gd name="T55" fmla="*/ 471400042 h 130"/>
                <a:gd name="T56" fmla="*/ 574006142 w 81"/>
                <a:gd name="T57" fmla="*/ 494756201 h 130"/>
                <a:gd name="T58" fmla="*/ 622932923 w 81"/>
                <a:gd name="T59" fmla="*/ 463393777 h 130"/>
                <a:gd name="T60" fmla="*/ 634798680 w 81"/>
                <a:gd name="T61" fmla="*/ 479069527 h 130"/>
                <a:gd name="T62" fmla="*/ 647115958 w 81"/>
                <a:gd name="T63" fmla="*/ 487073295 h 130"/>
                <a:gd name="T64" fmla="*/ 647115958 w 81"/>
                <a:gd name="T65" fmla="*/ 526119249 h 130"/>
                <a:gd name="T66" fmla="*/ 673723821 w 81"/>
                <a:gd name="T67" fmla="*/ 563523437 h 130"/>
                <a:gd name="T68" fmla="*/ 661858064 w 81"/>
                <a:gd name="T69" fmla="*/ 578876452 h 130"/>
                <a:gd name="T70" fmla="*/ 697906364 w 81"/>
                <a:gd name="T71" fmla="*/ 592990963 h 130"/>
                <a:gd name="T72" fmla="*/ 710312175 w 81"/>
                <a:gd name="T73" fmla="*/ 616347746 h 130"/>
                <a:gd name="T74" fmla="*/ 710312175 w 81"/>
                <a:gd name="T75" fmla="*/ 640040686 h 130"/>
                <a:gd name="T76" fmla="*/ 734512588 w 81"/>
                <a:gd name="T77" fmla="*/ 661758355 h 130"/>
                <a:gd name="T78" fmla="*/ 761572300 w 81"/>
                <a:gd name="T79" fmla="*/ 640040686 h 130"/>
                <a:gd name="T80" fmla="*/ 810030182 w 81"/>
                <a:gd name="T81" fmla="*/ 653818104 h 130"/>
                <a:gd name="T82" fmla="*/ 834212889 w 81"/>
                <a:gd name="T83" fmla="*/ 640040686 h 130"/>
                <a:gd name="T84" fmla="*/ 885472358 w 81"/>
                <a:gd name="T85" fmla="*/ 647709858 h 130"/>
                <a:gd name="T86" fmla="*/ 909744254 w 81"/>
                <a:gd name="T87" fmla="*/ 653818104 h 130"/>
                <a:gd name="T88" fmla="*/ 946264568 w 81"/>
                <a:gd name="T89" fmla="*/ 640040686 h 130"/>
                <a:gd name="T90" fmla="*/ 985170035 w 81"/>
                <a:gd name="T91" fmla="*/ 647709858 h 130"/>
                <a:gd name="T92" fmla="*/ 1009369793 w 81"/>
                <a:gd name="T93" fmla="*/ 669494634 h 130"/>
                <a:gd name="T94" fmla="*/ 922065466 w 81"/>
                <a:gd name="T95" fmla="*/ 989446856 h 130"/>
                <a:gd name="T96" fmla="*/ 0 w 81"/>
                <a:gd name="T97" fmla="*/ 883208950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a:solidFill>
                <a:schemeClr val="tx1"/>
              </a:solidFill>
              <a:round/>
              <a:headEnd/>
              <a:tailEnd/>
            </a:ln>
          </p:spPr>
          <p:txBody>
            <a:bodyPr/>
            <a:lstStyle/>
            <a:p>
              <a:endParaRPr lang="en-US"/>
            </a:p>
          </p:txBody>
        </p:sp>
        <p:sp>
          <p:nvSpPr>
            <p:cNvPr id="24608" name="Freeform 21"/>
            <p:cNvSpPr>
              <a:spLocks/>
            </p:cNvSpPr>
            <p:nvPr/>
          </p:nvSpPr>
          <p:spPr bwMode="auto">
            <a:xfrm>
              <a:off x="2164" y="1170"/>
              <a:ext cx="706" cy="424"/>
            </a:xfrm>
            <a:custGeom>
              <a:avLst/>
              <a:gdLst>
                <a:gd name="T0" fmla="*/ 590794454 w 138"/>
                <a:gd name="T1" fmla="*/ 581779261 h 87"/>
                <a:gd name="T2" fmla="*/ 552262342 w 138"/>
                <a:gd name="T3" fmla="*/ 634278669 h 87"/>
                <a:gd name="T4" fmla="*/ 528417315 w 138"/>
                <a:gd name="T5" fmla="*/ 605028255 h 87"/>
                <a:gd name="T6" fmla="*/ 516225498 w 138"/>
                <a:gd name="T7" fmla="*/ 628208005 h 87"/>
                <a:gd name="T8" fmla="*/ 465486836 w 138"/>
                <a:gd name="T9" fmla="*/ 628208005 h 87"/>
                <a:gd name="T10" fmla="*/ 405875087 w 138"/>
                <a:gd name="T11" fmla="*/ 620303946 h 87"/>
                <a:gd name="T12" fmla="*/ 393682615 w 138"/>
                <a:gd name="T13" fmla="*/ 620303946 h 87"/>
                <a:gd name="T14" fmla="*/ 355242181 w 138"/>
                <a:gd name="T15" fmla="*/ 620303946 h 87"/>
                <a:gd name="T16" fmla="*/ 319099990 w 138"/>
                <a:gd name="T17" fmla="*/ 620303946 h 87"/>
                <a:gd name="T18" fmla="*/ 295163940 w 138"/>
                <a:gd name="T19" fmla="*/ 628208005 h 87"/>
                <a:gd name="T20" fmla="*/ 283420689 w 138"/>
                <a:gd name="T21" fmla="*/ 605028255 h 87"/>
                <a:gd name="T22" fmla="*/ 283420689 w 138"/>
                <a:gd name="T23" fmla="*/ 581779261 h 87"/>
                <a:gd name="T24" fmla="*/ 244996462 w 138"/>
                <a:gd name="T25" fmla="*/ 567738725 h 87"/>
                <a:gd name="T26" fmla="*/ 244996462 w 138"/>
                <a:gd name="T27" fmla="*/ 544555544 h 87"/>
                <a:gd name="T28" fmla="*/ 221043550 w 138"/>
                <a:gd name="T29" fmla="*/ 521309981 h 87"/>
                <a:gd name="T30" fmla="*/ 221043550 w 138"/>
                <a:gd name="T31" fmla="*/ 476113273 h 87"/>
                <a:gd name="T32" fmla="*/ 208855171 w 138"/>
                <a:gd name="T33" fmla="*/ 452867711 h 87"/>
                <a:gd name="T34" fmla="*/ 197111266 w 138"/>
                <a:gd name="T35" fmla="*/ 446796734 h 87"/>
                <a:gd name="T36" fmla="*/ 184919285 w 138"/>
                <a:gd name="T37" fmla="*/ 446796734 h 87"/>
                <a:gd name="T38" fmla="*/ 134198344 w 138"/>
                <a:gd name="T39" fmla="*/ 468475584 h 87"/>
                <a:gd name="T40" fmla="*/ 110244778 w 138"/>
                <a:gd name="T41" fmla="*/ 438892052 h 87"/>
                <a:gd name="T42" fmla="*/ 110244778 w 138"/>
                <a:gd name="T43" fmla="*/ 423281059 h 87"/>
                <a:gd name="T44" fmla="*/ 134198344 w 138"/>
                <a:gd name="T45" fmla="*/ 400033001 h 87"/>
                <a:gd name="T46" fmla="*/ 134198344 w 138"/>
                <a:gd name="T47" fmla="*/ 378419653 h 87"/>
                <a:gd name="T48" fmla="*/ 146390406 w 138"/>
                <a:gd name="T49" fmla="*/ 362823008 h 87"/>
                <a:gd name="T50" fmla="*/ 172709624 w 138"/>
                <a:gd name="T51" fmla="*/ 317950295 h 87"/>
                <a:gd name="T52" fmla="*/ 134198344 w 138"/>
                <a:gd name="T53" fmla="*/ 302353027 h 87"/>
                <a:gd name="T54" fmla="*/ 98518716 w 138"/>
                <a:gd name="T55" fmla="*/ 287064391 h 87"/>
                <a:gd name="T56" fmla="*/ 74565579 w 138"/>
                <a:gd name="T57" fmla="*/ 234232178 h 87"/>
                <a:gd name="T58" fmla="*/ 23935876 w 138"/>
                <a:gd name="T59" fmla="*/ 204660030 h 87"/>
                <a:gd name="T60" fmla="*/ 23935876 w 138"/>
                <a:gd name="T61" fmla="*/ 189370771 h 87"/>
                <a:gd name="T62" fmla="*/ 23935876 w 138"/>
                <a:gd name="T63" fmla="*/ 150528135 h 87"/>
                <a:gd name="T64" fmla="*/ 36145700 w 138"/>
                <a:gd name="T65" fmla="*/ 0 h 87"/>
                <a:gd name="T66" fmla="*/ 602534103 w 138"/>
                <a:gd name="T67" fmla="*/ 60469455 h 87"/>
                <a:gd name="T68" fmla="*/ 1694942113 w 138"/>
                <a:gd name="T69" fmla="*/ 144187748 h 87"/>
                <a:gd name="T70" fmla="*/ 1620286391 w 138"/>
                <a:gd name="T71" fmla="*/ 6575247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a:solidFill>
                <a:schemeClr val="tx1"/>
              </a:solidFill>
              <a:round/>
              <a:headEnd/>
              <a:tailEnd/>
            </a:ln>
          </p:spPr>
          <p:txBody>
            <a:bodyPr/>
            <a:lstStyle/>
            <a:p>
              <a:endParaRPr lang="en-US"/>
            </a:p>
          </p:txBody>
        </p:sp>
        <p:sp>
          <p:nvSpPr>
            <p:cNvPr id="24609" name="Freeform 22"/>
            <p:cNvSpPr>
              <a:spLocks/>
            </p:cNvSpPr>
            <p:nvPr/>
          </p:nvSpPr>
          <p:spPr bwMode="auto">
            <a:xfrm>
              <a:off x="1738" y="1677"/>
              <a:ext cx="440" cy="649"/>
            </a:xfrm>
            <a:custGeom>
              <a:avLst/>
              <a:gdLst>
                <a:gd name="T0" fmla="*/ 161047106 w 86"/>
                <a:gd name="T1" fmla="*/ 0 h 133"/>
                <a:gd name="T2" fmla="*/ 0 w 86"/>
                <a:gd name="T3" fmla="*/ 390602335 h 133"/>
                <a:gd name="T4" fmla="*/ 689241623 w 86"/>
                <a:gd name="T5" fmla="*/ 1018104668 h 133"/>
                <a:gd name="T6" fmla="*/ 689241623 w 86"/>
                <a:gd name="T7" fmla="*/ 1010395840 h 133"/>
                <a:gd name="T8" fmla="*/ 689241623 w 86"/>
                <a:gd name="T9" fmla="*/ 1002361595 h 133"/>
                <a:gd name="T10" fmla="*/ 701459785 w 86"/>
                <a:gd name="T11" fmla="*/ 972445695 h 133"/>
                <a:gd name="T12" fmla="*/ 701459785 w 86"/>
                <a:gd name="T13" fmla="*/ 964737491 h 133"/>
                <a:gd name="T14" fmla="*/ 701459785 w 86"/>
                <a:gd name="T15" fmla="*/ 903673353 h 133"/>
                <a:gd name="T16" fmla="*/ 701459785 w 86"/>
                <a:gd name="T17" fmla="*/ 880222701 h 133"/>
                <a:gd name="T18" fmla="*/ 701459785 w 86"/>
                <a:gd name="T19" fmla="*/ 872174089 h 133"/>
                <a:gd name="T20" fmla="*/ 737617212 w 86"/>
                <a:gd name="T21" fmla="*/ 872174089 h 133"/>
                <a:gd name="T22" fmla="*/ 761560407 w 86"/>
                <a:gd name="T23" fmla="*/ 872174089 h 133"/>
                <a:gd name="T24" fmla="*/ 773308362 w 86"/>
                <a:gd name="T25" fmla="*/ 880222701 h 133"/>
                <a:gd name="T26" fmla="*/ 773308362 w 86"/>
                <a:gd name="T27" fmla="*/ 887930280 h 133"/>
                <a:gd name="T28" fmla="*/ 785504257 w 86"/>
                <a:gd name="T29" fmla="*/ 895625367 h 133"/>
                <a:gd name="T30" fmla="*/ 811765085 w 86"/>
                <a:gd name="T31" fmla="*/ 895625367 h 133"/>
                <a:gd name="T32" fmla="*/ 835708935 w 86"/>
                <a:gd name="T33" fmla="*/ 842271931 h 133"/>
                <a:gd name="T34" fmla="*/ 860119062 w 86"/>
                <a:gd name="T35" fmla="*/ 773498964 h 133"/>
                <a:gd name="T36" fmla="*/ 1056861125 w 86"/>
                <a:gd name="T37" fmla="*/ 130174194 h 133"/>
                <a:gd name="T38" fmla="*/ 602810592 w 86"/>
                <a:gd name="T39" fmla="*/ 69109802 h 133"/>
                <a:gd name="T40" fmla="*/ 161047106 w 86"/>
                <a:gd name="T41" fmla="*/ 0 h 133"/>
                <a:gd name="T42" fmla="*/ 16104710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a:solidFill>
                <a:schemeClr val="tx1"/>
              </a:solidFill>
              <a:round/>
              <a:headEnd/>
              <a:tailEnd/>
            </a:ln>
          </p:spPr>
          <p:txBody>
            <a:bodyPr/>
            <a:lstStyle/>
            <a:p>
              <a:endParaRPr lang="en-US"/>
            </a:p>
          </p:txBody>
        </p:sp>
        <p:sp>
          <p:nvSpPr>
            <p:cNvPr id="24610" name="Freeform 23"/>
            <p:cNvSpPr>
              <a:spLocks/>
            </p:cNvSpPr>
            <p:nvPr/>
          </p:nvSpPr>
          <p:spPr bwMode="auto">
            <a:xfrm>
              <a:off x="1968" y="2170"/>
              <a:ext cx="467" cy="517"/>
            </a:xfrm>
            <a:custGeom>
              <a:avLst/>
              <a:gdLst>
                <a:gd name="T0" fmla="*/ 987645344 w 91"/>
                <a:gd name="T1" fmla="*/ 807663176 h 106"/>
                <a:gd name="T2" fmla="*/ 1153100002 w 91"/>
                <a:gd name="T3" fmla="*/ 76559308 h 106"/>
                <a:gd name="T4" fmla="*/ 316099898 w 91"/>
                <a:gd name="T5" fmla="*/ 0 h 106"/>
                <a:gd name="T6" fmla="*/ 316099898 w 91"/>
                <a:gd name="T7" fmla="*/ 0 h 106"/>
                <a:gd name="T8" fmla="*/ 291533284 w 91"/>
                <a:gd name="T9" fmla="*/ 68872711 h 106"/>
                <a:gd name="T10" fmla="*/ 266507019 w 91"/>
                <a:gd name="T11" fmla="*/ 121670511 h 106"/>
                <a:gd name="T12" fmla="*/ 241939584 w 91"/>
                <a:gd name="T13" fmla="*/ 121670511 h 106"/>
                <a:gd name="T14" fmla="*/ 227032867 w 91"/>
                <a:gd name="T15" fmla="*/ 113983250 h 106"/>
                <a:gd name="T16" fmla="*/ 227032867 w 91"/>
                <a:gd name="T17" fmla="*/ 106296613 h 106"/>
                <a:gd name="T18" fmla="*/ 214575323 w 91"/>
                <a:gd name="T19" fmla="*/ 98286900 h 106"/>
                <a:gd name="T20" fmla="*/ 190007888 w 91"/>
                <a:gd name="T21" fmla="*/ 98286900 h 106"/>
                <a:gd name="T22" fmla="*/ 152979829 w 91"/>
                <a:gd name="T23" fmla="*/ 98286900 h 106"/>
                <a:gd name="T24" fmla="*/ 152979829 w 91"/>
                <a:gd name="T25" fmla="*/ 106296613 h 106"/>
                <a:gd name="T26" fmla="*/ 152979829 w 91"/>
                <a:gd name="T27" fmla="*/ 129680224 h 106"/>
                <a:gd name="T28" fmla="*/ 152979829 w 91"/>
                <a:gd name="T29" fmla="*/ 190540237 h 106"/>
                <a:gd name="T30" fmla="*/ 152979829 w 91"/>
                <a:gd name="T31" fmla="*/ 198226795 h 106"/>
                <a:gd name="T32" fmla="*/ 138076068 w 91"/>
                <a:gd name="T33" fmla="*/ 228033300 h 106"/>
                <a:gd name="T34" fmla="*/ 138076068 w 91"/>
                <a:gd name="T35" fmla="*/ 235719859 h 106"/>
                <a:gd name="T36" fmla="*/ 138076068 w 91"/>
                <a:gd name="T37" fmla="*/ 243729650 h 106"/>
                <a:gd name="T38" fmla="*/ 138076068 w 91"/>
                <a:gd name="T39" fmla="*/ 259412421 h 106"/>
                <a:gd name="T40" fmla="*/ 138076068 w 91"/>
                <a:gd name="T41" fmla="*/ 267099604 h 106"/>
                <a:gd name="T42" fmla="*/ 138076068 w 91"/>
                <a:gd name="T43" fmla="*/ 274786006 h 106"/>
                <a:gd name="T44" fmla="*/ 152979829 w 91"/>
                <a:gd name="T45" fmla="*/ 288840598 h 106"/>
                <a:gd name="T46" fmla="*/ 152979829 w 91"/>
                <a:gd name="T47" fmla="*/ 296850545 h 106"/>
                <a:gd name="T48" fmla="*/ 152979829 w 91"/>
                <a:gd name="T49" fmla="*/ 312210084 h 106"/>
                <a:gd name="T50" fmla="*/ 165455438 w 91"/>
                <a:gd name="T51" fmla="*/ 327906824 h 106"/>
                <a:gd name="T52" fmla="*/ 165455438 w 91"/>
                <a:gd name="T53" fmla="*/ 327906824 h 106"/>
                <a:gd name="T54" fmla="*/ 177550343 w 91"/>
                <a:gd name="T55" fmla="*/ 335916927 h 106"/>
                <a:gd name="T56" fmla="*/ 190007888 w 91"/>
                <a:gd name="T57" fmla="*/ 350023336 h 106"/>
                <a:gd name="T58" fmla="*/ 177550343 w 91"/>
                <a:gd name="T59" fmla="*/ 350023336 h 106"/>
                <a:gd name="T60" fmla="*/ 177550343 w 91"/>
                <a:gd name="T61" fmla="*/ 350023336 h 106"/>
                <a:gd name="T62" fmla="*/ 152979829 w 91"/>
                <a:gd name="T63" fmla="*/ 357710675 h 106"/>
                <a:gd name="T64" fmla="*/ 126074234 w 91"/>
                <a:gd name="T65" fmla="*/ 365397078 h 106"/>
                <a:gd name="T66" fmla="*/ 113527190 w 91"/>
                <a:gd name="T67" fmla="*/ 381079849 h 106"/>
                <a:gd name="T68" fmla="*/ 88956881 w 91"/>
                <a:gd name="T69" fmla="*/ 418572912 h 106"/>
                <a:gd name="T70" fmla="*/ 64023010 w 91"/>
                <a:gd name="T71" fmla="*/ 441956445 h 106"/>
                <a:gd name="T72" fmla="*/ 37025092 w 91"/>
                <a:gd name="T73" fmla="*/ 441956445 h 106"/>
                <a:gd name="T74" fmla="*/ 37025092 w 91"/>
                <a:gd name="T75" fmla="*/ 449966236 h 106"/>
                <a:gd name="T76" fmla="*/ 51931799 w 91"/>
                <a:gd name="T77" fmla="*/ 457639528 h 106"/>
                <a:gd name="T78" fmla="*/ 37025092 w 91"/>
                <a:gd name="T79" fmla="*/ 465326243 h 106"/>
                <a:gd name="T80" fmla="*/ 37025092 w 91"/>
                <a:gd name="T81" fmla="*/ 479380211 h 106"/>
                <a:gd name="T82" fmla="*/ 37025092 w 91"/>
                <a:gd name="T83" fmla="*/ 487390002 h 106"/>
                <a:gd name="T84" fmla="*/ 64023010 w 91"/>
                <a:gd name="T85" fmla="*/ 503073709 h 106"/>
                <a:gd name="T86" fmla="*/ 76498618 w 91"/>
                <a:gd name="T87" fmla="*/ 510760112 h 106"/>
                <a:gd name="T88" fmla="*/ 64023010 w 91"/>
                <a:gd name="T89" fmla="*/ 510760112 h 106"/>
                <a:gd name="T90" fmla="*/ 64023010 w 91"/>
                <a:gd name="T91" fmla="*/ 526456929 h 106"/>
                <a:gd name="T92" fmla="*/ 51931799 w 91"/>
                <a:gd name="T93" fmla="*/ 532553860 h 106"/>
                <a:gd name="T94" fmla="*/ 37025092 w 91"/>
                <a:gd name="T95" fmla="*/ 532553860 h 106"/>
                <a:gd name="T96" fmla="*/ 12475583 w 91"/>
                <a:gd name="T97" fmla="*/ 526456929 h 106"/>
                <a:gd name="T98" fmla="*/ 0 w 91"/>
                <a:gd name="T99" fmla="*/ 555937080 h 106"/>
                <a:gd name="T100" fmla="*/ 619631404 w 91"/>
                <a:gd name="T101" fmla="*/ 776283275 h 106"/>
                <a:gd name="T102" fmla="*/ 987645344 w 91"/>
                <a:gd name="T103" fmla="*/ 807663176 h 106"/>
                <a:gd name="T104" fmla="*/ 987645344 w 91"/>
                <a:gd name="T105" fmla="*/ 807663176 h 106"/>
                <a:gd name="T106" fmla="*/ 987645344 w 91"/>
                <a:gd name="T107" fmla="*/ 807663176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a:solidFill>
                <a:schemeClr val="tx1"/>
              </a:solidFill>
              <a:round/>
              <a:headEnd/>
              <a:tailEnd/>
            </a:ln>
          </p:spPr>
          <p:txBody>
            <a:bodyPr/>
            <a:lstStyle/>
            <a:p>
              <a:endParaRPr lang="en-US"/>
            </a:p>
          </p:txBody>
        </p:sp>
        <p:sp>
          <p:nvSpPr>
            <p:cNvPr id="24611" name="Freeform 24"/>
            <p:cNvSpPr>
              <a:spLocks/>
            </p:cNvSpPr>
            <p:nvPr/>
          </p:nvSpPr>
          <p:spPr bwMode="auto">
            <a:xfrm>
              <a:off x="3265" y="1248"/>
              <a:ext cx="456" cy="487"/>
            </a:xfrm>
            <a:custGeom>
              <a:avLst/>
              <a:gdLst>
                <a:gd name="T0" fmla="*/ 99731080 w 89"/>
                <a:gd name="T1" fmla="*/ 517598870 h 100"/>
                <a:gd name="T2" fmla="*/ 48481432 w 89"/>
                <a:gd name="T3" fmla="*/ 480632075 h 100"/>
                <a:gd name="T4" fmla="*/ 87412239 w 89"/>
                <a:gd name="T5" fmla="*/ 449910722 h 100"/>
                <a:gd name="T6" fmla="*/ 87412239 w 89"/>
                <a:gd name="T7" fmla="*/ 420799195 h 100"/>
                <a:gd name="T8" fmla="*/ 63116465 w 89"/>
                <a:gd name="T9" fmla="*/ 352776303 h 100"/>
                <a:gd name="T10" fmla="*/ 63116465 w 89"/>
                <a:gd name="T11" fmla="*/ 322107078 h 100"/>
                <a:gd name="T12" fmla="*/ 48481432 w 89"/>
                <a:gd name="T13" fmla="*/ 248054582 h 100"/>
                <a:gd name="T14" fmla="*/ 24186303 w 89"/>
                <a:gd name="T15" fmla="*/ 195557868 h 100"/>
                <a:gd name="T16" fmla="*/ 0 w 89"/>
                <a:gd name="T17" fmla="*/ 120250977 h 100"/>
                <a:gd name="T18" fmla="*/ 12318785 w 89"/>
                <a:gd name="T19" fmla="*/ 89208905 h 100"/>
                <a:gd name="T20" fmla="*/ 0 w 89"/>
                <a:gd name="T21" fmla="*/ 52493928 h 100"/>
                <a:gd name="T22" fmla="*/ 287329908 w 89"/>
                <a:gd name="T23" fmla="*/ 23133633 h 100"/>
                <a:gd name="T24" fmla="*/ 311516385 w 89"/>
                <a:gd name="T25" fmla="*/ 7604374 h 100"/>
                <a:gd name="T26" fmla="*/ 348130078 w 89"/>
                <a:gd name="T27" fmla="*/ 37033290 h 100"/>
                <a:gd name="T28" fmla="*/ 348130078 w 89"/>
                <a:gd name="T29" fmla="*/ 75627434 h 100"/>
                <a:gd name="T30" fmla="*/ 398931863 w 89"/>
                <a:gd name="T31" fmla="*/ 89208905 h 100"/>
                <a:gd name="T32" fmla="*/ 423587416 w 89"/>
                <a:gd name="T33" fmla="*/ 97131029 h 100"/>
                <a:gd name="T34" fmla="*/ 474384938 w 89"/>
                <a:gd name="T35" fmla="*/ 97131029 h 100"/>
                <a:gd name="T36" fmla="*/ 486795675 w 89"/>
                <a:gd name="T37" fmla="*/ 104721760 h 100"/>
                <a:gd name="T38" fmla="*/ 535185682 w 89"/>
                <a:gd name="T39" fmla="*/ 97131029 h 100"/>
                <a:gd name="T40" fmla="*/ 634919508 w 89"/>
                <a:gd name="T41" fmla="*/ 104721760 h 100"/>
                <a:gd name="T42" fmla="*/ 647239743 w 89"/>
                <a:gd name="T43" fmla="*/ 112660792 h 100"/>
                <a:gd name="T44" fmla="*/ 661983888 w 89"/>
                <a:gd name="T45" fmla="*/ 112660792 h 100"/>
                <a:gd name="T46" fmla="*/ 673850623 w 89"/>
                <a:gd name="T47" fmla="*/ 135714430 h 100"/>
                <a:gd name="T48" fmla="*/ 710446855 w 89"/>
                <a:gd name="T49" fmla="*/ 127790125 h 100"/>
                <a:gd name="T50" fmla="*/ 734650548 w 89"/>
                <a:gd name="T51" fmla="*/ 127790125 h 100"/>
                <a:gd name="T52" fmla="*/ 773581990 w 89"/>
                <a:gd name="T53" fmla="*/ 143316537 h 100"/>
                <a:gd name="T54" fmla="*/ 798328702 w 89"/>
                <a:gd name="T55" fmla="*/ 157218552 h 100"/>
                <a:gd name="T56" fmla="*/ 846704609 w 89"/>
                <a:gd name="T57" fmla="*/ 157218552 h 100"/>
                <a:gd name="T58" fmla="*/ 909912540 w 89"/>
                <a:gd name="T59" fmla="*/ 135714430 h 100"/>
                <a:gd name="T60" fmla="*/ 1009645055 w 89"/>
                <a:gd name="T61" fmla="*/ 149362192 h 100"/>
                <a:gd name="T62" fmla="*/ 1034300608 w 89"/>
                <a:gd name="T63" fmla="*/ 149362192 h 100"/>
                <a:gd name="T64" fmla="*/ 1073230083 w 89"/>
                <a:gd name="T65" fmla="*/ 157218552 h 100"/>
                <a:gd name="T66" fmla="*/ 1085097802 w 89"/>
                <a:gd name="T67" fmla="*/ 164822801 h 100"/>
                <a:gd name="T68" fmla="*/ 1009645055 w 89"/>
                <a:gd name="T69" fmla="*/ 187953502 h 100"/>
                <a:gd name="T70" fmla="*/ 973047676 w 89"/>
                <a:gd name="T71" fmla="*/ 209460350 h 100"/>
                <a:gd name="T72" fmla="*/ 909912540 w 89"/>
                <a:gd name="T73" fmla="*/ 224989646 h 100"/>
                <a:gd name="T74" fmla="*/ 734650548 w 89"/>
                <a:gd name="T75" fmla="*/ 329711367 h 100"/>
                <a:gd name="T76" fmla="*/ 710446855 w 89"/>
                <a:gd name="T77" fmla="*/ 345171937 h 100"/>
                <a:gd name="T78" fmla="*/ 710446855 w 89"/>
                <a:gd name="T79" fmla="*/ 420799195 h 100"/>
                <a:gd name="T80" fmla="*/ 647239743 w 89"/>
                <a:gd name="T81" fmla="*/ 442306044 h 100"/>
                <a:gd name="T82" fmla="*/ 647239743 w 89"/>
                <a:gd name="T83" fmla="*/ 457514777 h 100"/>
                <a:gd name="T84" fmla="*/ 647239743 w 89"/>
                <a:gd name="T85" fmla="*/ 488504798 h 100"/>
                <a:gd name="T86" fmla="*/ 661983888 w 89"/>
                <a:gd name="T87" fmla="*/ 517598870 h 100"/>
                <a:gd name="T88" fmla="*/ 647239743 w 89"/>
                <a:gd name="T89" fmla="*/ 548657773 h 100"/>
                <a:gd name="T90" fmla="*/ 661983888 w 89"/>
                <a:gd name="T91" fmla="*/ 593226441 h 100"/>
                <a:gd name="T92" fmla="*/ 686260705 w 89"/>
                <a:gd name="T93" fmla="*/ 600830807 h 100"/>
                <a:gd name="T94" fmla="*/ 722784140 w 89"/>
                <a:gd name="T95" fmla="*/ 607194064 h 100"/>
                <a:gd name="T96" fmla="*/ 734650548 w 89"/>
                <a:gd name="T97" fmla="*/ 622337656 h 100"/>
                <a:gd name="T98" fmla="*/ 798328702 w 89"/>
                <a:gd name="T99" fmla="*/ 653393130 h 100"/>
                <a:gd name="T100" fmla="*/ 898063840 w 89"/>
                <a:gd name="T101" fmla="*/ 690361327 h 100"/>
                <a:gd name="T102" fmla="*/ 898063840 w 89"/>
                <a:gd name="T103" fmla="*/ 713478002 h 100"/>
                <a:gd name="T104" fmla="*/ 99731080 w 89"/>
                <a:gd name="T105" fmla="*/ 750511185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a:solidFill>
                <a:schemeClr val="tx1"/>
              </a:solidFill>
              <a:round/>
              <a:headEnd/>
              <a:tailEnd/>
            </a:ln>
          </p:spPr>
          <p:txBody>
            <a:bodyPr/>
            <a:lstStyle/>
            <a:p>
              <a:endParaRPr lang="en-US"/>
            </a:p>
          </p:txBody>
        </p:sp>
        <p:sp>
          <p:nvSpPr>
            <p:cNvPr id="24612" name="Freeform 25"/>
            <p:cNvSpPr>
              <a:spLocks/>
            </p:cNvSpPr>
            <p:nvPr/>
          </p:nvSpPr>
          <p:spPr bwMode="auto">
            <a:xfrm>
              <a:off x="3634" y="1799"/>
              <a:ext cx="277" cy="463"/>
            </a:xfrm>
            <a:custGeom>
              <a:avLst/>
              <a:gdLst>
                <a:gd name="T0" fmla="*/ 113173509 w 54"/>
                <a:gd name="T1" fmla="*/ 15612925 h 95"/>
                <a:gd name="T2" fmla="*/ 152415575 w 54"/>
                <a:gd name="T3" fmla="*/ 37228414 h 95"/>
                <a:gd name="T4" fmla="*/ 189345574 w 54"/>
                <a:gd name="T5" fmla="*/ 60479965 h 95"/>
                <a:gd name="T6" fmla="*/ 189345574 w 54"/>
                <a:gd name="T7" fmla="*/ 90069281 h 95"/>
                <a:gd name="T8" fmla="*/ 176904297 w 54"/>
                <a:gd name="T9" fmla="*/ 113320880 h 95"/>
                <a:gd name="T10" fmla="*/ 137569364 w 54"/>
                <a:gd name="T11" fmla="*/ 144211061 h 95"/>
                <a:gd name="T12" fmla="*/ 113173509 w 54"/>
                <a:gd name="T13" fmla="*/ 150549266 h 95"/>
                <a:gd name="T14" fmla="*/ 63727197 w 54"/>
                <a:gd name="T15" fmla="*/ 158187847 h 95"/>
                <a:gd name="T16" fmla="*/ 51776148 w 54"/>
                <a:gd name="T17" fmla="*/ 181439407 h 95"/>
                <a:gd name="T18" fmla="*/ 76264911 w 54"/>
                <a:gd name="T19" fmla="*/ 204691162 h 95"/>
                <a:gd name="T20" fmla="*/ 51776148 w 54"/>
                <a:gd name="T21" fmla="*/ 257532487 h 95"/>
                <a:gd name="T22" fmla="*/ 12423359 w 54"/>
                <a:gd name="T23" fmla="*/ 271508649 h 95"/>
                <a:gd name="T24" fmla="*/ 0 w 54"/>
                <a:gd name="T25" fmla="*/ 294760092 h 95"/>
                <a:gd name="T26" fmla="*/ 0 w 54"/>
                <a:gd name="T27" fmla="*/ 310373344 h 95"/>
                <a:gd name="T28" fmla="*/ 12423359 w 54"/>
                <a:gd name="T29" fmla="*/ 362878814 h 95"/>
                <a:gd name="T30" fmla="*/ 63727197 w 54"/>
                <a:gd name="T31" fmla="*/ 400107199 h 95"/>
                <a:gd name="T32" fmla="*/ 125600341 w 54"/>
                <a:gd name="T33" fmla="*/ 431330272 h 95"/>
                <a:gd name="T34" fmla="*/ 164953125 w 54"/>
                <a:gd name="T35" fmla="*/ 484171285 h 95"/>
                <a:gd name="T36" fmla="*/ 189345574 w 54"/>
                <a:gd name="T37" fmla="*/ 468561152 h 95"/>
                <a:gd name="T38" fmla="*/ 238773686 w 54"/>
                <a:gd name="T39" fmla="*/ 491810100 h 95"/>
                <a:gd name="T40" fmla="*/ 238773686 w 54"/>
                <a:gd name="T41" fmla="*/ 521399670 h 95"/>
                <a:gd name="T42" fmla="*/ 201861703 w 54"/>
                <a:gd name="T43" fmla="*/ 552289928 h 95"/>
                <a:gd name="T44" fmla="*/ 238773686 w 54"/>
                <a:gd name="T45" fmla="*/ 589518001 h 95"/>
                <a:gd name="T46" fmla="*/ 302522243 w 54"/>
                <a:gd name="T47" fmla="*/ 612770068 h 95"/>
                <a:gd name="T48" fmla="*/ 366249707 w 54"/>
                <a:gd name="T49" fmla="*/ 657636489 h 95"/>
                <a:gd name="T50" fmla="*/ 378673092 w 54"/>
                <a:gd name="T51" fmla="*/ 673249741 h 95"/>
                <a:gd name="T52" fmla="*/ 366249707 w 54"/>
                <a:gd name="T53" fmla="*/ 688861745 h 95"/>
                <a:gd name="T54" fmla="*/ 403161691 w 54"/>
                <a:gd name="T55" fmla="*/ 718452562 h 95"/>
                <a:gd name="T56" fmla="*/ 415585404 w 54"/>
                <a:gd name="T57" fmla="*/ 710477502 h 95"/>
                <a:gd name="T58" fmla="*/ 428119425 w 54"/>
                <a:gd name="T59" fmla="*/ 694864874 h 95"/>
                <a:gd name="T60" fmla="*/ 479422601 w 54"/>
                <a:gd name="T61" fmla="*/ 688861745 h 95"/>
                <a:gd name="T62" fmla="*/ 528758626 w 54"/>
                <a:gd name="T63" fmla="*/ 702838687 h 95"/>
                <a:gd name="T64" fmla="*/ 543626176 w 54"/>
                <a:gd name="T65" fmla="*/ 673249741 h 95"/>
                <a:gd name="T66" fmla="*/ 555594542 w 54"/>
                <a:gd name="T67" fmla="*/ 657636489 h 95"/>
                <a:gd name="T68" fmla="*/ 605022819 w 54"/>
                <a:gd name="T69" fmla="*/ 642359015 h 95"/>
                <a:gd name="T70" fmla="*/ 592506854 w 54"/>
                <a:gd name="T71" fmla="*/ 628382072 h 95"/>
                <a:gd name="T72" fmla="*/ 592506854 w 54"/>
                <a:gd name="T73" fmla="*/ 612770068 h 95"/>
                <a:gd name="T74" fmla="*/ 605022819 w 54"/>
                <a:gd name="T75" fmla="*/ 605131253 h 95"/>
                <a:gd name="T76" fmla="*/ 605022819 w 54"/>
                <a:gd name="T77" fmla="*/ 597157441 h 95"/>
                <a:gd name="T78" fmla="*/ 605022819 w 54"/>
                <a:gd name="T79" fmla="*/ 552289928 h 95"/>
                <a:gd name="T80" fmla="*/ 656798741 w 54"/>
                <a:gd name="T81" fmla="*/ 513428041 h 95"/>
                <a:gd name="T82" fmla="*/ 681195417 w 54"/>
                <a:gd name="T83" fmla="*/ 484171285 h 95"/>
                <a:gd name="T84" fmla="*/ 656798741 w 54"/>
                <a:gd name="T85" fmla="*/ 431330272 h 95"/>
                <a:gd name="T86" fmla="*/ 656798741 w 54"/>
                <a:gd name="T87" fmla="*/ 408081636 h 95"/>
                <a:gd name="T88" fmla="*/ 617447188 w 54"/>
                <a:gd name="T89" fmla="*/ 97708408 h 95"/>
                <a:gd name="T90" fmla="*/ 605022819 w 54"/>
                <a:gd name="T91" fmla="*/ 83731700 h 95"/>
                <a:gd name="T92" fmla="*/ 580538160 w 54"/>
                <a:gd name="T93" fmla="*/ 44867064 h 95"/>
                <a:gd name="T94" fmla="*/ 555594542 w 54"/>
                <a:gd name="T95" fmla="*/ 23251589 h 95"/>
                <a:gd name="T96" fmla="*/ 555594542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66D"/>
            </a:solidFill>
            <a:ln w="12700">
              <a:solidFill>
                <a:schemeClr val="tx1"/>
              </a:solidFill>
              <a:round/>
              <a:headEnd/>
              <a:tailEnd/>
            </a:ln>
          </p:spPr>
          <p:txBody>
            <a:bodyPr/>
            <a:lstStyle/>
            <a:p>
              <a:endParaRPr lang="en-US"/>
            </a:p>
          </p:txBody>
        </p:sp>
        <p:sp>
          <p:nvSpPr>
            <p:cNvPr id="24613" name="Freeform 26" descr="20%"/>
            <p:cNvSpPr>
              <a:spLocks/>
            </p:cNvSpPr>
            <p:nvPr/>
          </p:nvSpPr>
          <p:spPr bwMode="auto">
            <a:xfrm>
              <a:off x="4244" y="1896"/>
              <a:ext cx="314" cy="293"/>
            </a:xfrm>
            <a:custGeom>
              <a:avLst/>
              <a:gdLst>
                <a:gd name="T0" fmla="*/ 261234016 w 61"/>
                <a:gd name="T1" fmla="*/ 0 h 60"/>
                <a:gd name="T2" fmla="*/ 261234016 w 61"/>
                <a:gd name="T3" fmla="*/ 23568846 h 60"/>
                <a:gd name="T4" fmla="*/ 274071074 w 61"/>
                <a:gd name="T5" fmla="*/ 37809580 h 60"/>
                <a:gd name="T6" fmla="*/ 248414418 w 61"/>
                <a:gd name="T7" fmla="*/ 99606497 h 60"/>
                <a:gd name="T8" fmla="*/ 248414418 w 61"/>
                <a:gd name="T9" fmla="*/ 115094473 h 60"/>
                <a:gd name="T10" fmla="*/ 236155696 w 61"/>
                <a:gd name="T11" fmla="*/ 146813629 h 60"/>
                <a:gd name="T12" fmla="*/ 195171891 w 61"/>
                <a:gd name="T13" fmla="*/ 169135106 h 60"/>
                <a:gd name="T14" fmla="*/ 170075412 w 61"/>
                <a:gd name="T15" fmla="*/ 176877804 h 60"/>
                <a:gd name="T16" fmla="*/ 144401048 w 61"/>
                <a:gd name="T17" fmla="*/ 184636755 h 60"/>
                <a:gd name="T18" fmla="*/ 129666813 w 61"/>
                <a:gd name="T19" fmla="*/ 200530165 h 60"/>
                <a:gd name="T20" fmla="*/ 116833050 w 61"/>
                <a:gd name="T21" fmla="*/ 232182595 h 60"/>
                <a:gd name="T22" fmla="*/ 78917487 w 61"/>
                <a:gd name="T23" fmla="*/ 232182595 h 60"/>
                <a:gd name="T24" fmla="*/ 53243124 w 61"/>
                <a:gd name="T25" fmla="*/ 262246888 h 60"/>
                <a:gd name="T26" fmla="*/ 53243124 w 61"/>
                <a:gd name="T27" fmla="*/ 293641166 h 60"/>
                <a:gd name="T28" fmla="*/ 25190052 w 61"/>
                <a:gd name="T29" fmla="*/ 315949320 h 60"/>
                <a:gd name="T30" fmla="*/ 0 w 61"/>
                <a:gd name="T31" fmla="*/ 331789209 h 60"/>
                <a:gd name="T32" fmla="*/ 0 w 61"/>
                <a:gd name="T33" fmla="*/ 355424536 h 60"/>
                <a:gd name="T34" fmla="*/ 37915573 w 61"/>
                <a:gd name="T35" fmla="*/ 393234184 h 60"/>
                <a:gd name="T36" fmla="*/ 78917487 w 61"/>
                <a:gd name="T37" fmla="*/ 416885763 h 60"/>
                <a:gd name="T38" fmla="*/ 103995168 w 61"/>
                <a:gd name="T39" fmla="*/ 416885763 h 60"/>
                <a:gd name="T40" fmla="*/ 103995168 w 61"/>
                <a:gd name="T41" fmla="*/ 424953184 h 60"/>
                <a:gd name="T42" fmla="*/ 129666813 w 61"/>
                <a:gd name="T43" fmla="*/ 424953184 h 60"/>
                <a:gd name="T44" fmla="*/ 129666813 w 61"/>
                <a:gd name="T45" fmla="*/ 439193762 h 60"/>
                <a:gd name="T46" fmla="*/ 195171891 w 61"/>
                <a:gd name="T47" fmla="*/ 462776584 h 60"/>
                <a:gd name="T48" fmla="*/ 236155696 w 61"/>
                <a:gd name="T49" fmla="*/ 454692598 h 60"/>
                <a:gd name="T50" fmla="*/ 248414418 w 61"/>
                <a:gd name="T51" fmla="*/ 439193762 h 60"/>
                <a:gd name="T52" fmla="*/ 274071074 w 61"/>
                <a:gd name="T53" fmla="*/ 454692598 h 60"/>
                <a:gd name="T54" fmla="*/ 327313436 w 61"/>
                <a:gd name="T55" fmla="*/ 439193762 h 60"/>
                <a:gd name="T56" fmla="*/ 340150823 w 61"/>
                <a:gd name="T57" fmla="*/ 424953184 h 60"/>
                <a:gd name="T58" fmla="*/ 390899882 w 61"/>
                <a:gd name="T59" fmla="*/ 409060556 h 60"/>
                <a:gd name="T60" fmla="*/ 431326764 w 61"/>
                <a:gd name="T61" fmla="*/ 393234184 h 60"/>
                <a:gd name="T62" fmla="*/ 431326764 w 61"/>
                <a:gd name="T63" fmla="*/ 369665427 h 60"/>
                <a:gd name="T64" fmla="*/ 497388889 w 61"/>
                <a:gd name="T65" fmla="*/ 246420516 h 60"/>
                <a:gd name="T66" fmla="*/ 522485162 w 61"/>
                <a:gd name="T67" fmla="*/ 254162590 h 60"/>
                <a:gd name="T68" fmla="*/ 535319255 w 61"/>
                <a:gd name="T69" fmla="*/ 270058813 h 60"/>
                <a:gd name="T70" fmla="*/ 573329018 w 61"/>
                <a:gd name="T71" fmla="*/ 246420516 h 60"/>
                <a:gd name="T72" fmla="*/ 601402794 w 61"/>
                <a:gd name="T73" fmla="*/ 208611181 h 60"/>
                <a:gd name="T74" fmla="*/ 639314053 w 61"/>
                <a:gd name="T75" fmla="*/ 192718240 h 60"/>
                <a:gd name="T76" fmla="*/ 667464918 w 61"/>
                <a:gd name="T77" fmla="*/ 176877804 h 60"/>
                <a:gd name="T78" fmla="*/ 680297693 w 61"/>
                <a:gd name="T79" fmla="*/ 154895036 h 60"/>
                <a:gd name="T80" fmla="*/ 680297693 w 61"/>
                <a:gd name="T81" fmla="*/ 146813629 h 60"/>
                <a:gd name="T82" fmla="*/ 680297693 w 61"/>
                <a:gd name="T83" fmla="*/ 115094473 h 60"/>
                <a:gd name="T84" fmla="*/ 771475034 w 61"/>
                <a:gd name="T85" fmla="*/ 146813629 h 60"/>
                <a:gd name="T86" fmla="*/ 784293644 w 61"/>
                <a:gd name="T87" fmla="*/ 146813629 h 60"/>
                <a:gd name="T88" fmla="*/ 771475034 w 61"/>
                <a:gd name="T89" fmla="*/ 99606497 h 60"/>
                <a:gd name="T90" fmla="*/ 758640612 w 61"/>
                <a:gd name="T91" fmla="*/ 85369122 h 60"/>
                <a:gd name="T92" fmla="*/ 730583967 w 61"/>
                <a:gd name="T93" fmla="*/ 85369122 h 60"/>
                <a:gd name="T94" fmla="*/ 667464918 w 61"/>
                <a:gd name="T95" fmla="*/ 93111118 h 60"/>
                <a:gd name="T96" fmla="*/ 639314053 w 61"/>
                <a:gd name="T97" fmla="*/ 107349117 h 60"/>
                <a:gd name="T98" fmla="*/ 601402794 w 61"/>
                <a:gd name="T99" fmla="*/ 99606497 h 60"/>
                <a:gd name="T100" fmla="*/ 588565736 w 61"/>
                <a:gd name="T101" fmla="*/ 115094473 h 60"/>
                <a:gd name="T102" fmla="*/ 548156314 w 61"/>
                <a:gd name="T103" fmla="*/ 130987257 h 60"/>
                <a:gd name="T104" fmla="*/ 510222323 w 61"/>
                <a:gd name="T105" fmla="*/ 154895036 h 60"/>
                <a:gd name="T106" fmla="*/ 469238682 w 61"/>
                <a:gd name="T107" fmla="*/ 99606497 h 60"/>
                <a:gd name="T108" fmla="*/ 274071074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20">
              <a:fgClr>
                <a:schemeClr val="tx2"/>
              </a:fgClr>
              <a:bgClr>
                <a:srgbClr val="AA1202"/>
              </a:bgClr>
            </a:pattFill>
            <a:ln w="12700">
              <a:solidFill>
                <a:schemeClr val="tx1"/>
              </a:solidFill>
              <a:round/>
              <a:headEnd/>
              <a:tailEnd/>
            </a:ln>
          </p:spPr>
          <p:txBody>
            <a:bodyPr/>
            <a:lstStyle/>
            <a:p>
              <a:endParaRPr lang="en-US"/>
            </a:p>
          </p:txBody>
        </p:sp>
        <p:sp>
          <p:nvSpPr>
            <p:cNvPr id="24614" name="Freeform 27"/>
            <p:cNvSpPr>
              <a:spLocks/>
            </p:cNvSpPr>
            <p:nvPr/>
          </p:nvSpPr>
          <p:spPr bwMode="auto">
            <a:xfrm>
              <a:off x="3475" y="2604"/>
              <a:ext cx="394" cy="322"/>
            </a:xfrm>
            <a:custGeom>
              <a:avLst/>
              <a:gdLst>
                <a:gd name="T0" fmla="*/ 505219552 w 77"/>
                <a:gd name="T1" fmla="*/ 7700653 h 66"/>
                <a:gd name="T2" fmla="*/ 540938494 w 77"/>
                <a:gd name="T3" fmla="*/ 76718767 h 66"/>
                <a:gd name="T4" fmla="*/ 529180638 w 77"/>
                <a:gd name="T5" fmla="*/ 98552211 h 66"/>
                <a:gd name="T6" fmla="*/ 492994710 w 77"/>
                <a:gd name="T7" fmla="*/ 167573172 h 66"/>
                <a:gd name="T8" fmla="*/ 786259129 w 77"/>
                <a:gd name="T9" fmla="*/ 251992556 h 66"/>
                <a:gd name="T10" fmla="*/ 786259129 w 77"/>
                <a:gd name="T11" fmla="*/ 305287786 h 66"/>
                <a:gd name="T12" fmla="*/ 774505203 w 77"/>
                <a:gd name="T13" fmla="*/ 344421813 h 66"/>
                <a:gd name="T14" fmla="*/ 714339851 w 77"/>
                <a:gd name="T15" fmla="*/ 336735033 h 66"/>
                <a:gd name="T16" fmla="*/ 690378111 w 77"/>
                <a:gd name="T17" fmla="*/ 374294344 h 66"/>
                <a:gd name="T18" fmla="*/ 762280360 w 77"/>
                <a:gd name="T19" fmla="*/ 366607252 h 66"/>
                <a:gd name="T20" fmla="*/ 812984149 w 77"/>
                <a:gd name="T21" fmla="*/ 358568886 h 66"/>
                <a:gd name="T22" fmla="*/ 786259129 w 77"/>
                <a:gd name="T23" fmla="*/ 374294344 h 66"/>
                <a:gd name="T24" fmla="*/ 812984149 w 77"/>
                <a:gd name="T25" fmla="*/ 390016368 h 66"/>
                <a:gd name="T26" fmla="*/ 872683169 w 77"/>
                <a:gd name="T27" fmla="*/ 358568886 h 66"/>
                <a:gd name="T28" fmla="*/ 911253809 w 77"/>
                <a:gd name="T29" fmla="*/ 366607252 h 66"/>
                <a:gd name="T30" fmla="*/ 899499228 w 77"/>
                <a:gd name="T31" fmla="*/ 390016368 h 66"/>
                <a:gd name="T32" fmla="*/ 836945889 w 77"/>
                <a:gd name="T33" fmla="*/ 427589106 h 66"/>
                <a:gd name="T34" fmla="*/ 872683169 w 77"/>
                <a:gd name="T35" fmla="*/ 458713728 h 66"/>
                <a:gd name="T36" fmla="*/ 947439738 w 77"/>
                <a:gd name="T37" fmla="*/ 496540944 h 66"/>
                <a:gd name="T38" fmla="*/ 872683169 w 77"/>
                <a:gd name="T39" fmla="*/ 480815174 h 66"/>
                <a:gd name="T40" fmla="*/ 786259129 w 77"/>
                <a:gd name="T41" fmla="*/ 451012272 h 66"/>
                <a:gd name="T42" fmla="*/ 750077131 w 77"/>
                <a:gd name="T43" fmla="*/ 472791171 h 66"/>
                <a:gd name="T44" fmla="*/ 738319275 w 77"/>
                <a:gd name="T45" fmla="*/ 496540944 h 66"/>
                <a:gd name="T46" fmla="*/ 702132692 w 77"/>
                <a:gd name="T47" fmla="*/ 480815174 h 66"/>
                <a:gd name="T48" fmla="*/ 663544204 w 77"/>
                <a:gd name="T49" fmla="*/ 480815174 h 66"/>
                <a:gd name="T50" fmla="*/ 603397191 w 77"/>
                <a:gd name="T51" fmla="*/ 488582825 h 66"/>
                <a:gd name="T52" fmla="*/ 505219552 w 77"/>
                <a:gd name="T53" fmla="*/ 451012272 h 66"/>
                <a:gd name="T54" fmla="*/ 466647602 w 77"/>
                <a:gd name="T55" fmla="*/ 435287751 h 66"/>
                <a:gd name="T56" fmla="*/ 454423742 w 77"/>
                <a:gd name="T57" fmla="*/ 427589106 h 66"/>
                <a:gd name="T58" fmla="*/ 418241088 w 77"/>
                <a:gd name="T59" fmla="*/ 419833320 h 66"/>
                <a:gd name="T60" fmla="*/ 406483888 w 77"/>
                <a:gd name="T61" fmla="*/ 411798077 h 66"/>
                <a:gd name="T62" fmla="*/ 382522147 w 77"/>
                <a:gd name="T63" fmla="*/ 443311753 h 66"/>
                <a:gd name="T64" fmla="*/ 185159623 w 77"/>
                <a:gd name="T65" fmla="*/ 427589106 h 66"/>
                <a:gd name="T66" fmla="*/ 47939998 w 77"/>
                <a:gd name="T67" fmla="*/ 419833320 h 66"/>
                <a:gd name="T68" fmla="*/ 62549839 w 77"/>
                <a:gd name="T69" fmla="*/ 405741513 h 66"/>
                <a:gd name="T70" fmla="*/ 74756916 w 77"/>
                <a:gd name="T71" fmla="*/ 350881794 h 66"/>
                <a:gd name="T72" fmla="*/ 74756916 w 77"/>
                <a:gd name="T73" fmla="*/ 321012775 h 66"/>
                <a:gd name="T74" fmla="*/ 110384920 w 77"/>
                <a:gd name="T75" fmla="*/ 283440037 h 66"/>
                <a:gd name="T76" fmla="*/ 86511518 w 77"/>
                <a:gd name="T77" fmla="*/ 228569077 h 66"/>
                <a:gd name="T78" fmla="*/ 74756916 w 77"/>
                <a:gd name="T79" fmla="*/ 214422160 h 66"/>
                <a:gd name="T80" fmla="*/ 47939998 w 77"/>
                <a:gd name="T81" fmla="*/ 190996027 h 66"/>
                <a:gd name="T82" fmla="*/ 12224214 w 77"/>
                <a:gd name="T83" fmla="*/ 145738967 h 66"/>
                <a:gd name="T84" fmla="*/ 0 w 77"/>
                <a:gd name="T85" fmla="*/ 7700653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ED4213"/>
            </a:solidFill>
            <a:ln w="12700">
              <a:solidFill>
                <a:schemeClr val="tx1"/>
              </a:solidFill>
              <a:round/>
              <a:headEnd/>
              <a:tailEnd/>
            </a:ln>
          </p:spPr>
          <p:txBody>
            <a:bodyPr/>
            <a:lstStyle/>
            <a:p>
              <a:endParaRPr lang="en-US"/>
            </a:p>
          </p:txBody>
        </p:sp>
        <p:sp>
          <p:nvSpPr>
            <p:cNvPr id="24615" name="Freeform 28" descr="20%"/>
            <p:cNvSpPr>
              <a:spLocks/>
            </p:cNvSpPr>
            <p:nvPr/>
          </p:nvSpPr>
          <p:spPr bwMode="auto">
            <a:xfrm>
              <a:off x="3665" y="2423"/>
              <a:ext cx="240" cy="405"/>
            </a:xfrm>
            <a:custGeom>
              <a:avLst/>
              <a:gdLst>
                <a:gd name="T0" fmla="*/ 531137679 w 47"/>
                <a:gd name="T1" fmla="*/ 0 h 83"/>
                <a:gd name="T2" fmla="*/ 181701960 w 47"/>
                <a:gd name="T3" fmla="*/ 15739470 h 83"/>
                <a:gd name="T4" fmla="*/ 181701960 w 47"/>
                <a:gd name="T5" fmla="*/ 23446476 h 83"/>
                <a:gd name="T6" fmla="*/ 143764120 w 47"/>
                <a:gd name="T7" fmla="*/ 37603690 h 83"/>
                <a:gd name="T8" fmla="*/ 143764120 w 47"/>
                <a:gd name="T9" fmla="*/ 61050146 h 83"/>
                <a:gd name="T10" fmla="*/ 143764120 w 47"/>
                <a:gd name="T11" fmla="*/ 84496632 h 83"/>
                <a:gd name="T12" fmla="*/ 132168304 w 47"/>
                <a:gd name="T13" fmla="*/ 92540417 h 83"/>
                <a:gd name="T14" fmla="*/ 108642593 w 47"/>
                <a:gd name="T15" fmla="*/ 106701007 h 83"/>
                <a:gd name="T16" fmla="*/ 85099908 w 47"/>
                <a:gd name="T17" fmla="*/ 122437720 h 83"/>
                <a:gd name="T18" fmla="*/ 73059346 w 47"/>
                <a:gd name="T19" fmla="*/ 130144702 h 83"/>
                <a:gd name="T20" fmla="*/ 73059346 w 47"/>
                <a:gd name="T21" fmla="*/ 145884147 h 83"/>
                <a:gd name="T22" fmla="*/ 61466145 w 47"/>
                <a:gd name="T23" fmla="*/ 160041381 h 83"/>
                <a:gd name="T24" fmla="*/ 61466145 w 47"/>
                <a:gd name="T25" fmla="*/ 167751134 h 83"/>
                <a:gd name="T26" fmla="*/ 47158800 w 47"/>
                <a:gd name="T27" fmla="*/ 191194828 h 83"/>
                <a:gd name="T28" fmla="*/ 35583318 w 47"/>
                <a:gd name="T29" fmla="*/ 206934196 h 83"/>
                <a:gd name="T30" fmla="*/ 47158800 w 47"/>
                <a:gd name="T31" fmla="*/ 228801143 h 83"/>
                <a:gd name="T32" fmla="*/ 61466145 w 47"/>
                <a:gd name="T33" fmla="*/ 236845084 h 83"/>
                <a:gd name="T34" fmla="*/ 61466145 w 47"/>
                <a:gd name="T35" fmla="*/ 252582266 h 83"/>
                <a:gd name="T36" fmla="*/ 61466145 w 47"/>
                <a:gd name="T37" fmla="*/ 252582266 h 83"/>
                <a:gd name="T38" fmla="*/ 61466145 w 47"/>
                <a:gd name="T39" fmla="*/ 260291433 h 83"/>
                <a:gd name="T40" fmla="*/ 61466145 w 47"/>
                <a:gd name="T41" fmla="*/ 260291433 h 83"/>
                <a:gd name="T42" fmla="*/ 47158800 w 47"/>
                <a:gd name="T43" fmla="*/ 276097631 h 83"/>
                <a:gd name="T44" fmla="*/ 61466145 w 47"/>
                <a:gd name="T45" fmla="*/ 283804456 h 83"/>
                <a:gd name="T46" fmla="*/ 47158800 w 47"/>
                <a:gd name="T47" fmla="*/ 290188581 h 83"/>
                <a:gd name="T48" fmla="*/ 73059346 w 47"/>
                <a:gd name="T49" fmla="*/ 321408116 h 83"/>
                <a:gd name="T50" fmla="*/ 73059346 w 47"/>
                <a:gd name="T51" fmla="*/ 344854387 h 83"/>
                <a:gd name="T52" fmla="*/ 85099908 w 47"/>
                <a:gd name="T53" fmla="*/ 358945181 h 83"/>
                <a:gd name="T54" fmla="*/ 96605504 w 47"/>
                <a:gd name="T55" fmla="*/ 366989747 h 83"/>
                <a:gd name="T56" fmla="*/ 96605504 w 47"/>
                <a:gd name="T57" fmla="*/ 374751691 h 83"/>
                <a:gd name="T58" fmla="*/ 73059346 w 47"/>
                <a:gd name="T59" fmla="*/ 382795632 h 83"/>
                <a:gd name="T60" fmla="*/ 73059346 w 47"/>
                <a:gd name="T61" fmla="*/ 390502301 h 83"/>
                <a:gd name="T62" fmla="*/ 61466145 w 47"/>
                <a:gd name="T63" fmla="*/ 412302574 h 83"/>
                <a:gd name="T64" fmla="*/ 35583318 w 47"/>
                <a:gd name="T65" fmla="*/ 451552622 h 83"/>
                <a:gd name="T66" fmla="*/ 0 w 47"/>
                <a:gd name="T67" fmla="*/ 504895963 h 83"/>
                <a:gd name="T68" fmla="*/ 0 w 47"/>
                <a:gd name="T69" fmla="*/ 542513364 h 83"/>
                <a:gd name="T70" fmla="*/ 325910090 w 47"/>
                <a:gd name="T71" fmla="*/ 536386565 h 83"/>
                <a:gd name="T72" fmla="*/ 325910090 w 47"/>
                <a:gd name="T73" fmla="*/ 542513364 h 83"/>
                <a:gd name="T74" fmla="*/ 313869651 w 47"/>
                <a:gd name="T75" fmla="*/ 558253044 h 83"/>
                <a:gd name="T76" fmla="*/ 325910090 w 47"/>
                <a:gd name="T77" fmla="*/ 589729281 h 83"/>
                <a:gd name="T78" fmla="*/ 349453449 w 47"/>
                <a:gd name="T79" fmla="*/ 611597009 h 83"/>
                <a:gd name="T80" fmla="*/ 361028349 w 47"/>
                <a:gd name="T81" fmla="*/ 635043046 h 83"/>
                <a:gd name="T82" fmla="*/ 384661499 w 47"/>
                <a:gd name="T83" fmla="*/ 635043046 h 83"/>
                <a:gd name="T84" fmla="*/ 422495128 w 47"/>
                <a:gd name="T85" fmla="*/ 619303366 h 83"/>
                <a:gd name="T86" fmla="*/ 493304705 w 47"/>
                <a:gd name="T87" fmla="*/ 603890340 h 83"/>
                <a:gd name="T88" fmla="*/ 519100672 w 47"/>
                <a:gd name="T89" fmla="*/ 603890340 h 83"/>
                <a:gd name="T90" fmla="*/ 542733495 w 47"/>
                <a:gd name="T91" fmla="*/ 597436887 h 83"/>
                <a:gd name="T92" fmla="*/ 554770502 w 47"/>
                <a:gd name="T93" fmla="*/ 603890340 h 83"/>
                <a:gd name="T94" fmla="*/ 566720905 w 47"/>
                <a:gd name="T95" fmla="*/ 611597009 h 83"/>
                <a:gd name="T96" fmla="*/ 566720905 w 47"/>
                <a:gd name="T97" fmla="*/ 603890340 h 83"/>
                <a:gd name="T98" fmla="*/ 531137679 w 47"/>
                <a:gd name="T99" fmla="*/ 412302574 h 83"/>
                <a:gd name="T100" fmla="*/ 531137679 w 47"/>
                <a:gd name="T101" fmla="*/ 398211780 h 83"/>
                <a:gd name="T102" fmla="*/ 542733495 w 47"/>
                <a:gd name="T103" fmla="*/ 15739470 h 83"/>
                <a:gd name="T104" fmla="*/ 531137679 w 47"/>
                <a:gd name="T105" fmla="*/ 0 h 83"/>
                <a:gd name="T106" fmla="*/ 53113767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a:solidFill>
                <a:schemeClr val="tx1"/>
              </a:solidFill>
              <a:round/>
              <a:headEnd/>
              <a:tailEnd/>
            </a:ln>
          </p:spPr>
          <p:txBody>
            <a:bodyPr/>
            <a:lstStyle/>
            <a:p>
              <a:endParaRPr lang="en-US"/>
            </a:p>
          </p:txBody>
        </p:sp>
        <p:sp>
          <p:nvSpPr>
            <p:cNvPr id="24616" name="Freeform 29"/>
            <p:cNvSpPr>
              <a:spLocks/>
            </p:cNvSpPr>
            <p:nvPr/>
          </p:nvSpPr>
          <p:spPr bwMode="auto">
            <a:xfrm>
              <a:off x="4333" y="1721"/>
              <a:ext cx="403" cy="249"/>
            </a:xfrm>
            <a:custGeom>
              <a:avLst/>
              <a:gdLst>
                <a:gd name="T0" fmla="*/ 226993917 w 79"/>
                <a:gd name="T1" fmla="*/ 376817700 h 51"/>
                <a:gd name="T2" fmla="*/ 657141871 w 79"/>
                <a:gd name="T3" fmla="*/ 323180655 h 51"/>
                <a:gd name="T4" fmla="*/ 788306710 w 79"/>
                <a:gd name="T5" fmla="*/ 307372929 h 51"/>
                <a:gd name="T6" fmla="*/ 800255910 w 79"/>
                <a:gd name="T7" fmla="*/ 307372929 h 51"/>
                <a:gd name="T8" fmla="*/ 800255910 w 79"/>
                <a:gd name="T9" fmla="*/ 299638347 h 51"/>
                <a:gd name="T10" fmla="*/ 800255910 w 79"/>
                <a:gd name="T11" fmla="*/ 293151928 h 51"/>
                <a:gd name="T12" fmla="*/ 811673600 w 79"/>
                <a:gd name="T13" fmla="*/ 285417346 h 51"/>
                <a:gd name="T14" fmla="*/ 835060732 w 79"/>
                <a:gd name="T15" fmla="*/ 285417346 h 51"/>
                <a:gd name="T16" fmla="*/ 847006667 w 79"/>
                <a:gd name="T17" fmla="*/ 285417346 h 51"/>
                <a:gd name="T18" fmla="*/ 881883315 w 79"/>
                <a:gd name="T19" fmla="*/ 269610089 h 51"/>
                <a:gd name="T20" fmla="*/ 881883315 w 79"/>
                <a:gd name="T21" fmla="*/ 253805175 h 51"/>
                <a:gd name="T22" fmla="*/ 919472365 w 79"/>
                <a:gd name="T23" fmla="*/ 237942142 h 51"/>
                <a:gd name="T24" fmla="*/ 942838602 w 79"/>
                <a:gd name="T25" fmla="*/ 230196154 h 51"/>
                <a:gd name="T26" fmla="*/ 942838602 w 79"/>
                <a:gd name="T27" fmla="*/ 223721297 h 51"/>
                <a:gd name="T28" fmla="*/ 919472365 w 79"/>
                <a:gd name="T29" fmla="*/ 215986558 h 51"/>
                <a:gd name="T30" fmla="*/ 907505535 w 79"/>
                <a:gd name="T31" fmla="*/ 207913258 h 51"/>
                <a:gd name="T32" fmla="*/ 896085886 w 79"/>
                <a:gd name="T33" fmla="*/ 207913258 h 51"/>
                <a:gd name="T34" fmla="*/ 896085886 w 79"/>
                <a:gd name="T35" fmla="*/ 200178832 h 51"/>
                <a:gd name="T36" fmla="*/ 870376169 w 79"/>
                <a:gd name="T37" fmla="*/ 200178832 h 51"/>
                <a:gd name="T38" fmla="*/ 870376169 w 79"/>
                <a:gd name="T39" fmla="*/ 184373762 h 51"/>
                <a:gd name="T40" fmla="*/ 847006667 w 79"/>
                <a:gd name="T41" fmla="*/ 184373762 h 51"/>
                <a:gd name="T42" fmla="*/ 847006667 w 79"/>
                <a:gd name="T43" fmla="*/ 176639180 h 51"/>
                <a:gd name="T44" fmla="*/ 847006667 w 79"/>
                <a:gd name="T45" fmla="*/ 154342731 h 51"/>
                <a:gd name="T46" fmla="*/ 858513160 w 79"/>
                <a:gd name="T47" fmla="*/ 154342731 h 51"/>
                <a:gd name="T48" fmla="*/ 847006667 w 79"/>
                <a:gd name="T49" fmla="*/ 138807088 h 51"/>
                <a:gd name="T50" fmla="*/ 835060732 w 79"/>
                <a:gd name="T51" fmla="*/ 130733710 h 51"/>
                <a:gd name="T52" fmla="*/ 835060732 w 79"/>
                <a:gd name="T53" fmla="*/ 130733710 h 51"/>
                <a:gd name="T54" fmla="*/ 847006667 w 79"/>
                <a:gd name="T55" fmla="*/ 123002018 h 51"/>
                <a:gd name="T56" fmla="*/ 858513160 w 79"/>
                <a:gd name="T57" fmla="*/ 114943014 h 51"/>
                <a:gd name="T58" fmla="*/ 870376169 w 79"/>
                <a:gd name="T59" fmla="*/ 92984618 h 51"/>
                <a:gd name="T60" fmla="*/ 870376169 w 79"/>
                <a:gd name="T61" fmla="*/ 85238709 h 51"/>
                <a:gd name="T62" fmla="*/ 881883315 w 79"/>
                <a:gd name="T63" fmla="*/ 77179568 h 51"/>
                <a:gd name="T64" fmla="*/ 881883315 w 79"/>
                <a:gd name="T65" fmla="*/ 69431432 h 51"/>
                <a:gd name="T66" fmla="*/ 870376169 w 79"/>
                <a:gd name="T67" fmla="*/ 69431432 h 51"/>
                <a:gd name="T68" fmla="*/ 835060732 w 79"/>
                <a:gd name="T69" fmla="*/ 61371724 h 51"/>
                <a:gd name="T70" fmla="*/ 835060732 w 79"/>
                <a:gd name="T71" fmla="*/ 61371724 h 51"/>
                <a:gd name="T72" fmla="*/ 823640430 w 79"/>
                <a:gd name="T73" fmla="*/ 53570586 h 51"/>
                <a:gd name="T74" fmla="*/ 823640430 w 79"/>
                <a:gd name="T75" fmla="*/ 45822451 h 51"/>
                <a:gd name="T76" fmla="*/ 800255910 w 79"/>
                <a:gd name="T77" fmla="*/ 23542552 h 51"/>
                <a:gd name="T78" fmla="*/ 788306710 w 79"/>
                <a:gd name="T79" fmla="*/ 23542552 h 51"/>
                <a:gd name="T80" fmla="*/ 788306710 w 79"/>
                <a:gd name="T81" fmla="*/ 15807868 h 51"/>
                <a:gd name="T82" fmla="*/ 776886409 w 79"/>
                <a:gd name="T83" fmla="*/ 15807868 h 51"/>
                <a:gd name="T84" fmla="*/ 776886409 w 79"/>
                <a:gd name="T85" fmla="*/ 15807868 h 51"/>
                <a:gd name="T86" fmla="*/ 776886409 w 79"/>
                <a:gd name="T87" fmla="*/ 7734653 h 51"/>
                <a:gd name="T88" fmla="*/ 762595687 w 79"/>
                <a:gd name="T89" fmla="*/ 0 h 51"/>
                <a:gd name="T90" fmla="*/ 107777748 w 79"/>
                <a:gd name="T91" fmla="*/ 85238709 h 51"/>
                <a:gd name="T92" fmla="*/ 95832139 w 79"/>
                <a:gd name="T93" fmla="*/ 53570586 h 51"/>
                <a:gd name="T94" fmla="*/ 60955308 w 79"/>
                <a:gd name="T95" fmla="*/ 77179568 h 51"/>
                <a:gd name="T96" fmla="*/ 60955308 w 79"/>
                <a:gd name="T97" fmla="*/ 77179568 h 51"/>
                <a:gd name="T98" fmla="*/ 46754042 w 79"/>
                <a:gd name="T99" fmla="*/ 69431432 h 51"/>
                <a:gd name="T100" fmla="*/ 46754042 w 79"/>
                <a:gd name="T101" fmla="*/ 69431432 h 51"/>
                <a:gd name="T102" fmla="*/ 35333200 w 79"/>
                <a:gd name="T103" fmla="*/ 85238709 h 51"/>
                <a:gd name="T104" fmla="*/ 11949063 w 79"/>
                <a:gd name="T105" fmla="*/ 99459476 h 51"/>
                <a:gd name="T106" fmla="*/ 0 w 79"/>
                <a:gd name="T107" fmla="*/ 107194136 h 51"/>
                <a:gd name="T108" fmla="*/ 46754042 w 79"/>
                <a:gd name="T109" fmla="*/ 277358420 h 51"/>
                <a:gd name="T110" fmla="*/ 72462249 w 79"/>
                <a:gd name="T111" fmla="*/ 392625895 h 51"/>
                <a:gd name="T112" fmla="*/ 226993917 w 79"/>
                <a:gd name="T113" fmla="*/ 376817700 h 51"/>
                <a:gd name="T114" fmla="*/ 226993917 w 79"/>
                <a:gd name="T115" fmla="*/ 376817700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66D"/>
            </a:solidFill>
            <a:ln w="12700">
              <a:solidFill>
                <a:schemeClr val="tx1"/>
              </a:solidFill>
              <a:round/>
              <a:headEnd/>
              <a:tailEnd/>
            </a:ln>
          </p:spPr>
          <p:txBody>
            <a:bodyPr/>
            <a:lstStyle/>
            <a:p>
              <a:endParaRPr lang="en-US"/>
            </a:p>
          </p:txBody>
        </p:sp>
        <p:sp>
          <p:nvSpPr>
            <p:cNvPr id="24617" name="Freeform 30"/>
            <p:cNvSpPr>
              <a:spLocks/>
            </p:cNvSpPr>
            <p:nvPr/>
          </p:nvSpPr>
          <p:spPr bwMode="auto">
            <a:xfrm>
              <a:off x="4198" y="1970"/>
              <a:ext cx="523" cy="287"/>
            </a:xfrm>
            <a:custGeom>
              <a:avLst/>
              <a:gdLst>
                <a:gd name="T0" fmla="*/ 389394919 w 102"/>
                <a:gd name="T1" fmla="*/ 408793588 h 59"/>
                <a:gd name="T2" fmla="*/ 325845639 w 102"/>
                <a:gd name="T3" fmla="*/ 414783111 h 59"/>
                <a:gd name="T4" fmla="*/ 276635414 w 102"/>
                <a:gd name="T5" fmla="*/ 414783111 h 59"/>
                <a:gd name="T6" fmla="*/ 63549260 w 102"/>
                <a:gd name="T7" fmla="*/ 414783111 h 59"/>
                <a:gd name="T8" fmla="*/ 112741497 w 102"/>
                <a:gd name="T9" fmla="*/ 385912047 h 59"/>
                <a:gd name="T10" fmla="*/ 125135486 w 102"/>
                <a:gd name="T11" fmla="*/ 363033931 h 59"/>
                <a:gd name="T12" fmla="*/ 237420024 w 102"/>
                <a:gd name="T13" fmla="*/ 297489374 h 59"/>
                <a:gd name="T14" fmla="*/ 264716925 w 102"/>
                <a:gd name="T15" fmla="*/ 326360127 h 59"/>
                <a:gd name="T16" fmla="*/ 338239463 w 102"/>
                <a:gd name="T17" fmla="*/ 326360127 h 59"/>
                <a:gd name="T18" fmla="*/ 364972508 w 102"/>
                <a:gd name="T19" fmla="*/ 318820843 h 59"/>
                <a:gd name="T20" fmla="*/ 426193106 w 102"/>
                <a:gd name="T21" fmla="*/ 310965879 h 59"/>
                <a:gd name="T22" fmla="*/ 453397958 w 102"/>
                <a:gd name="T23" fmla="*/ 303478742 h 59"/>
                <a:gd name="T24" fmla="*/ 526449263 w 102"/>
                <a:gd name="T25" fmla="*/ 266818558 h 59"/>
                <a:gd name="T26" fmla="*/ 553746328 w 102"/>
                <a:gd name="T27" fmla="*/ 207516707 h 59"/>
                <a:gd name="T28" fmla="*/ 614875041 w 102"/>
                <a:gd name="T29" fmla="*/ 134185560 h 59"/>
                <a:gd name="T30" fmla="*/ 654019221 w 102"/>
                <a:gd name="T31" fmla="*/ 140438695 h 59"/>
                <a:gd name="T32" fmla="*/ 690818228 w 102"/>
                <a:gd name="T33" fmla="*/ 88422945 h 59"/>
                <a:gd name="T34" fmla="*/ 742444507 w 102"/>
                <a:gd name="T35" fmla="*/ 74630663 h 59"/>
                <a:gd name="T36" fmla="*/ 766849526 w 102"/>
                <a:gd name="T37" fmla="*/ 36673677 h 59"/>
                <a:gd name="T38" fmla="*/ 766849526 w 102"/>
                <a:gd name="T39" fmla="*/ 7539189 h 59"/>
                <a:gd name="T40" fmla="*/ 854716125 w 102"/>
                <a:gd name="T41" fmla="*/ 28870685 h 59"/>
                <a:gd name="T42" fmla="*/ 879591064 w 102"/>
                <a:gd name="T43" fmla="*/ 7539189 h 59"/>
                <a:gd name="T44" fmla="*/ 916298023 w 102"/>
                <a:gd name="T45" fmla="*/ 15342194 h 59"/>
                <a:gd name="T46" fmla="*/ 955535071 w 102"/>
                <a:gd name="T47" fmla="*/ 28870685 h 59"/>
                <a:gd name="T48" fmla="*/ 1004270288 w 102"/>
                <a:gd name="T49" fmla="*/ 59555014 h 59"/>
                <a:gd name="T50" fmla="*/ 967453068 w 102"/>
                <a:gd name="T51" fmla="*/ 103764969 h 59"/>
                <a:gd name="T52" fmla="*/ 1016663457 w 102"/>
                <a:gd name="T53" fmla="*/ 111304331 h 59"/>
                <a:gd name="T54" fmla="*/ 1055879503 w 102"/>
                <a:gd name="T55" fmla="*/ 126646354 h 59"/>
                <a:gd name="T56" fmla="*/ 1092589087 w 102"/>
                <a:gd name="T57" fmla="*/ 134185560 h 59"/>
                <a:gd name="T58" fmla="*/ 1168619728 w 102"/>
                <a:gd name="T59" fmla="*/ 147977979 h 59"/>
                <a:gd name="T60" fmla="*/ 1168619728 w 102"/>
                <a:gd name="T61" fmla="*/ 170856368 h 59"/>
                <a:gd name="T62" fmla="*/ 1156138614 w 102"/>
                <a:gd name="T63" fmla="*/ 192187837 h 59"/>
                <a:gd name="T64" fmla="*/ 1192953865 w 102"/>
                <a:gd name="T65" fmla="*/ 215069378 h 59"/>
                <a:gd name="T66" fmla="*/ 1168619728 w 102"/>
                <a:gd name="T67" fmla="*/ 222608350 h 59"/>
                <a:gd name="T68" fmla="*/ 1180561353 w 102"/>
                <a:gd name="T69" fmla="*/ 230398092 h 59"/>
                <a:gd name="T70" fmla="*/ 1156138614 w 102"/>
                <a:gd name="T71" fmla="*/ 237937065 h 59"/>
                <a:gd name="T72" fmla="*/ 1180561353 w 102"/>
                <a:gd name="T73" fmla="*/ 245489735 h 59"/>
                <a:gd name="T74" fmla="*/ 1180561353 w 102"/>
                <a:gd name="T75" fmla="*/ 266818558 h 59"/>
                <a:gd name="T76" fmla="*/ 1156138614 w 102"/>
                <a:gd name="T77" fmla="*/ 266818558 h 59"/>
                <a:gd name="T78" fmla="*/ 1205436948 w 102"/>
                <a:gd name="T79" fmla="*/ 274610791 h 59"/>
                <a:gd name="T80" fmla="*/ 1256504048 w 102"/>
                <a:gd name="T81" fmla="*/ 266818558 h 59"/>
                <a:gd name="T82" fmla="*/ 1268986475 w 102"/>
                <a:gd name="T83" fmla="*/ 310965879 h 59"/>
                <a:gd name="T84" fmla="*/ 1268986475 w 102"/>
                <a:gd name="T85" fmla="*/ 318820843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a:solidFill>
                <a:schemeClr val="tx1"/>
              </a:solidFill>
              <a:round/>
              <a:headEnd/>
              <a:tailEnd/>
            </a:ln>
          </p:spPr>
          <p:txBody>
            <a:bodyPr/>
            <a:lstStyle/>
            <a:p>
              <a:endParaRPr lang="en-US"/>
            </a:p>
          </p:txBody>
        </p:sp>
        <p:grpSp>
          <p:nvGrpSpPr>
            <p:cNvPr id="24618" name="Group 31"/>
            <p:cNvGrpSpPr>
              <a:grpSpLocks/>
            </p:cNvGrpSpPr>
            <p:nvPr/>
          </p:nvGrpSpPr>
          <p:grpSpPr bwMode="auto">
            <a:xfrm>
              <a:off x="728" y="1384"/>
              <a:ext cx="4024" cy="1940"/>
              <a:chOff x="728" y="1384"/>
              <a:chExt cx="4024" cy="1940"/>
            </a:xfrm>
          </p:grpSpPr>
          <p:sp>
            <p:nvSpPr>
              <p:cNvPr id="24636" name="Freeform 32"/>
              <p:cNvSpPr>
                <a:spLocks/>
              </p:cNvSpPr>
              <p:nvPr/>
            </p:nvSpPr>
            <p:spPr bwMode="auto">
              <a:xfrm>
                <a:off x="2808" y="1760"/>
                <a:ext cx="571" cy="268"/>
              </a:xfrm>
              <a:custGeom>
                <a:avLst/>
                <a:gdLst>
                  <a:gd name="T0" fmla="*/ 0 w 111"/>
                  <a:gd name="T1" fmla="*/ 257106460 h 55"/>
                  <a:gd name="T2" fmla="*/ 37746927 w 111"/>
                  <a:gd name="T3" fmla="*/ 0 h 55"/>
                  <a:gd name="T4" fmla="*/ 933105350 w 111"/>
                  <a:gd name="T5" fmla="*/ 23223207 h 55"/>
                  <a:gd name="T6" fmla="*/ 961119776 w 111"/>
                  <a:gd name="T7" fmla="*/ 44814987 h 55"/>
                  <a:gd name="T8" fmla="*/ 986100720 w 111"/>
                  <a:gd name="T9" fmla="*/ 44814987 h 55"/>
                  <a:gd name="T10" fmla="*/ 1011561017 w 111"/>
                  <a:gd name="T11" fmla="*/ 37172730 h 55"/>
                  <a:gd name="T12" fmla="*/ 1024327051 w 111"/>
                  <a:gd name="T13" fmla="*/ 44814987 h 55"/>
                  <a:gd name="T14" fmla="*/ 1039001932 w 111"/>
                  <a:gd name="T15" fmla="*/ 68024053 h 55"/>
                  <a:gd name="T16" fmla="*/ 1064555728 w 111"/>
                  <a:gd name="T17" fmla="*/ 68024053 h 55"/>
                  <a:gd name="T18" fmla="*/ 1077321762 w 111"/>
                  <a:gd name="T19" fmla="*/ 68024053 h 55"/>
                  <a:gd name="T20" fmla="*/ 1102303365 w 111"/>
                  <a:gd name="T21" fmla="*/ 52764391 h 55"/>
                  <a:gd name="T22" fmla="*/ 1130226924 w 111"/>
                  <a:gd name="T23" fmla="*/ 52764391 h 55"/>
                  <a:gd name="T24" fmla="*/ 1155298077 w 111"/>
                  <a:gd name="T25" fmla="*/ 60395898 h 55"/>
                  <a:gd name="T26" fmla="*/ 1220969931 w 111"/>
                  <a:gd name="T27" fmla="*/ 83619134 h 55"/>
                  <a:gd name="T28" fmla="*/ 1258713618 w 111"/>
                  <a:gd name="T29" fmla="*/ 97579377 h 55"/>
                  <a:gd name="T30" fmla="*/ 1258713618 w 111"/>
                  <a:gd name="T31" fmla="*/ 113160328 h 55"/>
                  <a:gd name="T32" fmla="*/ 1283694563 w 111"/>
                  <a:gd name="T33" fmla="*/ 120788989 h 55"/>
                  <a:gd name="T34" fmla="*/ 1283694563 w 111"/>
                  <a:gd name="T35" fmla="*/ 128419990 h 55"/>
                  <a:gd name="T36" fmla="*/ 1271500722 w 111"/>
                  <a:gd name="T37" fmla="*/ 143946288 h 55"/>
                  <a:gd name="T38" fmla="*/ 1283694563 w 111"/>
                  <a:gd name="T39" fmla="*/ 157975217 h 55"/>
                  <a:gd name="T40" fmla="*/ 1296478375 w 111"/>
                  <a:gd name="T41" fmla="*/ 181132476 h 55"/>
                  <a:gd name="T42" fmla="*/ 1311730058 w 111"/>
                  <a:gd name="T43" fmla="*/ 188761060 h 55"/>
                  <a:gd name="T44" fmla="*/ 1311730058 w 111"/>
                  <a:gd name="T45" fmla="*/ 196713505 h 55"/>
                  <a:gd name="T46" fmla="*/ 1311730058 w 111"/>
                  <a:gd name="T47" fmla="*/ 210739627 h 55"/>
                  <a:gd name="T48" fmla="*/ 1336689932 w 111"/>
                  <a:gd name="T49" fmla="*/ 218371173 h 55"/>
                  <a:gd name="T50" fmla="*/ 1349473086 w 111"/>
                  <a:gd name="T51" fmla="*/ 225999289 h 55"/>
                  <a:gd name="T52" fmla="*/ 1336689932 w 111"/>
                  <a:gd name="T53" fmla="*/ 241528394 h 55"/>
                  <a:gd name="T54" fmla="*/ 1336689932 w 111"/>
                  <a:gd name="T55" fmla="*/ 257106460 h 55"/>
                  <a:gd name="T56" fmla="*/ 1362150229 w 111"/>
                  <a:gd name="T57" fmla="*/ 264737538 h 55"/>
                  <a:gd name="T58" fmla="*/ 1362150229 w 111"/>
                  <a:gd name="T59" fmla="*/ 278698171 h 55"/>
                  <a:gd name="T60" fmla="*/ 1349473086 w 111"/>
                  <a:gd name="T61" fmla="*/ 286329094 h 55"/>
                  <a:gd name="T62" fmla="*/ 1362150229 w 111"/>
                  <a:gd name="T63" fmla="*/ 294292609 h 55"/>
                  <a:gd name="T64" fmla="*/ 1374915604 w 111"/>
                  <a:gd name="T65" fmla="*/ 309873637 h 55"/>
                  <a:gd name="T66" fmla="*/ 1362150229 w 111"/>
                  <a:gd name="T67" fmla="*/ 317502377 h 55"/>
                  <a:gd name="T68" fmla="*/ 1374915604 w 111"/>
                  <a:gd name="T69" fmla="*/ 331462464 h 55"/>
                  <a:gd name="T70" fmla="*/ 1374915604 w 111"/>
                  <a:gd name="T71" fmla="*/ 339093543 h 55"/>
                  <a:gd name="T72" fmla="*/ 1387221052 w 111"/>
                  <a:gd name="T73" fmla="*/ 346722126 h 55"/>
                  <a:gd name="T74" fmla="*/ 1402377261 w 111"/>
                  <a:gd name="T75" fmla="*/ 362317032 h 55"/>
                  <a:gd name="T76" fmla="*/ 1415144611 w 111"/>
                  <a:gd name="T77" fmla="*/ 377911938 h 55"/>
                  <a:gd name="T78" fmla="*/ 1440126215 w 111"/>
                  <a:gd name="T79" fmla="*/ 391858381 h 55"/>
                  <a:gd name="T80" fmla="*/ 1440126215 w 111"/>
                  <a:gd name="T81" fmla="*/ 399489460 h 55"/>
                  <a:gd name="T82" fmla="*/ 1440126215 w 111"/>
                  <a:gd name="T83" fmla="*/ 407452976 h 55"/>
                  <a:gd name="T84" fmla="*/ 1440126215 w 111"/>
                  <a:gd name="T85" fmla="*/ 415081559 h 55"/>
                  <a:gd name="T86" fmla="*/ 325611971 w 111"/>
                  <a:gd name="T87" fmla="*/ 399489460 h 55"/>
                  <a:gd name="T88" fmla="*/ 337822931 w 111"/>
                  <a:gd name="T89" fmla="*/ 271069431 h 55"/>
                  <a:gd name="T90" fmla="*/ 0 w 111"/>
                  <a:gd name="T91" fmla="*/ 257106460 h 55"/>
                  <a:gd name="T92" fmla="*/ 0 w 111"/>
                  <a:gd name="T93" fmla="*/ 257106460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a:solidFill>
                  <a:schemeClr val="tx1"/>
                </a:solidFill>
                <a:round/>
                <a:headEnd/>
                <a:tailEnd/>
              </a:ln>
            </p:spPr>
            <p:txBody>
              <a:bodyPr/>
              <a:lstStyle/>
              <a:p>
                <a:endParaRPr lang="en-US"/>
              </a:p>
            </p:txBody>
          </p:sp>
          <p:sp>
            <p:nvSpPr>
              <p:cNvPr id="24637" name="Freeform 33"/>
              <p:cNvSpPr>
                <a:spLocks/>
              </p:cNvSpPr>
              <p:nvPr/>
            </p:nvSpPr>
            <p:spPr bwMode="auto">
              <a:xfrm>
                <a:off x="2849" y="2262"/>
                <a:ext cx="595" cy="293"/>
              </a:xfrm>
              <a:custGeom>
                <a:avLst/>
                <a:gdLst>
                  <a:gd name="T0" fmla="*/ 176838139 w 116"/>
                  <a:gd name="T1" fmla="*/ 7742579 h 60"/>
                  <a:gd name="T2" fmla="*/ 0 w 116"/>
                  <a:gd name="T3" fmla="*/ 69542302 h 60"/>
                  <a:gd name="T4" fmla="*/ 504066633 w 116"/>
                  <a:gd name="T5" fmla="*/ 339598165 h 60"/>
                  <a:gd name="T6" fmla="*/ 528544516 w 116"/>
                  <a:gd name="T7" fmla="*/ 347343676 h 60"/>
                  <a:gd name="T8" fmla="*/ 567770517 w 116"/>
                  <a:gd name="T9" fmla="*/ 369665427 h 60"/>
                  <a:gd name="T10" fmla="*/ 604667729 w 116"/>
                  <a:gd name="T11" fmla="*/ 363169735 h 60"/>
                  <a:gd name="T12" fmla="*/ 629145284 w 116"/>
                  <a:gd name="T13" fmla="*/ 369665427 h 60"/>
                  <a:gd name="T14" fmla="*/ 643989915 w 116"/>
                  <a:gd name="T15" fmla="*/ 385491798 h 60"/>
                  <a:gd name="T16" fmla="*/ 692852615 w 116"/>
                  <a:gd name="T17" fmla="*/ 393234184 h 60"/>
                  <a:gd name="T18" fmla="*/ 717802230 w 116"/>
                  <a:gd name="T19" fmla="*/ 400990322 h 60"/>
                  <a:gd name="T20" fmla="*/ 744609230 w 116"/>
                  <a:gd name="T21" fmla="*/ 393234184 h 60"/>
                  <a:gd name="T22" fmla="*/ 769086785 w 116"/>
                  <a:gd name="T23" fmla="*/ 409060556 h 60"/>
                  <a:gd name="T24" fmla="*/ 818402998 w 116"/>
                  <a:gd name="T25" fmla="*/ 409060556 h 60"/>
                  <a:gd name="T26" fmla="*/ 845209342 w 116"/>
                  <a:gd name="T27" fmla="*/ 424953184 h 60"/>
                  <a:gd name="T28" fmla="*/ 857629984 w 116"/>
                  <a:gd name="T29" fmla="*/ 439193762 h 60"/>
                  <a:gd name="T30" fmla="*/ 894527525 w 116"/>
                  <a:gd name="T31" fmla="*/ 431057271 h 60"/>
                  <a:gd name="T32" fmla="*/ 946287423 w 116"/>
                  <a:gd name="T33" fmla="*/ 446950212 h 60"/>
                  <a:gd name="T34" fmla="*/ 970764321 w 116"/>
                  <a:gd name="T35" fmla="*/ 439193762 h 60"/>
                  <a:gd name="T36" fmla="*/ 995241876 w 116"/>
                  <a:gd name="T37" fmla="*/ 439193762 h 60"/>
                  <a:gd name="T38" fmla="*/ 995241876 w 116"/>
                  <a:gd name="T39" fmla="*/ 462776584 h 60"/>
                  <a:gd name="T40" fmla="*/ 1007661862 w 116"/>
                  <a:gd name="T41" fmla="*/ 446950212 h 60"/>
                  <a:gd name="T42" fmla="*/ 1034467549 w 116"/>
                  <a:gd name="T43" fmla="*/ 431057271 h 60"/>
                  <a:gd name="T44" fmla="*/ 1046980108 w 116"/>
                  <a:gd name="T45" fmla="*/ 439193762 h 60"/>
                  <a:gd name="T46" fmla="*/ 1071365089 w 116"/>
                  <a:gd name="T47" fmla="*/ 446950212 h 60"/>
                  <a:gd name="T48" fmla="*/ 1096315361 w 116"/>
                  <a:gd name="T49" fmla="*/ 439193762 h 60"/>
                  <a:gd name="T50" fmla="*/ 1096315361 w 116"/>
                  <a:gd name="T51" fmla="*/ 446950212 h 60"/>
                  <a:gd name="T52" fmla="*/ 1135545630 w 116"/>
                  <a:gd name="T53" fmla="*/ 462776584 h 60"/>
                  <a:gd name="T54" fmla="*/ 1172442514 w 116"/>
                  <a:gd name="T55" fmla="*/ 446950212 h 60"/>
                  <a:gd name="T56" fmla="*/ 1248658300 w 116"/>
                  <a:gd name="T57" fmla="*/ 431057271 h 60"/>
                  <a:gd name="T58" fmla="*/ 1273135855 w 116"/>
                  <a:gd name="T59" fmla="*/ 431057271 h 60"/>
                  <a:gd name="T60" fmla="*/ 1336856810 w 116"/>
                  <a:gd name="T61" fmla="*/ 431057271 h 60"/>
                  <a:gd name="T62" fmla="*/ 1425496193 w 116"/>
                  <a:gd name="T63" fmla="*/ 454692598 h 60"/>
                  <a:gd name="T64" fmla="*/ 1449881831 w 116"/>
                  <a:gd name="T65" fmla="*/ 462776584 h 60"/>
                  <a:gd name="T66" fmla="*/ 1462393077 w 116"/>
                  <a:gd name="T67" fmla="*/ 238339188 h 60"/>
                  <a:gd name="T68" fmla="*/ 1437916836 w 116"/>
                  <a:gd name="T69" fmla="*/ 2356884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ED4213"/>
              </a:solidFill>
              <a:ln w="12700">
                <a:solidFill>
                  <a:schemeClr val="tx1"/>
                </a:solidFill>
                <a:round/>
                <a:headEnd/>
                <a:tailEnd/>
              </a:ln>
            </p:spPr>
            <p:txBody>
              <a:bodyPr/>
              <a:lstStyle/>
              <a:p>
                <a:endParaRPr lang="en-US"/>
              </a:p>
            </p:txBody>
          </p:sp>
          <p:sp>
            <p:nvSpPr>
              <p:cNvPr id="24638" name="Freeform 34"/>
              <p:cNvSpPr>
                <a:spLocks/>
              </p:cNvSpPr>
              <p:nvPr/>
            </p:nvSpPr>
            <p:spPr bwMode="auto">
              <a:xfrm>
                <a:off x="3353" y="1970"/>
                <a:ext cx="460" cy="380"/>
              </a:xfrm>
              <a:custGeom>
                <a:avLst/>
                <a:gdLst>
                  <a:gd name="T0" fmla="*/ 923486364 w 90"/>
                  <a:gd name="T1" fmla="*/ 519467670 h 78"/>
                  <a:gd name="T2" fmla="*/ 937978690 w 90"/>
                  <a:gd name="T3" fmla="*/ 535030905 h 78"/>
                  <a:gd name="T4" fmla="*/ 937978690 w 90"/>
                  <a:gd name="T5" fmla="*/ 558147055 h 78"/>
                  <a:gd name="T6" fmla="*/ 899791752 w 90"/>
                  <a:gd name="T7" fmla="*/ 579780622 h 78"/>
                  <a:gd name="T8" fmla="*/ 1009235242 w 90"/>
                  <a:gd name="T9" fmla="*/ 587398704 h 78"/>
                  <a:gd name="T10" fmla="*/ 1009235242 w 90"/>
                  <a:gd name="T11" fmla="*/ 558147055 h 78"/>
                  <a:gd name="T12" fmla="*/ 1032928546 w 90"/>
                  <a:gd name="T13" fmla="*/ 519467670 h 78"/>
                  <a:gd name="T14" fmla="*/ 1071184831 w 90"/>
                  <a:gd name="T15" fmla="*/ 503890404 h 78"/>
                  <a:gd name="T16" fmla="*/ 1083218591 w 90"/>
                  <a:gd name="T17" fmla="*/ 503890404 h 78"/>
                  <a:gd name="T18" fmla="*/ 1094879444 w 90"/>
                  <a:gd name="T19" fmla="*/ 459140686 h 78"/>
                  <a:gd name="T20" fmla="*/ 1083218591 w 90"/>
                  <a:gd name="T21" fmla="*/ 451588082 h 78"/>
                  <a:gd name="T22" fmla="*/ 1071184831 w 90"/>
                  <a:gd name="T23" fmla="*/ 443646046 h 78"/>
                  <a:gd name="T24" fmla="*/ 1059064715 w 90"/>
                  <a:gd name="T25" fmla="*/ 451588082 h 78"/>
                  <a:gd name="T26" fmla="*/ 1021341620 w 90"/>
                  <a:gd name="T27" fmla="*/ 422012167 h 78"/>
                  <a:gd name="T28" fmla="*/ 1032928546 w 90"/>
                  <a:gd name="T29" fmla="*/ 406516592 h 78"/>
                  <a:gd name="T30" fmla="*/ 1021341620 w 90"/>
                  <a:gd name="T31" fmla="*/ 391274505 h 78"/>
                  <a:gd name="T32" fmla="*/ 961672648 w 90"/>
                  <a:gd name="T33" fmla="*/ 346203951 h 78"/>
                  <a:gd name="T34" fmla="*/ 899791752 w 90"/>
                  <a:gd name="T35" fmla="*/ 323007902 h 78"/>
                  <a:gd name="T36" fmla="*/ 863886740 w 90"/>
                  <a:gd name="T37" fmla="*/ 285879384 h 78"/>
                  <a:gd name="T38" fmla="*/ 899791752 w 90"/>
                  <a:gd name="T39" fmla="*/ 256703969 h 78"/>
                  <a:gd name="T40" fmla="*/ 899791752 w 90"/>
                  <a:gd name="T41" fmla="*/ 225631908 h 78"/>
                  <a:gd name="T42" fmla="*/ 852229812 w 90"/>
                  <a:gd name="T43" fmla="*/ 204066780 h 78"/>
                  <a:gd name="T44" fmla="*/ 828535200 w 90"/>
                  <a:gd name="T45" fmla="*/ 218011332 h 78"/>
                  <a:gd name="T46" fmla="*/ 790366580 w 90"/>
                  <a:gd name="T47" fmla="*/ 165321761 h 78"/>
                  <a:gd name="T48" fmla="*/ 730679290 w 90"/>
                  <a:gd name="T49" fmla="*/ 136134849 h 78"/>
                  <a:gd name="T50" fmla="*/ 680832644 w 90"/>
                  <a:gd name="T51" fmla="*/ 97442056 h 78"/>
                  <a:gd name="T52" fmla="*/ 668816221 w 90"/>
                  <a:gd name="T53" fmla="*/ 44749698 h 78"/>
                  <a:gd name="T54" fmla="*/ 668816221 w 90"/>
                  <a:gd name="T55" fmla="*/ 29507836 h 78"/>
                  <a:gd name="T56" fmla="*/ 0 w 90"/>
                  <a:gd name="T57" fmla="*/ 15563444 h 78"/>
                  <a:gd name="T58" fmla="*/ 23781491 w 90"/>
                  <a:gd name="T59" fmla="*/ 37129055 h 78"/>
                  <a:gd name="T60" fmla="*/ 61967765 w 90"/>
                  <a:gd name="T61" fmla="*/ 67934249 h 78"/>
                  <a:gd name="T62" fmla="*/ 61967765 w 90"/>
                  <a:gd name="T63" fmla="*/ 83442940 h 78"/>
                  <a:gd name="T64" fmla="*/ 133206428 w 90"/>
                  <a:gd name="T65" fmla="*/ 120571381 h 78"/>
                  <a:gd name="T66" fmla="*/ 109425622 w 90"/>
                  <a:gd name="T67" fmla="*/ 150079402 h 78"/>
                  <a:gd name="T68" fmla="*/ 133206428 w 90"/>
                  <a:gd name="T69" fmla="*/ 165321761 h 78"/>
                  <a:gd name="T70" fmla="*/ 156900549 w 90"/>
                  <a:gd name="T71" fmla="*/ 196445581 h 78"/>
                  <a:gd name="T72" fmla="*/ 183517694 w 90"/>
                  <a:gd name="T73" fmla="*/ 204066780 h 78"/>
                  <a:gd name="T74" fmla="*/ 195174295 w 90"/>
                  <a:gd name="T75" fmla="*/ 542652415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ED4213"/>
              </a:solidFill>
              <a:ln w="12700">
                <a:solidFill>
                  <a:schemeClr val="tx1"/>
                </a:solidFill>
                <a:round/>
                <a:headEnd/>
                <a:tailEnd/>
              </a:ln>
            </p:spPr>
            <p:txBody>
              <a:bodyPr/>
              <a:lstStyle/>
              <a:p>
                <a:endParaRPr lang="en-US"/>
              </a:p>
            </p:txBody>
          </p:sp>
          <p:sp>
            <p:nvSpPr>
              <p:cNvPr id="24639" name="Freeform 35"/>
              <p:cNvSpPr>
                <a:spLocks/>
              </p:cNvSpPr>
              <p:nvPr/>
            </p:nvSpPr>
            <p:spPr bwMode="auto">
              <a:xfrm>
                <a:off x="3787" y="2057"/>
                <a:ext cx="510" cy="249"/>
              </a:xfrm>
              <a:custGeom>
                <a:avLst/>
                <a:gdLst>
                  <a:gd name="T0" fmla="*/ 263324685 w 99"/>
                  <a:gd name="T1" fmla="*/ 376817700 h 51"/>
                  <a:gd name="T2" fmla="*/ 250521237 w 99"/>
                  <a:gd name="T3" fmla="*/ 360943574 h 51"/>
                  <a:gd name="T4" fmla="*/ 288649031 w 99"/>
                  <a:gd name="T5" fmla="*/ 360943574 h 51"/>
                  <a:gd name="T6" fmla="*/ 1052547690 w 99"/>
                  <a:gd name="T7" fmla="*/ 315107511 h 51"/>
                  <a:gd name="T8" fmla="*/ 1118988203 w 99"/>
                  <a:gd name="T9" fmla="*/ 293151928 h 51"/>
                  <a:gd name="T10" fmla="*/ 1170013409 w 99"/>
                  <a:gd name="T11" fmla="*/ 269610089 h 51"/>
                  <a:gd name="T12" fmla="*/ 1170013409 w 99"/>
                  <a:gd name="T13" fmla="*/ 253805175 h 51"/>
                  <a:gd name="T14" fmla="*/ 1185413550 w 99"/>
                  <a:gd name="T15" fmla="*/ 237942142 h 51"/>
                  <a:gd name="T16" fmla="*/ 1302974881 w 99"/>
                  <a:gd name="T17" fmla="*/ 176639180 h 51"/>
                  <a:gd name="T18" fmla="*/ 1290563772 w 99"/>
                  <a:gd name="T19" fmla="*/ 168566349 h 51"/>
                  <a:gd name="T20" fmla="*/ 1277669327 w 99"/>
                  <a:gd name="T21" fmla="*/ 162415484 h 51"/>
                  <a:gd name="T22" fmla="*/ 1249445957 w 99"/>
                  <a:gd name="T23" fmla="*/ 154342731 h 51"/>
                  <a:gd name="T24" fmla="*/ 1236548215 w 99"/>
                  <a:gd name="T25" fmla="*/ 154342731 h 51"/>
                  <a:gd name="T26" fmla="*/ 1185413550 w 99"/>
                  <a:gd name="T27" fmla="*/ 107194136 h 51"/>
                  <a:gd name="T28" fmla="*/ 1170013409 w 99"/>
                  <a:gd name="T29" fmla="*/ 92984618 h 51"/>
                  <a:gd name="T30" fmla="*/ 1170013409 w 99"/>
                  <a:gd name="T31" fmla="*/ 61371724 h 51"/>
                  <a:gd name="T32" fmla="*/ 1144802149 w 99"/>
                  <a:gd name="T33" fmla="*/ 53570586 h 51"/>
                  <a:gd name="T34" fmla="*/ 1106562587 w 99"/>
                  <a:gd name="T35" fmla="*/ 31612376 h 51"/>
                  <a:gd name="T36" fmla="*/ 1078263386 w 99"/>
                  <a:gd name="T37" fmla="*/ 31612376 h 51"/>
                  <a:gd name="T38" fmla="*/ 1065369601 w 99"/>
                  <a:gd name="T39" fmla="*/ 45822451 h 51"/>
                  <a:gd name="T40" fmla="*/ 1027242137 w 99"/>
                  <a:gd name="T41" fmla="*/ 45822451 h 51"/>
                  <a:gd name="T42" fmla="*/ 986027391 w 99"/>
                  <a:gd name="T43" fmla="*/ 45822451 h 51"/>
                  <a:gd name="T44" fmla="*/ 934987678 w 99"/>
                  <a:gd name="T45" fmla="*/ 37763299 h 51"/>
                  <a:gd name="T46" fmla="*/ 868934889 w 99"/>
                  <a:gd name="T47" fmla="*/ 31612376 h 51"/>
                  <a:gd name="T48" fmla="*/ 830339914 w 99"/>
                  <a:gd name="T49" fmla="*/ 0 h 51"/>
                  <a:gd name="T50" fmla="*/ 802512839 w 99"/>
                  <a:gd name="T51" fmla="*/ 7734653 h 51"/>
                  <a:gd name="T52" fmla="*/ 763804448 w 99"/>
                  <a:gd name="T53" fmla="*/ 0 h 51"/>
                  <a:gd name="T54" fmla="*/ 763804448 w 99"/>
                  <a:gd name="T55" fmla="*/ 15807868 h 51"/>
                  <a:gd name="T56" fmla="*/ 763804448 w 99"/>
                  <a:gd name="T57" fmla="*/ 45822451 h 51"/>
                  <a:gd name="T58" fmla="*/ 723173925 w 99"/>
                  <a:gd name="T59" fmla="*/ 61371724 h 51"/>
                  <a:gd name="T60" fmla="*/ 672054590 w 99"/>
                  <a:gd name="T61" fmla="*/ 61371724 h 51"/>
                  <a:gd name="T62" fmla="*/ 605613748 w 99"/>
                  <a:gd name="T63" fmla="*/ 138807088 h 51"/>
                  <a:gd name="T64" fmla="*/ 552085483 w 99"/>
                  <a:gd name="T65" fmla="*/ 162415484 h 51"/>
                  <a:gd name="T66" fmla="*/ 513378082 w 99"/>
                  <a:gd name="T67" fmla="*/ 146610961 h 51"/>
                  <a:gd name="T68" fmla="*/ 488054065 w 99"/>
                  <a:gd name="T69" fmla="*/ 184373762 h 51"/>
                  <a:gd name="T70" fmla="*/ 459737720 w 99"/>
                  <a:gd name="T71" fmla="*/ 184373762 h 51"/>
                  <a:gd name="T72" fmla="*/ 421609596 w 99"/>
                  <a:gd name="T73" fmla="*/ 176639180 h 51"/>
                  <a:gd name="T74" fmla="*/ 395817740 w 99"/>
                  <a:gd name="T75" fmla="*/ 200178832 h 51"/>
                  <a:gd name="T76" fmla="*/ 342289558 w 99"/>
                  <a:gd name="T77" fmla="*/ 184373762 h 51"/>
                  <a:gd name="T78" fmla="*/ 263324685 w 99"/>
                  <a:gd name="T79" fmla="*/ 192444250 h 51"/>
                  <a:gd name="T80" fmla="*/ 263324685 w 99"/>
                  <a:gd name="T81" fmla="*/ 207913258 h 51"/>
                  <a:gd name="T82" fmla="*/ 237623825 w 99"/>
                  <a:gd name="T83" fmla="*/ 207913258 h 51"/>
                  <a:gd name="T84" fmla="*/ 237623825 w 99"/>
                  <a:gd name="T85" fmla="*/ 207913258 h 51"/>
                  <a:gd name="T86" fmla="*/ 224729380 w 99"/>
                  <a:gd name="T87" fmla="*/ 230196154 h 51"/>
                  <a:gd name="T88" fmla="*/ 224729380 w 99"/>
                  <a:gd name="T89" fmla="*/ 230196154 h 51"/>
                  <a:gd name="T90" fmla="*/ 237623825 w 99"/>
                  <a:gd name="T91" fmla="*/ 253805175 h 51"/>
                  <a:gd name="T92" fmla="*/ 158190577 w 99"/>
                  <a:gd name="T93" fmla="*/ 261550381 h 51"/>
                  <a:gd name="T94" fmla="*/ 171088565 w 99"/>
                  <a:gd name="T95" fmla="*/ 307372929 h 51"/>
                  <a:gd name="T96" fmla="*/ 132961431 w 99"/>
                  <a:gd name="T97" fmla="*/ 299638347 h 51"/>
                  <a:gd name="T98" fmla="*/ 79338316 w 99"/>
                  <a:gd name="T99" fmla="*/ 293151928 h 51"/>
                  <a:gd name="T100" fmla="*/ 53528120 w 99"/>
                  <a:gd name="T101" fmla="*/ 323180655 h 51"/>
                  <a:gd name="T102" fmla="*/ 53528120 w 99"/>
                  <a:gd name="T103" fmla="*/ 323180655 h 51"/>
                  <a:gd name="T104" fmla="*/ 66444449 w 99"/>
                  <a:gd name="T105" fmla="*/ 338988772 h 51"/>
                  <a:gd name="T106" fmla="*/ 38221521 w 99"/>
                  <a:gd name="T107" fmla="*/ 376817700 h 51"/>
                  <a:gd name="T108" fmla="*/ 12898045 w 99"/>
                  <a:gd name="T109" fmla="*/ 376817700 h 51"/>
                  <a:gd name="T110" fmla="*/ 0 w 99"/>
                  <a:gd name="T111" fmla="*/ 392625895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ED4213"/>
              </a:solidFill>
              <a:ln w="12700">
                <a:solidFill>
                  <a:schemeClr val="tx1"/>
                </a:solidFill>
                <a:round/>
                <a:headEnd/>
                <a:tailEnd/>
              </a:ln>
            </p:spPr>
            <p:txBody>
              <a:bodyPr/>
              <a:lstStyle/>
              <a:p>
                <a:endParaRPr lang="en-US"/>
              </a:p>
            </p:txBody>
          </p:sp>
          <p:sp>
            <p:nvSpPr>
              <p:cNvPr id="24640" name="Freeform 36"/>
              <p:cNvSpPr>
                <a:spLocks/>
              </p:cNvSpPr>
              <p:nvPr/>
            </p:nvSpPr>
            <p:spPr bwMode="auto">
              <a:xfrm>
                <a:off x="3742" y="2243"/>
                <a:ext cx="568" cy="190"/>
              </a:xfrm>
              <a:custGeom>
                <a:avLst/>
                <a:gdLst>
                  <a:gd name="T0" fmla="*/ 1366575775 w 111"/>
                  <a:gd name="T1" fmla="*/ 0 h 39"/>
                  <a:gd name="T2" fmla="*/ 1094451328 w 111"/>
                  <a:gd name="T3" fmla="*/ 23184541 h 39"/>
                  <a:gd name="T4" fmla="*/ 1070483904 w 111"/>
                  <a:gd name="T5" fmla="*/ 29507836 h 39"/>
                  <a:gd name="T6" fmla="*/ 382645140 w 111"/>
                  <a:gd name="T7" fmla="*/ 67934249 h 39"/>
                  <a:gd name="T8" fmla="*/ 382645140 w 111"/>
                  <a:gd name="T9" fmla="*/ 60313011 h 39"/>
                  <a:gd name="T10" fmla="*/ 344152641 w 111"/>
                  <a:gd name="T11" fmla="*/ 67934249 h 39"/>
                  <a:gd name="T12" fmla="*/ 355913656 w 111"/>
                  <a:gd name="T13" fmla="*/ 75821877 h 39"/>
                  <a:gd name="T14" fmla="*/ 355913656 w 111"/>
                  <a:gd name="T15" fmla="*/ 83442940 h 39"/>
                  <a:gd name="T16" fmla="*/ 110522454 w 111"/>
                  <a:gd name="T17" fmla="*/ 97442056 h 39"/>
                  <a:gd name="T18" fmla="*/ 98762175 w 111"/>
                  <a:gd name="T19" fmla="*/ 112950259 h 39"/>
                  <a:gd name="T20" fmla="*/ 86538409 w 111"/>
                  <a:gd name="T21" fmla="*/ 136134849 h 39"/>
                  <a:gd name="T22" fmla="*/ 98762175 w 111"/>
                  <a:gd name="T23" fmla="*/ 143756048 h 39"/>
                  <a:gd name="T24" fmla="*/ 86538409 w 111"/>
                  <a:gd name="T25" fmla="*/ 165321761 h 39"/>
                  <a:gd name="T26" fmla="*/ 86538409 w 111"/>
                  <a:gd name="T27" fmla="*/ 165321761 h 39"/>
                  <a:gd name="T28" fmla="*/ 86538409 w 111"/>
                  <a:gd name="T29" fmla="*/ 173263797 h 39"/>
                  <a:gd name="T30" fmla="*/ 74777497 w 111"/>
                  <a:gd name="T31" fmla="*/ 188503389 h 39"/>
                  <a:gd name="T32" fmla="*/ 62568100 w 111"/>
                  <a:gd name="T33" fmla="*/ 196445581 h 39"/>
                  <a:gd name="T34" fmla="*/ 47954886 w 111"/>
                  <a:gd name="T35" fmla="*/ 225631908 h 39"/>
                  <a:gd name="T36" fmla="*/ 23984668 w 111"/>
                  <a:gd name="T37" fmla="*/ 241195454 h 39"/>
                  <a:gd name="T38" fmla="*/ 23984668 w 111"/>
                  <a:gd name="T39" fmla="*/ 264325012 h 39"/>
                  <a:gd name="T40" fmla="*/ 23984668 w 111"/>
                  <a:gd name="T41" fmla="*/ 285879384 h 39"/>
                  <a:gd name="T42" fmla="*/ 23984668 w 111"/>
                  <a:gd name="T43" fmla="*/ 285879384 h 39"/>
                  <a:gd name="T44" fmla="*/ 0 w 111"/>
                  <a:gd name="T45" fmla="*/ 293832488 h 39"/>
                  <a:gd name="T46" fmla="*/ 355913656 w 111"/>
                  <a:gd name="T47" fmla="*/ 278324285 h 39"/>
                  <a:gd name="T48" fmla="*/ 801108453 w 111"/>
                  <a:gd name="T49" fmla="*/ 256703969 h 39"/>
                  <a:gd name="T50" fmla="*/ 959961410 w 111"/>
                  <a:gd name="T51" fmla="*/ 241195454 h 39"/>
                  <a:gd name="T52" fmla="*/ 971722425 w 111"/>
                  <a:gd name="T53" fmla="*/ 210392316 h 39"/>
                  <a:gd name="T54" fmla="*/ 983928179 w 111"/>
                  <a:gd name="T55" fmla="*/ 210392316 h 39"/>
                  <a:gd name="T56" fmla="*/ 983928179 w 111"/>
                  <a:gd name="T57" fmla="*/ 210392316 h 39"/>
                  <a:gd name="T58" fmla="*/ 995688539 w 111"/>
                  <a:gd name="T59" fmla="*/ 204066780 h 39"/>
                  <a:gd name="T60" fmla="*/ 1010305969 w 111"/>
                  <a:gd name="T61" fmla="*/ 196445581 h 39"/>
                  <a:gd name="T62" fmla="*/ 995688539 w 111"/>
                  <a:gd name="T63" fmla="*/ 188503389 h 39"/>
                  <a:gd name="T64" fmla="*/ 1010305969 w 111"/>
                  <a:gd name="T65" fmla="*/ 180884996 h 39"/>
                  <a:gd name="T66" fmla="*/ 1022529407 w 111"/>
                  <a:gd name="T67" fmla="*/ 173263797 h 39"/>
                  <a:gd name="T68" fmla="*/ 1058722889 w 111"/>
                  <a:gd name="T69" fmla="*/ 165321761 h 39"/>
                  <a:gd name="T70" fmla="*/ 1094451328 w 111"/>
                  <a:gd name="T71" fmla="*/ 157700523 h 39"/>
                  <a:gd name="T72" fmla="*/ 1132947103 w 111"/>
                  <a:gd name="T73" fmla="*/ 136134849 h 39"/>
                  <a:gd name="T74" fmla="*/ 1145169887 w 111"/>
                  <a:gd name="T75" fmla="*/ 136134849 h 39"/>
                  <a:gd name="T76" fmla="*/ 1169141240 w 111"/>
                  <a:gd name="T77" fmla="*/ 120571381 h 39"/>
                  <a:gd name="T78" fmla="*/ 1181364024 w 111"/>
                  <a:gd name="T79" fmla="*/ 105063255 h 39"/>
                  <a:gd name="T80" fmla="*/ 1181364024 w 111"/>
                  <a:gd name="T81" fmla="*/ 105063255 h 39"/>
                  <a:gd name="T82" fmla="*/ 1193123729 w 111"/>
                  <a:gd name="T83" fmla="*/ 105063255 h 39"/>
                  <a:gd name="T84" fmla="*/ 1205352407 w 111"/>
                  <a:gd name="T85" fmla="*/ 105063255 h 39"/>
                  <a:gd name="T86" fmla="*/ 1205352407 w 111"/>
                  <a:gd name="T87" fmla="*/ 97442056 h 39"/>
                  <a:gd name="T88" fmla="*/ 1219498899 w 111"/>
                  <a:gd name="T89" fmla="*/ 89820935 h 39"/>
                  <a:gd name="T90" fmla="*/ 1219498899 w 111"/>
                  <a:gd name="T91" fmla="*/ 89820935 h 39"/>
                  <a:gd name="T92" fmla="*/ 1231708582 w 111"/>
                  <a:gd name="T93" fmla="*/ 97442056 h 39"/>
                  <a:gd name="T94" fmla="*/ 1243935951 w 111"/>
                  <a:gd name="T95" fmla="*/ 89820935 h 39"/>
                  <a:gd name="T96" fmla="*/ 1243935951 w 111"/>
                  <a:gd name="T97" fmla="*/ 89820935 h 39"/>
                  <a:gd name="T98" fmla="*/ 1267902065 w 111"/>
                  <a:gd name="T99" fmla="*/ 75821877 h 39"/>
                  <a:gd name="T100" fmla="*/ 1279663080 w 111"/>
                  <a:gd name="T101" fmla="*/ 75821877 h 39"/>
                  <a:gd name="T102" fmla="*/ 1303647533 w 111"/>
                  <a:gd name="T103" fmla="*/ 75821877 h 39"/>
                  <a:gd name="T104" fmla="*/ 1342138723 w 111"/>
                  <a:gd name="T105" fmla="*/ 44749698 h 39"/>
                  <a:gd name="T106" fmla="*/ 1354366747 w 111"/>
                  <a:gd name="T107" fmla="*/ 37129055 h 39"/>
                  <a:gd name="T108" fmla="*/ 1366575775 w 111"/>
                  <a:gd name="T109" fmla="*/ 29507836 h 39"/>
                  <a:gd name="T110" fmla="*/ 1366575775 w 111"/>
                  <a:gd name="T111" fmla="*/ 23184541 h 39"/>
                  <a:gd name="T112" fmla="*/ 1366575775 w 111"/>
                  <a:gd name="T113" fmla="*/ 7621231 h 39"/>
                  <a:gd name="T114" fmla="*/ 1366575775 w 111"/>
                  <a:gd name="T115" fmla="*/ 0 h 39"/>
                  <a:gd name="T116" fmla="*/ 1366575775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ED4213"/>
              </a:solidFill>
              <a:ln w="12700">
                <a:solidFill>
                  <a:schemeClr val="tx1"/>
                </a:solidFill>
                <a:round/>
                <a:headEnd/>
                <a:tailEnd/>
              </a:ln>
            </p:spPr>
            <p:txBody>
              <a:bodyPr/>
              <a:lstStyle/>
              <a:p>
                <a:endParaRPr lang="en-US"/>
              </a:p>
            </p:txBody>
          </p:sp>
          <p:sp>
            <p:nvSpPr>
              <p:cNvPr id="24641" name="Freeform 37"/>
              <p:cNvSpPr>
                <a:spLocks/>
              </p:cNvSpPr>
              <p:nvPr/>
            </p:nvSpPr>
            <p:spPr bwMode="auto">
              <a:xfrm>
                <a:off x="3890" y="2409"/>
                <a:ext cx="267" cy="404"/>
              </a:xfrm>
              <a:custGeom>
                <a:avLst/>
                <a:gdLst>
                  <a:gd name="T0" fmla="*/ 0 w 52"/>
                  <a:gd name="T1" fmla="*/ 22980534 h 83"/>
                  <a:gd name="T2" fmla="*/ 12609343 w 52"/>
                  <a:gd name="T3" fmla="*/ 36838468 h 83"/>
                  <a:gd name="T4" fmla="*/ 0 w 52"/>
                  <a:gd name="T5" fmla="*/ 410860567 h 83"/>
                  <a:gd name="T6" fmla="*/ 0 w 52"/>
                  <a:gd name="T7" fmla="*/ 424704737 h 83"/>
                  <a:gd name="T8" fmla="*/ 37163503 w 52"/>
                  <a:gd name="T9" fmla="*/ 611913634 h 83"/>
                  <a:gd name="T10" fmla="*/ 52227916 w 52"/>
                  <a:gd name="T11" fmla="*/ 611913634 h 83"/>
                  <a:gd name="T12" fmla="*/ 64744092 w 52"/>
                  <a:gd name="T13" fmla="*/ 604345305 h 83"/>
                  <a:gd name="T14" fmla="*/ 89391451 w 52"/>
                  <a:gd name="T15" fmla="*/ 611913634 h 83"/>
                  <a:gd name="T16" fmla="*/ 101907750 w 52"/>
                  <a:gd name="T17" fmla="*/ 604345305 h 83"/>
                  <a:gd name="T18" fmla="*/ 101907750 w 52"/>
                  <a:gd name="T19" fmla="*/ 575023366 h 83"/>
                  <a:gd name="T20" fmla="*/ 114038172 w 52"/>
                  <a:gd name="T21" fmla="*/ 559875494 h 83"/>
                  <a:gd name="T22" fmla="*/ 126554307 w 52"/>
                  <a:gd name="T23" fmla="*/ 575023366 h 83"/>
                  <a:gd name="T24" fmla="*/ 126554307 w 52"/>
                  <a:gd name="T25" fmla="*/ 582921904 h 83"/>
                  <a:gd name="T26" fmla="*/ 139160236 w 52"/>
                  <a:gd name="T27" fmla="*/ 596446144 h 83"/>
                  <a:gd name="T28" fmla="*/ 166173645 w 52"/>
                  <a:gd name="T29" fmla="*/ 619427759 h 83"/>
                  <a:gd name="T30" fmla="*/ 178778793 w 52"/>
                  <a:gd name="T31" fmla="*/ 619427759 h 83"/>
                  <a:gd name="T32" fmla="*/ 190820243 w 52"/>
                  <a:gd name="T33" fmla="*/ 619427759 h 83"/>
                  <a:gd name="T34" fmla="*/ 215942389 w 52"/>
                  <a:gd name="T35" fmla="*/ 604345305 h 83"/>
                  <a:gd name="T36" fmla="*/ 215942389 w 52"/>
                  <a:gd name="T37" fmla="*/ 604345305 h 83"/>
                  <a:gd name="T38" fmla="*/ 228073551 w 52"/>
                  <a:gd name="T39" fmla="*/ 596446144 h 83"/>
                  <a:gd name="T40" fmla="*/ 228073551 w 52"/>
                  <a:gd name="T41" fmla="*/ 596446144 h 83"/>
                  <a:gd name="T42" fmla="*/ 228073551 w 52"/>
                  <a:gd name="T43" fmla="*/ 590490233 h 83"/>
                  <a:gd name="T44" fmla="*/ 215942389 w 52"/>
                  <a:gd name="T45" fmla="*/ 590490233 h 83"/>
                  <a:gd name="T46" fmla="*/ 215942389 w 52"/>
                  <a:gd name="T47" fmla="*/ 582921904 h 83"/>
                  <a:gd name="T48" fmla="*/ 228073551 w 52"/>
                  <a:gd name="T49" fmla="*/ 575023366 h 83"/>
                  <a:gd name="T50" fmla="*/ 228073551 w 52"/>
                  <a:gd name="T51" fmla="*/ 567441330 h 83"/>
                  <a:gd name="T52" fmla="*/ 203426090 w 52"/>
                  <a:gd name="T53" fmla="*/ 559875494 h 83"/>
                  <a:gd name="T54" fmla="*/ 203426090 w 52"/>
                  <a:gd name="T55" fmla="*/ 559875494 h 83"/>
                  <a:gd name="T56" fmla="*/ 190820243 w 52"/>
                  <a:gd name="T57" fmla="*/ 559875494 h 83"/>
                  <a:gd name="T58" fmla="*/ 178778793 w 52"/>
                  <a:gd name="T59" fmla="*/ 544460651 h 83"/>
                  <a:gd name="T60" fmla="*/ 178778793 w 52"/>
                  <a:gd name="T61" fmla="*/ 536894814 h 83"/>
                  <a:gd name="T62" fmla="*/ 178778793 w 52"/>
                  <a:gd name="T63" fmla="*/ 530616793 h 83"/>
                  <a:gd name="T64" fmla="*/ 178778793 w 52"/>
                  <a:gd name="T65" fmla="*/ 530616793 h 83"/>
                  <a:gd name="T66" fmla="*/ 178778793 w 52"/>
                  <a:gd name="T67" fmla="*/ 523036938 h 83"/>
                  <a:gd name="T68" fmla="*/ 662416290 w 52"/>
                  <a:gd name="T69" fmla="*/ 492154916 h 83"/>
                  <a:gd name="T70" fmla="*/ 662416290 w 52"/>
                  <a:gd name="T71" fmla="*/ 484589391 h 83"/>
                  <a:gd name="T72" fmla="*/ 637752069 w 52"/>
                  <a:gd name="T73" fmla="*/ 470732138 h 83"/>
                  <a:gd name="T74" fmla="*/ 637752069 w 52"/>
                  <a:gd name="T75" fmla="*/ 432603586 h 83"/>
                  <a:gd name="T76" fmla="*/ 610189462 w 52"/>
                  <a:gd name="T77" fmla="*/ 410860567 h 83"/>
                  <a:gd name="T78" fmla="*/ 610189462 w 52"/>
                  <a:gd name="T79" fmla="*/ 387879576 h 83"/>
                  <a:gd name="T80" fmla="*/ 625143101 w 52"/>
                  <a:gd name="T81" fmla="*/ 372732638 h 83"/>
                  <a:gd name="T82" fmla="*/ 625143101 w 52"/>
                  <a:gd name="T83" fmla="*/ 351306122 h 83"/>
                  <a:gd name="T84" fmla="*/ 637752069 w 52"/>
                  <a:gd name="T85" fmla="*/ 335894082 h 83"/>
                  <a:gd name="T86" fmla="*/ 649807650 w 52"/>
                  <a:gd name="T87" fmla="*/ 335894082 h 83"/>
                  <a:gd name="T88" fmla="*/ 625143101 w 52"/>
                  <a:gd name="T89" fmla="*/ 328325442 h 83"/>
                  <a:gd name="T90" fmla="*/ 637752069 w 52"/>
                  <a:gd name="T91" fmla="*/ 312844946 h 83"/>
                  <a:gd name="T92" fmla="*/ 625143101 w 52"/>
                  <a:gd name="T93" fmla="*/ 306568794 h 83"/>
                  <a:gd name="T94" fmla="*/ 610189462 w 52"/>
                  <a:gd name="T95" fmla="*/ 299000933 h 83"/>
                  <a:gd name="T96" fmla="*/ 597672177 w 52"/>
                  <a:gd name="T97" fmla="*/ 291421389 h 83"/>
                  <a:gd name="T98" fmla="*/ 585542001 w 52"/>
                  <a:gd name="T99" fmla="*/ 276019941 h 83"/>
                  <a:gd name="T100" fmla="*/ 573025373 w 52"/>
                  <a:gd name="T101" fmla="*/ 268440865 h 83"/>
                  <a:gd name="T102" fmla="*/ 458990611 w 52"/>
                  <a:gd name="T103" fmla="*/ 0 h 83"/>
                  <a:gd name="T104" fmla="*/ 0 w 52"/>
                  <a:gd name="T105" fmla="*/ 22980534 h 83"/>
                  <a:gd name="T106" fmla="*/ 0 w 52"/>
                  <a:gd name="T107" fmla="*/ 22980534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ED4213"/>
              </a:solidFill>
              <a:ln w="12700">
                <a:solidFill>
                  <a:schemeClr val="tx1"/>
                </a:solidFill>
                <a:round/>
                <a:headEnd/>
                <a:tailEnd/>
              </a:ln>
            </p:spPr>
            <p:txBody>
              <a:bodyPr/>
              <a:lstStyle/>
              <a:p>
                <a:endParaRPr lang="en-US"/>
              </a:p>
            </p:txBody>
          </p:sp>
          <p:sp>
            <p:nvSpPr>
              <p:cNvPr id="24642" name="Freeform 38"/>
              <p:cNvSpPr>
                <a:spLocks/>
              </p:cNvSpPr>
              <p:nvPr/>
            </p:nvSpPr>
            <p:spPr bwMode="auto">
              <a:xfrm>
                <a:off x="4142" y="2179"/>
                <a:ext cx="610" cy="249"/>
              </a:xfrm>
              <a:custGeom>
                <a:avLst/>
                <a:gdLst>
                  <a:gd name="T0" fmla="*/ 24276179 w 119"/>
                  <a:gd name="T1" fmla="*/ 315107511 h 51"/>
                  <a:gd name="T2" fmla="*/ 51524770 w 119"/>
                  <a:gd name="T3" fmla="*/ 299638347 h 51"/>
                  <a:gd name="T4" fmla="*/ 63427415 w 119"/>
                  <a:gd name="T5" fmla="*/ 277358420 h 51"/>
                  <a:gd name="T6" fmla="*/ 175944295 w 119"/>
                  <a:gd name="T7" fmla="*/ 237942142 h 51"/>
                  <a:gd name="T8" fmla="*/ 224966876 w 119"/>
                  <a:gd name="T9" fmla="*/ 207913258 h 51"/>
                  <a:gd name="T10" fmla="*/ 251745193 w 119"/>
                  <a:gd name="T11" fmla="*/ 207913258 h 51"/>
                  <a:gd name="T12" fmla="*/ 264118573 w 119"/>
                  <a:gd name="T13" fmla="*/ 192444250 h 51"/>
                  <a:gd name="T14" fmla="*/ 288394065 w 119"/>
                  <a:gd name="T15" fmla="*/ 192444250 h 51"/>
                  <a:gd name="T16" fmla="*/ 351818056 w 119"/>
                  <a:gd name="T17" fmla="*/ 176639180 h 51"/>
                  <a:gd name="T18" fmla="*/ 412831655 w 119"/>
                  <a:gd name="T19" fmla="*/ 130733710 h 51"/>
                  <a:gd name="T20" fmla="*/ 412831655 w 119"/>
                  <a:gd name="T21" fmla="*/ 99459476 h 51"/>
                  <a:gd name="T22" fmla="*/ 464338196 w 119"/>
                  <a:gd name="T23" fmla="*/ 99459476 h 51"/>
                  <a:gd name="T24" fmla="*/ 525351795 w 119"/>
                  <a:gd name="T25" fmla="*/ 92984618 h 51"/>
                  <a:gd name="T26" fmla="*/ 1414895191 w 119"/>
                  <a:gd name="T27" fmla="*/ 7734653 h 51"/>
                  <a:gd name="T28" fmla="*/ 1427251512 w 119"/>
                  <a:gd name="T29" fmla="*/ 15807868 h 51"/>
                  <a:gd name="T30" fmla="*/ 1453957489 w 119"/>
                  <a:gd name="T31" fmla="*/ 37763299 h 51"/>
                  <a:gd name="T32" fmla="*/ 1453957489 w 119"/>
                  <a:gd name="T33" fmla="*/ 45822451 h 51"/>
                  <a:gd name="T34" fmla="*/ 1427251512 w 119"/>
                  <a:gd name="T35" fmla="*/ 37763299 h 51"/>
                  <a:gd name="T36" fmla="*/ 1414895191 w 119"/>
                  <a:gd name="T37" fmla="*/ 45822451 h 51"/>
                  <a:gd name="T38" fmla="*/ 1365783868 w 119"/>
                  <a:gd name="T39" fmla="*/ 61371724 h 51"/>
                  <a:gd name="T40" fmla="*/ 1314821918 w 119"/>
                  <a:gd name="T41" fmla="*/ 85238709 h 51"/>
                  <a:gd name="T42" fmla="*/ 1326724850 w 119"/>
                  <a:gd name="T43" fmla="*/ 92984618 h 51"/>
                  <a:gd name="T44" fmla="*/ 1402524435 w 119"/>
                  <a:gd name="T45" fmla="*/ 69431432 h 51"/>
                  <a:gd name="T46" fmla="*/ 1427251512 w 119"/>
                  <a:gd name="T47" fmla="*/ 85238709 h 51"/>
                  <a:gd name="T48" fmla="*/ 1439262706 w 119"/>
                  <a:gd name="T49" fmla="*/ 85238709 h 51"/>
                  <a:gd name="T50" fmla="*/ 1478322380 w 119"/>
                  <a:gd name="T51" fmla="*/ 69431432 h 51"/>
                  <a:gd name="T52" fmla="*/ 1490678701 w 119"/>
                  <a:gd name="T53" fmla="*/ 107194136 h 51"/>
                  <a:gd name="T54" fmla="*/ 1466420104 w 119"/>
                  <a:gd name="T55" fmla="*/ 130733710 h 51"/>
                  <a:gd name="T56" fmla="*/ 1427251512 w 119"/>
                  <a:gd name="T57" fmla="*/ 146610961 h 51"/>
                  <a:gd name="T58" fmla="*/ 1378156920 w 119"/>
                  <a:gd name="T59" fmla="*/ 154342731 h 51"/>
                  <a:gd name="T60" fmla="*/ 1365783868 w 119"/>
                  <a:gd name="T61" fmla="*/ 146610961 h 51"/>
                  <a:gd name="T62" fmla="*/ 1353884872 w 119"/>
                  <a:gd name="T63" fmla="*/ 138807088 h 51"/>
                  <a:gd name="T64" fmla="*/ 1353884872 w 119"/>
                  <a:gd name="T65" fmla="*/ 162415484 h 51"/>
                  <a:gd name="T66" fmla="*/ 1365783868 w 119"/>
                  <a:gd name="T67" fmla="*/ 168566349 h 51"/>
                  <a:gd name="T68" fmla="*/ 1378156920 w 119"/>
                  <a:gd name="T69" fmla="*/ 184373762 h 51"/>
                  <a:gd name="T70" fmla="*/ 1314821918 w 119"/>
                  <a:gd name="T71" fmla="*/ 207913258 h 51"/>
                  <a:gd name="T72" fmla="*/ 1314821918 w 119"/>
                  <a:gd name="T73" fmla="*/ 223721297 h 51"/>
                  <a:gd name="T74" fmla="*/ 1402524435 w 119"/>
                  <a:gd name="T75" fmla="*/ 207913258 h 51"/>
                  <a:gd name="T76" fmla="*/ 1427251512 w 119"/>
                  <a:gd name="T77" fmla="*/ 207913258 h 51"/>
                  <a:gd name="T78" fmla="*/ 1365783868 w 119"/>
                  <a:gd name="T79" fmla="*/ 246001224 h 51"/>
                  <a:gd name="T80" fmla="*/ 1290458339 w 119"/>
                  <a:gd name="T81" fmla="*/ 277358420 h 51"/>
                  <a:gd name="T82" fmla="*/ 1278084959 w 119"/>
                  <a:gd name="T83" fmla="*/ 285417346 h 51"/>
                  <a:gd name="T84" fmla="*/ 1202301449 w 119"/>
                  <a:gd name="T85" fmla="*/ 338988772 h 51"/>
                  <a:gd name="T86" fmla="*/ 1165565146 w 119"/>
                  <a:gd name="T87" fmla="*/ 384552595 h 51"/>
                  <a:gd name="T88" fmla="*/ 865270856 w 119"/>
                  <a:gd name="T89" fmla="*/ 299638347 h 51"/>
                  <a:gd name="T90" fmla="*/ 625425069 w 119"/>
                  <a:gd name="T91" fmla="*/ 277358420 h 51"/>
                  <a:gd name="T92" fmla="*/ 613526073 w 119"/>
                  <a:gd name="T93" fmla="*/ 277358420 h 51"/>
                  <a:gd name="T94" fmla="*/ 376094040 w 119"/>
                  <a:gd name="T95" fmla="*/ 285417346 h 51"/>
                  <a:gd name="T96" fmla="*/ 325132008 w 119"/>
                  <a:gd name="T97" fmla="*/ 307372929 h 51"/>
                  <a:gd name="T98" fmla="*/ 0 w 119"/>
                  <a:gd name="T99" fmla="*/ 34678991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a:solidFill>
                  <a:schemeClr val="tx1"/>
                </a:solidFill>
                <a:round/>
                <a:headEnd/>
                <a:tailEnd/>
              </a:ln>
            </p:spPr>
            <p:txBody>
              <a:bodyPr/>
              <a:lstStyle/>
              <a:p>
                <a:endParaRPr lang="en-US"/>
              </a:p>
            </p:txBody>
          </p:sp>
          <p:sp>
            <p:nvSpPr>
              <p:cNvPr id="24643" name="Freeform 39"/>
              <p:cNvSpPr>
                <a:spLocks/>
              </p:cNvSpPr>
              <p:nvPr/>
            </p:nvSpPr>
            <p:spPr bwMode="auto">
              <a:xfrm>
                <a:off x="3433" y="2306"/>
                <a:ext cx="345" cy="302"/>
              </a:xfrm>
              <a:custGeom>
                <a:avLst/>
                <a:gdLst>
                  <a:gd name="T0" fmla="*/ 0 w 67"/>
                  <a:gd name="T1" fmla="*/ 23159332 h 62"/>
                  <a:gd name="T2" fmla="*/ 786326113 w 67"/>
                  <a:gd name="T3" fmla="*/ 0 h 62"/>
                  <a:gd name="T4" fmla="*/ 786326113 w 67"/>
                  <a:gd name="T5" fmla="*/ 7612023 h 62"/>
                  <a:gd name="T6" fmla="*/ 799188532 w 67"/>
                  <a:gd name="T7" fmla="*/ 15547195 h 62"/>
                  <a:gd name="T8" fmla="*/ 812050290 w 67"/>
                  <a:gd name="T9" fmla="*/ 23159332 h 62"/>
                  <a:gd name="T10" fmla="*/ 799188532 w 67"/>
                  <a:gd name="T11" fmla="*/ 37077904 h 62"/>
                  <a:gd name="T12" fmla="*/ 786326113 w 67"/>
                  <a:gd name="T13" fmla="*/ 44690046 h 62"/>
                  <a:gd name="T14" fmla="*/ 761180630 w 67"/>
                  <a:gd name="T15" fmla="*/ 60185487 h 62"/>
                  <a:gd name="T16" fmla="*/ 761180630 w 67"/>
                  <a:gd name="T17" fmla="*/ 67797483 h 62"/>
                  <a:gd name="T18" fmla="*/ 877794614 w 67"/>
                  <a:gd name="T19" fmla="*/ 67797483 h 62"/>
                  <a:gd name="T20" fmla="*/ 877794614 w 67"/>
                  <a:gd name="T21" fmla="*/ 67797483 h 62"/>
                  <a:gd name="T22" fmla="*/ 877794614 w 67"/>
                  <a:gd name="T23" fmla="*/ 75729872 h 62"/>
                  <a:gd name="T24" fmla="*/ 865417297 w 67"/>
                  <a:gd name="T25" fmla="*/ 89648581 h 62"/>
                  <a:gd name="T26" fmla="*/ 852556197 w 67"/>
                  <a:gd name="T27" fmla="*/ 97260615 h 62"/>
                  <a:gd name="T28" fmla="*/ 839788031 w 67"/>
                  <a:gd name="T29" fmla="*/ 128034758 h 62"/>
                  <a:gd name="T30" fmla="*/ 812050290 w 67"/>
                  <a:gd name="T31" fmla="*/ 143581948 h 62"/>
                  <a:gd name="T32" fmla="*/ 812050290 w 67"/>
                  <a:gd name="T33" fmla="*/ 165126779 h 62"/>
                  <a:gd name="T34" fmla="*/ 812050290 w 67"/>
                  <a:gd name="T35" fmla="*/ 188220148 h 62"/>
                  <a:gd name="T36" fmla="*/ 812050290 w 67"/>
                  <a:gd name="T37" fmla="*/ 188220148 h 62"/>
                  <a:gd name="T38" fmla="*/ 786326113 w 67"/>
                  <a:gd name="T39" fmla="*/ 196153043 h 62"/>
                  <a:gd name="T40" fmla="*/ 786326113 w 67"/>
                  <a:gd name="T41" fmla="*/ 203765156 h 62"/>
                  <a:gd name="T42" fmla="*/ 748318212 w 67"/>
                  <a:gd name="T43" fmla="*/ 217683651 h 62"/>
                  <a:gd name="T44" fmla="*/ 748318212 w 67"/>
                  <a:gd name="T45" fmla="*/ 240843109 h 62"/>
                  <a:gd name="T46" fmla="*/ 748318212 w 67"/>
                  <a:gd name="T47" fmla="*/ 262387121 h 62"/>
                  <a:gd name="T48" fmla="*/ 732957789 w 67"/>
                  <a:gd name="T49" fmla="*/ 270002196 h 62"/>
                  <a:gd name="T50" fmla="*/ 707324569 w 67"/>
                  <a:gd name="T51" fmla="*/ 285546424 h 62"/>
                  <a:gd name="T52" fmla="*/ 682084998 w 67"/>
                  <a:gd name="T53" fmla="*/ 301028616 h 62"/>
                  <a:gd name="T54" fmla="*/ 669222910 w 67"/>
                  <a:gd name="T55" fmla="*/ 308639949 h 62"/>
                  <a:gd name="T56" fmla="*/ 669222910 w 67"/>
                  <a:gd name="T57" fmla="*/ 322624533 h 62"/>
                  <a:gd name="T58" fmla="*/ 653863146 w 67"/>
                  <a:gd name="T59" fmla="*/ 338106335 h 62"/>
                  <a:gd name="T60" fmla="*/ 653863146 w 67"/>
                  <a:gd name="T61" fmla="*/ 345718448 h 62"/>
                  <a:gd name="T62" fmla="*/ 641580080 w 67"/>
                  <a:gd name="T63" fmla="*/ 368877751 h 62"/>
                  <a:gd name="T64" fmla="*/ 628717333 w 67"/>
                  <a:gd name="T65" fmla="*/ 382809806 h 62"/>
                  <a:gd name="T66" fmla="*/ 641580080 w 67"/>
                  <a:gd name="T67" fmla="*/ 405969732 h 62"/>
                  <a:gd name="T68" fmla="*/ 653863146 w 67"/>
                  <a:gd name="T69" fmla="*/ 413584027 h 62"/>
                  <a:gd name="T70" fmla="*/ 653863146 w 67"/>
                  <a:gd name="T71" fmla="*/ 429062946 h 62"/>
                  <a:gd name="T72" fmla="*/ 653863146 w 67"/>
                  <a:gd name="T73" fmla="*/ 429062946 h 62"/>
                  <a:gd name="T74" fmla="*/ 653863146 w 67"/>
                  <a:gd name="T75" fmla="*/ 436675370 h 62"/>
                  <a:gd name="T76" fmla="*/ 653863146 w 67"/>
                  <a:gd name="T77" fmla="*/ 436675370 h 62"/>
                  <a:gd name="T78" fmla="*/ 641580080 w 67"/>
                  <a:gd name="T79" fmla="*/ 450659798 h 62"/>
                  <a:gd name="T80" fmla="*/ 653863146 w 67"/>
                  <a:gd name="T81" fmla="*/ 458540321 h 62"/>
                  <a:gd name="T82" fmla="*/ 104240992 w 67"/>
                  <a:gd name="T83" fmla="*/ 466140899 h 62"/>
                  <a:gd name="T84" fmla="*/ 104240992 w 67"/>
                  <a:gd name="T85" fmla="*/ 398357931 h 62"/>
                  <a:gd name="T86" fmla="*/ 79092110 w 67"/>
                  <a:gd name="T87" fmla="*/ 390421919 h 62"/>
                  <a:gd name="T88" fmla="*/ 53367397 w 67"/>
                  <a:gd name="T89" fmla="*/ 398357931 h 62"/>
                  <a:gd name="T90" fmla="*/ 53367397 w 67"/>
                  <a:gd name="T91" fmla="*/ 398357931 h 62"/>
                  <a:gd name="T92" fmla="*/ 25239601 w 67"/>
                  <a:gd name="T93" fmla="*/ 382809806 h 62"/>
                  <a:gd name="T94" fmla="*/ 25239601 w 67"/>
                  <a:gd name="T95" fmla="*/ 165126779 h 62"/>
                  <a:gd name="T96" fmla="*/ 0 w 67"/>
                  <a:gd name="T97" fmla="*/ 23159332 h 62"/>
                  <a:gd name="T98" fmla="*/ 0 w 67"/>
                  <a:gd name="T99" fmla="*/ 23159332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ED4213"/>
              </a:solidFill>
              <a:ln w="12700">
                <a:solidFill>
                  <a:schemeClr val="tx1"/>
                </a:solidFill>
                <a:round/>
                <a:headEnd/>
                <a:tailEnd/>
              </a:ln>
            </p:spPr>
            <p:txBody>
              <a:bodyPr/>
              <a:lstStyle/>
              <a:p>
                <a:endParaRPr lang="en-US"/>
              </a:p>
            </p:txBody>
          </p:sp>
          <p:grpSp>
            <p:nvGrpSpPr>
              <p:cNvPr id="24644" name="Group 40"/>
              <p:cNvGrpSpPr>
                <a:grpSpLocks/>
              </p:cNvGrpSpPr>
              <p:nvPr/>
            </p:nvGrpSpPr>
            <p:grpSpPr bwMode="auto">
              <a:xfrm>
                <a:off x="728" y="2448"/>
                <a:ext cx="1266" cy="876"/>
                <a:chOff x="768" y="2832"/>
                <a:chExt cx="1203" cy="876"/>
              </a:xfrm>
            </p:grpSpPr>
            <p:sp>
              <p:nvSpPr>
                <p:cNvPr id="24651" name="Freeform 41"/>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ED4213"/>
                </a:solidFill>
                <a:ln w="12700">
                  <a:solidFill>
                    <a:schemeClr val="tx1"/>
                  </a:solidFill>
                  <a:round/>
                  <a:headEnd/>
                  <a:tailEnd/>
                </a:ln>
              </p:spPr>
              <p:txBody>
                <a:bodyPr/>
                <a:lstStyle/>
                <a:p>
                  <a:endParaRPr lang="en-US"/>
                </a:p>
              </p:txBody>
            </p:sp>
            <p:sp>
              <p:nvSpPr>
                <p:cNvPr id="24652" name="Freeform 42"/>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ED4213"/>
                </a:solidFill>
                <a:ln w="12700">
                  <a:solidFill>
                    <a:schemeClr val="tx1"/>
                  </a:solidFill>
                  <a:round/>
                  <a:headEnd/>
                  <a:tailEnd/>
                </a:ln>
              </p:spPr>
              <p:txBody>
                <a:bodyPr/>
                <a:lstStyle/>
                <a:p>
                  <a:endParaRPr lang="en-US"/>
                </a:p>
              </p:txBody>
            </p:sp>
            <p:sp>
              <p:nvSpPr>
                <p:cNvPr id="24653" name="Freeform 43"/>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ED4213"/>
                </a:solidFill>
                <a:ln w="12700">
                  <a:solidFill>
                    <a:schemeClr val="tx1"/>
                  </a:solidFill>
                  <a:round/>
                  <a:headEnd/>
                  <a:tailEnd/>
                </a:ln>
              </p:spPr>
              <p:txBody>
                <a:bodyPr/>
                <a:lstStyle/>
                <a:p>
                  <a:endParaRPr lang="en-US"/>
                </a:p>
              </p:txBody>
            </p:sp>
            <p:sp>
              <p:nvSpPr>
                <p:cNvPr id="24654" name="Freeform 44"/>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a:solidFill>
                    <a:schemeClr val="tx1"/>
                  </a:solidFill>
                  <a:round/>
                  <a:headEnd/>
                  <a:tailEnd/>
                </a:ln>
              </p:spPr>
              <p:txBody>
                <a:bodyPr/>
                <a:lstStyle/>
                <a:p>
                  <a:endParaRPr lang="en-US"/>
                </a:p>
              </p:txBody>
            </p:sp>
            <p:sp>
              <p:nvSpPr>
                <p:cNvPr id="24655" name="Freeform 45"/>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ED4213"/>
                </a:solidFill>
                <a:ln w="12700">
                  <a:solidFill>
                    <a:schemeClr val="tx1"/>
                  </a:solidFill>
                  <a:round/>
                  <a:headEnd/>
                  <a:tailEnd/>
                </a:ln>
              </p:spPr>
              <p:txBody>
                <a:bodyPr/>
                <a:lstStyle/>
                <a:p>
                  <a:endParaRPr lang="en-US"/>
                </a:p>
              </p:txBody>
            </p:sp>
            <p:sp>
              <p:nvSpPr>
                <p:cNvPr id="24656" name="Freeform 46"/>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a:solidFill>
                    <a:schemeClr val="tx1"/>
                  </a:solidFill>
                  <a:round/>
                  <a:headEnd/>
                  <a:tailEnd/>
                </a:ln>
              </p:spPr>
              <p:txBody>
                <a:bodyPr/>
                <a:lstStyle/>
                <a:p>
                  <a:endParaRPr lang="en-US"/>
                </a:p>
              </p:txBody>
            </p:sp>
            <p:sp>
              <p:nvSpPr>
                <p:cNvPr id="24657" name="Freeform 47"/>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ED4213"/>
                </a:solidFill>
                <a:ln w="12700">
                  <a:solidFill>
                    <a:schemeClr val="tx1"/>
                  </a:solidFill>
                  <a:round/>
                  <a:headEnd/>
                  <a:tailEnd/>
                </a:ln>
              </p:spPr>
              <p:txBody>
                <a:bodyPr/>
                <a:lstStyle/>
                <a:p>
                  <a:endParaRPr lang="en-US"/>
                </a:p>
              </p:txBody>
            </p:sp>
            <p:sp>
              <p:nvSpPr>
                <p:cNvPr id="24658" name="Freeform 48"/>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a:solidFill>
                    <a:schemeClr val="tx1"/>
                  </a:solidFill>
                  <a:round/>
                  <a:headEnd/>
                  <a:tailEnd/>
                </a:ln>
              </p:spPr>
              <p:txBody>
                <a:bodyPr/>
                <a:lstStyle/>
                <a:p>
                  <a:endParaRPr lang="en-US"/>
                </a:p>
              </p:txBody>
            </p:sp>
            <p:sp>
              <p:nvSpPr>
                <p:cNvPr id="24659" name="Freeform 49"/>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ED4213"/>
                </a:solidFill>
                <a:ln w="12700">
                  <a:solidFill>
                    <a:schemeClr val="tx1"/>
                  </a:solidFill>
                  <a:round/>
                  <a:headEnd/>
                  <a:tailEnd/>
                </a:ln>
              </p:spPr>
              <p:txBody>
                <a:bodyPr/>
                <a:lstStyle/>
                <a:p>
                  <a:endParaRPr lang="en-US"/>
                </a:p>
              </p:txBody>
            </p:sp>
            <p:sp>
              <p:nvSpPr>
                <p:cNvPr id="24660" name="Freeform 50"/>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a:solidFill>
                    <a:schemeClr val="tx1"/>
                  </a:solidFill>
                  <a:round/>
                  <a:headEnd/>
                  <a:tailEnd/>
                </a:ln>
              </p:spPr>
              <p:txBody>
                <a:bodyPr/>
                <a:lstStyle/>
                <a:p>
                  <a:endParaRPr lang="en-US"/>
                </a:p>
              </p:txBody>
            </p:sp>
            <p:sp>
              <p:nvSpPr>
                <p:cNvPr id="24661" name="Freeform 51"/>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ED4213"/>
                </a:solidFill>
                <a:ln w="12700">
                  <a:solidFill>
                    <a:schemeClr val="tx1"/>
                  </a:solidFill>
                  <a:round/>
                  <a:headEnd/>
                  <a:tailEnd/>
                </a:ln>
              </p:spPr>
              <p:txBody>
                <a:bodyPr/>
                <a:lstStyle/>
                <a:p>
                  <a:endParaRPr lang="en-US"/>
                </a:p>
              </p:txBody>
            </p:sp>
            <p:sp>
              <p:nvSpPr>
                <p:cNvPr id="24662" name="Freeform 52"/>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a:solidFill>
                    <a:schemeClr val="tx1"/>
                  </a:solidFill>
                  <a:round/>
                  <a:headEnd/>
                  <a:tailEnd/>
                </a:ln>
              </p:spPr>
              <p:txBody>
                <a:bodyPr/>
                <a:lstStyle/>
                <a:p>
                  <a:endParaRPr lang="en-US"/>
                </a:p>
              </p:txBody>
            </p:sp>
            <p:sp>
              <p:nvSpPr>
                <p:cNvPr id="24663" name="Freeform 53"/>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ED4213"/>
                </a:solidFill>
                <a:ln w="12700">
                  <a:solidFill>
                    <a:schemeClr val="tx1"/>
                  </a:solidFill>
                  <a:round/>
                  <a:headEnd/>
                  <a:tailEnd/>
                </a:ln>
              </p:spPr>
              <p:txBody>
                <a:bodyPr/>
                <a:lstStyle/>
                <a:p>
                  <a:endParaRPr lang="en-US"/>
                </a:p>
              </p:txBody>
            </p:sp>
            <p:sp>
              <p:nvSpPr>
                <p:cNvPr id="24664" name="Freeform 54"/>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ED4213"/>
                </a:solidFill>
                <a:ln w="12700">
                  <a:solidFill>
                    <a:schemeClr val="tx1"/>
                  </a:solidFill>
                  <a:round/>
                  <a:headEnd/>
                  <a:tailEnd/>
                </a:ln>
              </p:spPr>
              <p:txBody>
                <a:bodyPr/>
                <a:lstStyle/>
                <a:p>
                  <a:endParaRPr lang="en-US"/>
                </a:p>
              </p:txBody>
            </p:sp>
            <p:sp>
              <p:nvSpPr>
                <p:cNvPr id="24665" name="Freeform 55"/>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ED4213"/>
                </a:solidFill>
                <a:ln w="12700">
                  <a:solidFill>
                    <a:schemeClr val="tx1"/>
                  </a:solidFill>
                  <a:round/>
                  <a:headEnd/>
                  <a:tailEnd/>
                </a:ln>
              </p:spPr>
              <p:txBody>
                <a:bodyPr/>
                <a:lstStyle/>
                <a:p>
                  <a:endParaRPr lang="en-US"/>
                </a:p>
              </p:txBody>
            </p:sp>
          </p:grpSp>
          <p:grpSp>
            <p:nvGrpSpPr>
              <p:cNvPr id="24645" name="Group 56"/>
              <p:cNvGrpSpPr>
                <a:grpSpLocks/>
              </p:cNvGrpSpPr>
              <p:nvPr/>
            </p:nvGrpSpPr>
            <p:grpSpPr bwMode="auto">
              <a:xfrm>
                <a:off x="3669" y="1384"/>
                <a:ext cx="523" cy="468"/>
                <a:chOff x="3562" y="1636"/>
                <a:chExt cx="497" cy="468"/>
              </a:xfrm>
            </p:grpSpPr>
            <p:sp>
              <p:nvSpPr>
                <p:cNvPr id="24649" name="Freeform 57"/>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a:solidFill>
                    <a:schemeClr val="tx1"/>
                  </a:solidFill>
                  <a:round/>
                  <a:headEnd/>
                  <a:tailEnd/>
                </a:ln>
              </p:spPr>
              <p:txBody>
                <a:bodyPr/>
                <a:lstStyle/>
                <a:p>
                  <a:endParaRPr lang="en-US"/>
                </a:p>
              </p:txBody>
            </p:sp>
            <p:sp>
              <p:nvSpPr>
                <p:cNvPr id="24650" name="Freeform 58"/>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a:solidFill>
                    <a:schemeClr val="tx1"/>
                  </a:solidFill>
                  <a:round/>
                  <a:headEnd/>
                  <a:tailEnd/>
                </a:ln>
              </p:spPr>
              <p:txBody>
                <a:bodyPr/>
                <a:lstStyle/>
                <a:p>
                  <a:endParaRPr lang="en-US"/>
                </a:p>
              </p:txBody>
            </p:sp>
          </p:grpSp>
          <p:sp>
            <p:nvSpPr>
              <p:cNvPr id="24646" name="Freeform 59"/>
              <p:cNvSpPr>
                <a:spLocks/>
              </p:cNvSpPr>
              <p:nvPr/>
            </p:nvSpPr>
            <p:spPr bwMode="auto">
              <a:xfrm>
                <a:off x="3880" y="1838"/>
                <a:ext cx="206" cy="351"/>
              </a:xfrm>
              <a:custGeom>
                <a:avLst/>
                <a:gdLst>
                  <a:gd name="T0" fmla="*/ 12871632 w 40"/>
                  <a:gd name="T1" fmla="*/ 37303045 h 72"/>
                  <a:gd name="T2" fmla="*/ 53413823 w 40"/>
                  <a:gd name="T3" fmla="*/ 340727724 h 72"/>
                  <a:gd name="T4" fmla="*/ 53413823 w 40"/>
                  <a:gd name="T5" fmla="*/ 348379208 h 72"/>
                  <a:gd name="T6" fmla="*/ 53413823 w 40"/>
                  <a:gd name="T7" fmla="*/ 356041613 h 72"/>
                  <a:gd name="T8" fmla="*/ 53413823 w 40"/>
                  <a:gd name="T9" fmla="*/ 371612902 h 72"/>
                  <a:gd name="T10" fmla="*/ 66288900 w 40"/>
                  <a:gd name="T11" fmla="*/ 393345565 h 72"/>
                  <a:gd name="T12" fmla="*/ 79182353 w 40"/>
                  <a:gd name="T13" fmla="*/ 424621680 h 72"/>
                  <a:gd name="T14" fmla="*/ 53413823 w 40"/>
                  <a:gd name="T15" fmla="*/ 447844142 h 72"/>
                  <a:gd name="T16" fmla="*/ 53413823 w 40"/>
                  <a:gd name="T17" fmla="*/ 453936876 h 72"/>
                  <a:gd name="T18" fmla="*/ 25746684 w 40"/>
                  <a:gd name="T19" fmla="*/ 477561818 h 72"/>
                  <a:gd name="T20" fmla="*/ 0 w 40"/>
                  <a:gd name="T21" fmla="*/ 492862291 h 72"/>
                  <a:gd name="T22" fmla="*/ 0 w 40"/>
                  <a:gd name="T23" fmla="*/ 516164313 h 72"/>
                  <a:gd name="T24" fmla="*/ 0 w 40"/>
                  <a:gd name="T25" fmla="*/ 538150320 h 72"/>
                  <a:gd name="T26" fmla="*/ 0 w 40"/>
                  <a:gd name="T27" fmla="*/ 538150320 h 72"/>
                  <a:gd name="T28" fmla="*/ 0 w 40"/>
                  <a:gd name="T29" fmla="*/ 545802741 h 72"/>
                  <a:gd name="T30" fmla="*/ 0 w 40"/>
                  <a:gd name="T31" fmla="*/ 545802741 h 72"/>
                  <a:gd name="T32" fmla="*/ 12871632 w 40"/>
                  <a:gd name="T33" fmla="*/ 545802741 h 72"/>
                  <a:gd name="T34" fmla="*/ 25746684 w 40"/>
                  <a:gd name="T35" fmla="*/ 545802741 h 72"/>
                  <a:gd name="T36" fmla="*/ 25746684 w 40"/>
                  <a:gd name="T37" fmla="*/ 538150320 h 72"/>
                  <a:gd name="T38" fmla="*/ 25746684 w 40"/>
                  <a:gd name="T39" fmla="*/ 530165619 h 72"/>
                  <a:gd name="T40" fmla="*/ 66288900 w 40"/>
                  <a:gd name="T41" fmla="*/ 530165619 h 72"/>
                  <a:gd name="T42" fmla="*/ 104442908 w 40"/>
                  <a:gd name="T43" fmla="*/ 522513823 h 72"/>
                  <a:gd name="T44" fmla="*/ 157856792 w 40"/>
                  <a:gd name="T45" fmla="*/ 538150320 h 72"/>
                  <a:gd name="T46" fmla="*/ 157856792 w 40"/>
                  <a:gd name="T47" fmla="*/ 538150320 h 72"/>
                  <a:gd name="T48" fmla="*/ 170750080 w 40"/>
                  <a:gd name="T49" fmla="*/ 538150320 h 72"/>
                  <a:gd name="T50" fmla="*/ 183621820 w 40"/>
                  <a:gd name="T51" fmla="*/ 516164313 h 72"/>
                  <a:gd name="T52" fmla="*/ 208792209 w 40"/>
                  <a:gd name="T53" fmla="*/ 516164313 h 72"/>
                  <a:gd name="T54" fmla="*/ 224163923 w 40"/>
                  <a:gd name="T55" fmla="*/ 522513823 h 72"/>
                  <a:gd name="T56" fmla="*/ 237038918 w 40"/>
                  <a:gd name="T57" fmla="*/ 530165619 h 72"/>
                  <a:gd name="T58" fmla="*/ 249910617 w 40"/>
                  <a:gd name="T59" fmla="*/ 522513823 h 72"/>
                  <a:gd name="T60" fmla="*/ 262300277 w 40"/>
                  <a:gd name="T61" fmla="*/ 492862291 h 72"/>
                  <a:gd name="T62" fmla="*/ 275081006 w 40"/>
                  <a:gd name="T63" fmla="*/ 485213302 h 72"/>
                  <a:gd name="T64" fmla="*/ 287970998 w 40"/>
                  <a:gd name="T65" fmla="*/ 485213302 h 72"/>
                  <a:gd name="T66" fmla="*/ 316217048 w 40"/>
                  <a:gd name="T67" fmla="*/ 500849800 h 72"/>
                  <a:gd name="T68" fmla="*/ 354259054 w 40"/>
                  <a:gd name="T69" fmla="*/ 500849800 h 72"/>
                  <a:gd name="T70" fmla="*/ 367134214 w 40"/>
                  <a:gd name="T71" fmla="*/ 477561818 h 72"/>
                  <a:gd name="T72" fmla="*/ 432955968 w 40"/>
                  <a:gd name="T73" fmla="*/ 424621680 h 72"/>
                  <a:gd name="T74" fmla="*/ 432955968 w 40"/>
                  <a:gd name="T75" fmla="*/ 401319658 h 72"/>
                  <a:gd name="T76" fmla="*/ 445827832 w 40"/>
                  <a:gd name="T77" fmla="*/ 401319658 h 72"/>
                  <a:gd name="T78" fmla="*/ 486948712 w 40"/>
                  <a:gd name="T79" fmla="*/ 401319658 h 72"/>
                  <a:gd name="T80" fmla="*/ 499244106 w 40"/>
                  <a:gd name="T81" fmla="*/ 393345565 h 72"/>
                  <a:gd name="T82" fmla="*/ 525009257 w 40"/>
                  <a:gd name="T83" fmla="*/ 387252520 h 72"/>
                  <a:gd name="T84" fmla="*/ 525009257 w 40"/>
                  <a:gd name="T85" fmla="*/ 379264699 h 72"/>
                  <a:gd name="T86" fmla="*/ 525009257 w 40"/>
                  <a:gd name="T87" fmla="*/ 356041613 h 72"/>
                  <a:gd name="T88" fmla="*/ 525009257 w 40"/>
                  <a:gd name="T89" fmla="*/ 356041613 h 72"/>
                  <a:gd name="T90" fmla="*/ 525009257 w 40"/>
                  <a:gd name="T91" fmla="*/ 340727724 h 72"/>
                  <a:gd name="T92" fmla="*/ 458702332 w 40"/>
                  <a:gd name="T93" fmla="*/ 7651911 h 72"/>
                  <a:gd name="T94" fmla="*/ 458702332 w 40"/>
                  <a:gd name="T95" fmla="*/ 0 h 72"/>
                  <a:gd name="T96" fmla="*/ 117314524 w 40"/>
                  <a:gd name="T97" fmla="*/ 23288616 h 72"/>
                  <a:gd name="T98" fmla="*/ 104442908 w 40"/>
                  <a:gd name="T99" fmla="*/ 30954082 h 72"/>
                  <a:gd name="T100" fmla="*/ 79182353 w 40"/>
                  <a:gd name="T101" fmla="*/ 37303045 h 72"/>
                  <a:gd name="T102" fmla="*/ 66288900 w 40"/>
                  <a:gd name="T103" fmla="*/ 44952180 h 72"/>
                  <a:gd name="T104" fmla="*/ 38154718 w 40"/>
                  <a:gd name="T105" fmla="*/ 44952180 h 72"/>
                  <a:gd name="T106" fmla="*/ 12871632 w 40"/>
                  <a:gd name="T107" fmla="*/ 37303045 h 72"/>
                  <a:gd name="T108" fmla="*/ 12871632 w 40"/>
                  <a:gd name="T109" fmla="*/ 3730304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a:solidFill>
                  <a:schemeClr val="tx1"/>
                </a:solidFill>
                <a:round/>
                <a:headEnd/>
                <a:tailEnd/>
              </a:ln>
            </p:spPr>
            <p:txBody>
              <a:bodyPr/>
              <a:lstStyle/>
              <a:p>
                <a:endParaRPr lang="en-US"/>
              </a:p>
            </p:txBody>
          </p:sp>
          <p:sp>
            <p:nvSpPr>
              <p:cNvPr id="24647" name="Freeform 60"/>
              <p:cNvSpPr>
                <a:spLocks/>
              </p:cNvSpPr>
              <p:nvPr/>
            </p:nvSpPr>
            <p:spPr bwMode="auto">
              <a:xfrm>
                <a:off x="4234" y="2350"/>
                <a:ext cx="353" cy="258"/>
              </a:xfrm>
              <a:custGeom>
                <a:avLst/>
                <a:gdLst>
                  <a:gd name="T0" fmla="*/ 504015674 w 69"/>
                  <a:gd name="T1" fmla="*/ 396026654 h 53"/>
                  <a:gd name="T2" fmla="*/ 465486836 w 69"/>
                  <a:gd name="T3" fmla="*/ 388454813 h 53"/>
                  <a:gd name="T4" fmla="*/ 453760610 w 69"/>
                  <a:gd name="T5" fmla="*/ 359181538 h 53"/>
                  <a:gd name="T6" fmla="*/ 405875087 w 69"/>
                  <a:gd name="T7" fmla="*/ 328536833 h 53"/>
                  <a:gd name="T8" fmla="*/ 381473118 w 69"/>
                  <a:gd name="T9" fmla="*/ 291678087 h 53"/>
                  <a:gd name="T10" fmla="*/ 355242181 w 69"/>
                  <a:gd name="T11" fmla="*/ 276204011 h 53"/>
                  <a:gd name="T12" fmla="*/ 307373765 w 69"/>
                  <a:gd name="T13" fmla="*/ 254764587 h 53"/>
                  <a:gd name="T14" fmla="*/ 283420689 w 69"/>
                  <a:gd name="T15" fmla="*/ 239342539 h 53"/>
                  <a:gd name="T16" fmla="*/ 271228054 w 69"/>
                  <a:gd name="T17" fmla="*/ 224188111 h 53"/>
                  <a:gd name="T18" fmla="*/ 184919285 w 69"/>
                  <a:gd name="T19" fmla="*/ 187329599 h 53"/>
                  <a:gd name="T20" fmla="*/ 160965514 w 69"/>
                  <a:gd name="T21" fmla="*/ 171852719 h 53"/>
                  <a:gd name="T22" fmla="*/ 122454520 w 69"/>
                  <a:gd name="T23" fmla="*/ 141275424 h 53"/>
                  <a:gd name="T24" fmla="*/ 98518716 w 69"/>
                  <a:gd name="T25" fmla="*/ 119839505 h 53"/>
                  <a:gd name="T26" fmla="*/ 12192026 w 69"/>
                  <a:gd name="T27" fmla="*/ 104348528 h 53"/>
                  <a:gd name="T28" fmla="*/ 12192026 w 69"/>
                  <a:gd name="T29" fmla="*/ 75326885 h 53"/>
                  <a:gd name="T30" fmla="*/ 36145700 w 69"/>
                  <a:gd name="T31" fmla="*/ 59918390 h 53"/>
                  <a:gd name="T32" fmla="*/ 36145700 w 69"/>
                  <a:gd name="T33" fmla="*/ 52335373 h 53"/>
                  <a:gd name="T34" fmla="*/ 98518716 w 69"/>
                  <a:gd name="T35" fmla="*/ 36924122 h 53"/>
                  <a:gd name="T36" fmla="*/ 146390406 w 69"/>
                  <a:gd name="T37" fmla="*/ 22994248 h 53"/>
                  <a:gd name="T38" fmla="*/ 160965514 w 69"/>
                  <a:gd name="T39" fmla="*/ 15474130 h 53"/>
                  <a:gd name="T40" fmla="*/ 381473118 w 69"/>
                  <a:gd name="T41" fmla="*/ 7585191 h 53"/>
                  <a:gd name="T42" fmla="*/ 381473118 w 69"/>
                  <a:gd name="T43" fmla="*/ 15474130 h 53"/>
                  <a:gd name="T44" fmla="*/ 429806880 w 69"/>
                  <a:gd name="T45" fmla="*/ 29021711 h 53"/>
                  <a:gd name="T46" fmla="*/ 626469826 w 69"/>
                  <a:gd name="T47" fmla="*/ 29021711 h 53"/>
                  <a:gd name="T48" fmla="*/ 835233401 w 69"/>
                  <a:gd name="T49" fmla="*/ 127408464 h 53"/>
                  <a:gd name="T50" fmla="*/ 811297679 w 69"/>
                  <a:gd name="T51" fmla="*/ 141275424 h 53"/>
                  <a:gd name="T52" fmla="*/ 772860518 w 69"/>
                  <a:gd name="T53" fmla="*/ 179743739 h 53"/>
                  <a:gd name="T54" fmla="*/ 761116613 w 69"/>
                  <a:gd name="T55" fmla="*/ 208765595 h 53"/>
                  <a:gd name="T56" fmla="*/ 761116613 w 69"/>
                  <a:gd name="T57" fmla="*/ 224188111 h 53"/>
                  <a:gd name="T58" fmla="*/ 737180890 w 69"/>
                  <a:gd name="T59" fmla="*/ 231759795 h 53"/>
                  <a:gd name="T60" fmla="*/ 724971393 w 69"/>
                  <a:gd name="T61" fmla="*/ 247182154 h 53"/>
                  <a:gd name="T62" fmla="*/ 701035016 w 69"/>
                  <a:gd name="T63" fmla="*/ 261112203 h 53"/>
                  <a:gd name="T64" fmla="*/ 650406203 w 69"/>
                  <a:gd name="T65" fmla="*/ 291678087 h 53"/>
                  <a:gd name="T66" fmla="*/ 614725592 w 69"/>
                  <a:gd name="T67" fmla="*/ 307100602 h 53"/>
                  <a:gd name="T68" fmla="*/ 602534103 w 69"/>
                  <a:gd name="T69" fmla="*/ 320699788 h 53"/>
                  <a:gd name="T70" fmla="*/ 564005593 w 69"/>
                  <a:gd name="T71" fmla="*/ 328536833 h 53"/>
                  <a:gd name="T72" fmla="*/ 564005593 w 69"/>
                  <a:gd name="T73" fmla="*/ 336121758 h 53"/>
                  <a:gd name="T74" fmla="*/ 552262342 w 69"/>
                  <a:gd name="T75" fmla="*/ 351596613 h 53"/>
                  <a:gd name="T76" fmla="*/ 528417315 w 69"/>
                  <a:gd name="T77" fmla="*/ 359181538 h 53"/>
                  <a:gd name="T78" fmla="*/ 528417315 w 69"/>
                  <a:gd name="T79" fmla="*/ 359181538 h 53"/>
                  <a:gd name="T80" fmla="*/ 528417315 w 69"/>
                  <a:gd name="T81" fmla="*/ 366685461 h 53"/>
                  <a:gd name="T82" fmla="*/ 540069543 w 69"/>
                  <a:gd name="T83" fmla="*/ 373032298 h 53"/>
                  <a:gd name="T84" fmla="*/ 516225498 w 69"/>
                  <a:gd name="T85" fmla="*/ 380617847 h 53"/>
                  <a:gd name="T86" fmla="*/ 504015674 w 69"/>
                  <a:gd name="T87" fmla="*/ 38845481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ED4213"/>
              </a:solidFill>
              <a:ln w="12700">
                <a:solidFill>
                  <a:schemeClr val="tx1"/>
                </a:solidFill>
                <a:round/>
                <a:headEnd/>
                <a:tailEnd/>
              </a:ln>
            </p:spPr>
            <p:txBody>
              <a:bodyPr/>
              <a:lstStyle/>
              <a:p>
                <a:endParaRPr lang="en-US"/>
              </a:p>
            </p:txBody>
          </p:sp>
          <p:sp>
            <p:nvSpPr>
              <p:cNvPr id="24648" name="Freeform 61"/>
              <p:cNvSpPr>
                <a:spLocks/>
              </p:cNvSpPr>
              <p:nvPr/>
            </p:nvSpPr>
            <p:spPr bwMode="auto">
              <a:xfrm>
                <a:off x="4074" y="2384"/>
                <a:ext cx="376" cy="376"/>
              </a:xfrm>
              <a:custGeom>
                <a:avLst/>
                <a:gdLst>
                  <a:gd name="T0" fmla="*/ 117429016 w 73"/>
                  <a:gd name="T1" fmla="*/ 315850891 h 77"/>
                  <a:gd name="T2" fmla="*/ 145603498 w 73"/>
                  <a:gd name="T3" fmla="*/ 339428055 h 77"/>
                  <a:gd name="T4" fmla="*/ 170903652 w 73"/>
                  <a:gd name="T5" fmla="*/ 355318101 h 77"/>
                  <a:gd name="T6" fmla="*/ 170903652 w 73"/>
                  <a:gd name="T7" fmla="*/ 377293525 h 77"/>
                  <a:gd name="T8" fmla="*/ 183786828 w 73"/>
                  <a:gd name="T9" fmla="*/ 385036817 h 77"/>
                  <a:gd name="T10" fmla="*/ 170903652 w 73"/>
                  <a:gd name="T11" fmla="*/ 424758652 h 77"/>
                  <a:gd name="T12" fmla="*/ 158019528 w 73"/>
                  <a:gd name="T13" fmla="*/ 462626623 h 77"/>
                  <a:gd name="T14" fmla="*/ 183786828 w 73"/>
                  <a:gd name="T15" fmla="*/ 524068866 h 77"/>
                  <a:gd name="T16" fmla="*/ 209086982 w 73"/>
                  <a:gd name="T17" fmla="*/ 547631575 h 77"/>
                  <a:gd name="T18" fmla="*/ 224381625 w 73"/>
                  <a:gd name="T19" fmla="*/ 569946082 h 77"/>
                  <a:gd name="T20" fmla="*/ 237265254 w 73"/>
                  <a:gd name="T21" fmla="*/ 585768937 h 77"/>
                  <a:gd name="T22" fmla="*/ 762841337 w 73"/>
                  <a:gd name="T23" fmla="*/ 585768937 h 77"/>
                  <a:gd name="T24" fmla="*/ 788626727 w 73"/>
                  <a:gd name="T25" fmla="*/ 593509729 h 77"/>
                  <a:gd name="T26" fmla="*/ 775724472 w 73"/>
                  <a:gd name="T27" fmla="*/ 547631575 h 77"/>
                  <a:gd name="T28" fmla="*/ 788626727 w 73"/>
                  <a:gd name="T29" fmla="*/ 532134365 h 77"/>
                  <a:gd name="T30" fmla="*/ 842086364 w 73"/>
                  <a:gd name="T31" fmla="*/ 532134365 h 77"/>
                  <a:gd name="T32" fmla="*/ 880270312 w 73"/>
                  <a:gd name="T33" fmla="*/ 532134365 h 77"/>
                  <a:gd name="T34" fmla="*/ 880270312 w 73"/>
                  <a:gd name="T35" fmla="*/ 500424901 h 77"/>
                  <a:gd name="T36" fmla="*/ 880270312 w 73"/>
                  <a:gd name="T37" fmla="*/ 478446040 h 77"/>
                  <a:gd name="T38" fmla="*/ 905474869 w 73"/>
                  <a:gd name="T39" fmla="*/ 408935797 h 77"/>
                  <a:gd name="T40" fmla="*/ 933743794 w 73"/>
                  <a:gd name="T41" fmla="*/ 369485854 h 77"/>
                  <a:gd name="T42" fmla="*/ 959512042 w 73"/>
                  <a:gd name="T43" fmla="*/ 363058581 h 77"/>
                  <a:gd name="T44" fmla="*/ 959512042 w 73"/>
                  <a:gd name="T45" fmla="*/ 355318101 h 77"/>
                  <a:gd name="T46" fmla="*/ 946627588 w 73"/>
                  <a:gd name="T47" fmla="*/ 355318101 h 77"/>
                  <a:gd name="T48" fmla="*/ 905474869 w 73"/>
                  <a:gd name="T49" fmla="*/ 347169159 h 77"/>
                  <a:gd name="T50" fmla="*/ 893153447 w 73"/>
                  <a:gd name="T51" fmla="*/ 315850891 h 77"/>
                  <a:gd name="T52" fmla="*/ 842086364 w 73"/>
                  <a:gd name="T53" fmla="*/ 285793404 h 77"/>
                  <a:gd name="T54" fmla="*/ 813908420 w 73"/>
                  <a:gd name="T55" fmla="*/ 246340492 h 77"/>
                  <a:gd name="T56" fmla="*/ 788626727 w 73"/>
                  <a:gd name="T57" fmla="*/ 230520293 h 77"/>
                  <a:gd name="T58" fmla="*/ 734573072 w 73"/>
                  <a:gd name="T59" fmla="*/ 208542682 h 77"/>
                  <a:gd name="T60" fmla="*/ 709366537 w 73"/>
                  <a:gd name="T61" fmla="*/ 192653261 h 77"/>
                  <a:gd name="T62" fmla="*/ 696482083 w 73"/>
                  <a:gd name="T63" fmla="*/ 176830406 h 77"/>
                  <a:gd name="T64" fmla="*/ 604839652 w 73"/>
                  <a:gd name="T65" fmla="*/ 139032088 h 77"/>
                  <a:gd name="T66" fmla="*/ 579053273 w 73"/>
                  <a:gd name="T67" fmla="*/ 123142666 h 77"/>
                  <a:gd name="T68" fmla="*/ 538481386 w 73"/>
                  <a:gd name="T69" fmla="*/ 93084867 h 77"/>
                  <a:gd name="T70" fmla="*/ 512692701 w 73"/>
                  <a:gd name="T71" fmla="*/ 69510575 h 77"/>
                  <a:gd name="T72" fmla="*/ 421052741 w 73"/>
                  <a:gd name="T73" fmla="*/ 53687720 h 77"/>
                  <a:gd name="T74" fmla="*/ 421052741 w 73"/>
                  <a:gd name="T75" fmla="*/ 23563481 h 77"/>
                  <a:gd name="T76" fmla="*/ 446334435 w 73"/>
                  <a:gd name="T77" fmla="*/ 7740628 h 77"/>
                  <a:gd name="T78" fmla="*/ 446334435 w 73"/>
                  <a:gd name="T79" fmla="*/ 0 h 77"/>
                  <a:gd name="T80" fmla="*/ 0 w 73"/>
                  <a:gd name="T81" fmla="*/ 37798386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a:solidFill>
                  <a:schemeClr val="tx1"/>
                </a:solidFill>
                <a:round/>
                <a:headEnd/>
                <a:tailEnd/>
              </a:ln>
            </p:spPr>
            <p:txBody>
              <a:bodyPr/>
              <a:lstStyle/>
              <a:p>
                <a:endParaRPr lang="en-US"/>
              </a:p>
            </p:txBody>
          </p:sp>
        </p:grpSp>
        <p:sp>
          <p:nvSpPr>
            <p:cNvPr id="24619" name="Freeform 62"/>
            <p:cNvSpPr>
              <a:spLocks/>
            </p:cNvSpPr>
            <p:nvPr/>
          </p:nvSpPr>
          <p:spPr bwMode="auto">
            <a:xfrm>
              <a:off x="4428" y="1916"/>
              <a:ext cx="319" cy="141"/>
            </a:xfrm>
            <a:custGeom>
              <a:avLst/>
              <a:gdLst>
                <a:gd name="T0" fmla="*/ 467531389 w 62"/>
                <a:gd name="T1" fmla="*/ 15283642 h 29"/>
                <a:gd name="T2" fmla="*/ 25009501 w 62"/>
                <a:gd name="T3" fmla="*/ 126149458 h 29"/>
                <a:gd name="T4" fmla="*/ 53076709 w 62"/>
                <a:gd name="T5" fmla="*/ 118381507 h 29"/>
                <a:gd name="T6" fmla="*/ 103669088 w 62"/>
                <a:gd name="T7" fmla="*/ 95579343 h 29"/>
                <a:gd name="T8" fmla="*/ 128677859 w 62"/>
                <a:gd name="T9" fmla="*/ 80545616 h 29"/>
                <a:gd name="T10" fmla="*/ 143944907 w 62"/>
                <a:gd name="T11" fmla="*/ 74310112 h 29"/>
                <a:gd name="T12" fmla="*/ 181736354 w 62"/>
                <a:gd name="T13" fmla="*/ 66805491 h 29"/>
                <a:gd name="T14" fmla="*/ 247505165 w 62"/>
                <a:gd name="T15" fmla="*/ 51507909 h 29"/>
                <a:gd name="T16" fmla="*/ 273088218 w 62"/>
                <a:gd name="T17" fmla="*/ 59355053 h 29"/>
                <a:gd name="T18" fmla="*/ 298094025 w 62"/>
                <a:gd name="T19" fmla="*/ 59355053 h 29"/>
                <a:gd name="T20" fmla="*/ 326070853 w 62"/>
                <a:gd name="T21" fmla="*/ 88064143 h 29"/>
                <a:gd name="T22" fmla="*/ 351174377 w 62"/>
                <a:gd name="T23" fmla="*/ 88064143 h 29"/>
                <a:gd name="T24" fmla="*/ 351174377 w 62"/>
                <a:gd name="T25" fmla="*/ 103347838 h 29"/>
                <a:gd name="T26" fmla="*/ 404157177 w 62"/>
                <a:gd name="T27" fmla="*/ 110862961 h 29"/>
                <a:gd name="T28" fmla="*/ 442042348 w 62"/>
                <a:gd name="T29" fmla="*/ 126149458 h 29"/>
                <a:gd name="T30" fmla="*/ 454749000 w 62"/>
                <a:gd name="T31" fmla="*/ 139572032 h 29"/>
                <a:gd name="T32" fmla="*/ 416939236 w 62"/>
                <a:gd name="T33" fmla="*/ 185175776 h 29"/>
                <a:gd name="T34" fmla="*/ 454749000 w 62"/>
                <a:gd name="T35" fmla="*/ 198927104 h 29"/>
                <a:gd name="T36" fmla="*/ 495025148 w 62"/>
                <a:gd name="T37" fmla="*/ 206445183 h 29"/>
                <a:gd name="T38" fmla="*/ 507807866 w 62"/>
                <a:gd name="T39" fmla="*/ 206445183 h 29"/>
                <a:gd name="T40" fmla="*/ 545617630 w 62"/>
                <a:gd name="T41" fmla="*/ 198927104 h 29"/>
                <a:gd name="T42" fmla="*/ 598675508 w 62"/>
                <a:gd name="T43" fmla="*/ 214210800 h 29"/>
                <a:gd name="T44" fmla="*/ 611479630 w 62"/>
                <a:gd name="T45" fmla="*/ 206445183 h 29"/>
                <a:gd name="T46" fmla="*/ 586377176 w 62"/>
                <a:gd name="T47" fmla="*/ 191411359 h 29"/>
                <a:gd name="T48" fmla="*/ 571200519 w 62"/>
                <a:gd name="T49" fmla="*/ 185175776 h 29"/>
                <a:gd name="T50" fmla="*/ 586377176 w 62"/>
                <a:gd name="T51" fmla="*/ 177722732 h 29"/>
                <a:gd name="T52" fmla="*/ 571200519 w 62"/>
                <a:gd name="T53" fmla="*/ 170207454 h 29"/>
                <a:gd name="T54" fmla="*/ 533394047 w 62"/>
                <a:gd name="T55" fmla="*/ 139572032 h 29"/>
                <a:gd name="T56" fmla="*/ 533394047 w 62"/>
                <a:gd name="T57" fmla="*/ 118381507 h 29"/>
                <a:gd name="T58" fmla="*/ 533394047 w 62"/>
                <a:gd name="T59" fmla="*/ 88064143 h 29"/>
                <a:gd name="T60" fmla="*/ 533394047 w 62"/>
                <a:gd name="T61" fmla="*/ 74310112 h 29"/>
                <a:gd name="T62" fmla="*/ 533394047 w 62"/>
                <a:gd name="T63" fmla="*/ 66805491 h 29"/>
                <a:gd name="T64" fmla="*/ 571200519 w 62"/>
                <a:gd name="T65" fmla="*/ 44057549 h 29"/>
                <a:gd name="T66" fmla="*/ 586377176 w 62"/>
                <a:gd name="T67" fmla="*/ 28706319 h 29"/>
                <a:gd name="T68" fmla="*/ 611479630 w 62"/>
                <a:gd name="T69" fmla="*/ 28706319 h 29"/>
                <a:gd name="T70" fmla="*/ 586377176 w 62"/>
                <a:gd name="T71" fmla="*/ 59355053 h 29"/>
                <a:gd name="T72" fmla="*/ 571200519 w 62"/>
                <a:gd name="T73" fmla="*/ 74310112 h 29"/>
                <a:gd name="T74" fmla="*/ 598675508 w 62"/>
                <a:gd name="T75" fmla="*/ 88064143 h 29"/>
                <a:gd name="T76" fmla="*/ 598675508 w 62"/>
                <a:gd name="T77" fmla="*/ 118381507 h 29"/>
                <a:gd name="T78" fmla="*/ 586377176 w 62"/>
                <a:gd name="T79" fmla="*/ 133665203 h 29"/>
                <a:gd name="T80" fmla="*/ 598675508 w 62"/>
                <a:gd name="T81" fmla="*/ 139572032 h 29"/>
                <a:gd name="T82" fmla="*/ 598675508 w 62"/>
                <a:gd name="T83" fmla="*/ 154921152 h 29"/>
                <a:gd name="T84" fmla="*/ 611479630 w 62"/>
                <a:gd name="T85" fmla="*/ 177722732 h 29"/>
                <a:gd name="T86" fmla="*/ 649267990 w 62"/>
                <a:gd name="T87" fmla="*/ 185175776 h 29"/>
                <a:gd name="T88" fmla="*/ 677244819 w 62"/>
                <a:gd name="T89" fmla="*/ 177722732 h 29"/>
                <a:gd name="T90" fmla="*/ 677244819 w 62"/>
                <a:gd name="T91" fmla="*/ 191411359 h 29"/>
                <a:gd name="T92" fmla="*/ 690027207 w 62"/>
                <a:gd name="T93" fmla="*/ 206445183 h 29"/>
                <a:gd name="T94" fmla="*/ 715036966 w 62"/>
                <a:gd name="T95" fmla="*/ 214210800 h 29"/>
                <a:gd name="T96" fmla="*/ 727837136 w 62"/>
                <a:gd name="T97" fmla="*/ 206445183 h 29"/>
                <a:gd name="T98" fmla="*/ 793696501 w 62"/>
                <a:gd name="T99" fmla="*/ 191411359 h 29"/>
                <a:gd name="T100" fmla="*/ 805923048 w 62"/>
                <a:gd name="T101" fmla="*/ 139572032 h 29"/>
                <a:gd name="T102" fmla="*/ 702347437 w 62"/>
                <a:gd name="T103" fmla="*/ 154921152 h 29"/>
                <a:gd name="T104" fmla="*/ 611479630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FFC66D"/>
            </a:solidFill>
            <a:ln w="12700">
              <a:solidFill>
                <a:schemeClr val="tx1"/>
              </a:solidFill>
              <a:round/>
              <a:headEnd/>
              <a:tailEnd/>
            </a:ln>
          </p:spPr>
          <p:txBody>
            <a:bodyPr/>
            <a:lstStyle/>
            <a:p>
              <a:endParaRPr lang="en-US"/>
            </a:p>
          </p:txBody>
        </p:sp>
        <p:sp>
          <p:nvSpPr>
            <p:cNvPr id="24620" name="Freeform 63"/>
            <p:cNvSpPr>
              <a:spLocks/>
            </p:cNvSpPr>
            <p:nvPr/>
          </p:nvSpPr>
          <p:spPr bwMode="auto">
            <a:xfrm>
              <a:off x="4670" y="1901"/>
              <a:ext cx="77" cy="117"/>
            </a:xfrm>
            <a:custGeom>
              <a:avLst/>
              <a:gdLst>
                <a:gd name="T0" fmla="*/ 190479225 w 15"/>
                <a:gd name="T1" fmla="*/ 166537825 h 24"/>
                <a:gd name="T2" fmla="*/ 190479225 w 15"/>
                <a:gd name="T3" fmla="*/ 152470725 h 24"/>
                <a:gd name="T4" fmla="*/ 178367026 w 15"/>
                <a:gd name="T5" fmla="*/ 136834070 h 24"/>
                <a:gd name="T6" fmla="*/ 153297762 w 15"/>
                <a:gd name="T7" fmla="*/ 121249908 h 24"/>
                <a:gd name="T8" fmla="*/ 126329453 w 15"/>
                <a:gd name="T9" fmla="*/ 113598033 h 24"/>
                <a:gd name="T10" fmla="*/ 113739648 w 15"/>
                <a:gd name="T11" fmla="*/ 105946079 h 24"/>
                <a:gd name="T12" fmla="*/ 113739648 w 15"/>
                <a:gd name="T13" fmla="*/ 90309424 h 24"/>
                <a:gd name="T14" fmla="*/ 89236982 w 15"/>
                <a:gd name="T15" fmla="*/ 68576935 h 24"/>
                <a:gd name="T16" fmla="*/ 76650565 w 15"/>
                <a:gd name="T17" fmla="*/ 60591687 h 24"/>
                <a:gd name="T18" fmla="*/ 64150367 w 15"/>
                <a:gd name="T19" fmla="*/ 44952224 h 24"/>
                <a:gd name="T20" fmla="*/ 52038250 w 15"/>
                <a:gd name="T21" fmla="*/ 37303069 h 24"/>
                <a:gd name="T22" fmla="*/ 52038250 w 15"/>
                <a:gd name="T23" fmla="*/ 31276050 h 24"/>
                <a:gd name="T24" fmla="*/ 52038250 w 15"/>
                <a:gd name="T25" fmla="*/ 31276050 h 24"/>
                <a:gd name="T26" fmla="*/ 52038250 w 15"/>
                <a:gd name="T27" fmla="*/ 23302171 h 24"/>
                <a:gd name="T28" fmla="*/ 64150367 w 15"/>
                <a:gd name="T29" fmla="*/ 0 h 24"/>
                <a:gd name="T30" fmla="*/ 52038250 w 15"/>
                <a:gd name="T31" fmla="*/ 0 h 24"/>
                <a:gd name="T32" fmla="*/ 24609635 w 15"/>
                <a:gd name="T33" fmla="*/ 0 h 24"/>
                <a:gd name="T34" fmla="*/ 12496825 w 15"/>
                <a:gd name="T35" fmla="*/ 7651912 h 24"/>
                <a:gd name="T36" fmla="*/ 12496825 w 15"/>
                <a:gd name="T37" fmla="*/ 15636592 h 24"/>
                <a:gd name="T38" fmla="*/ 12496825 w 15"/>
                <a:gd name="T39" fmla="*/ 23302171 h 24"/>
                <a:gd name="T40" fmla="*/ 0 w 15"/>
                <a:gd name="T41" fmla="*/ 23302171 h 24"/>
                <a:gd name="T42" fmla="*/ 89236982 w 15"/>
                <a:gd name="T43" fmla="*/ 181852340 h 24"/>
                <a:gd name="T44" fmla="*/ 190479225 w 15"/>
                <a:gd name="T45" fmla="*/ 166537825 h 24"/>
                <a:gd name="T46" fmla="*/ 190479225 w 15"/>
                <a:gd name="T47" fmla="*/ 166537825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a:solidFill>
                <a:schemeClr val="tx1"/>
              </a:solidFill>
              <a:round/>
              <a:headEnd/>
              <a:tailEnd/>
            </a:ln>
          </p:spPr>
          <p:txBody>
            <a:bodyPr/>
            <a:lstStyle/>
            <a:p>
              <a:endParaRPr lang="en-US"/>
            </a:p>
          </p:txBody>
        </p:sp>
        <p:sp>
          <p:nvSpPr>
            <p:cNvPr id="24621" name="Freeform 64"/>
            <p:cNvSpPr>
              <a:spLocks/>
            </p:cNvSpPr>
            <p:nvPr/>
          </p:nvSpPr>
          <p:spPr bwMode="auto">
            <a:xfrm>
              <a:off x="4690" y="1765"/>
              <a:ext cx="97" cy="205"/>
            </a:xfrm>
            <a:custGeom>
              <a:avLst/>
              <a:gdLst>
                <a:gd name="T0" fmla="*/ 0 w 19"/>
                <a:gd name="T1" fmla="*/ 237398270 h 42"/>
                <a:gd name="T2" fmla="*/ 0 w 19"/>
                <a:gd name="T3" fmla="*/ 245119075 h 42"/>
                <a:gd name="T4" fmla="*/ 23496219 w 19"/>
                <a:gd name="T5" fmla="*/ 260954128 h 42"/>
                <a:gd name="T6" fmla="*/ 72947830 w 19"/>
                <a:gd name="T7" fmla="*/ 284454226 h 42"/>
                <a:gd name="T8" fmla="*/ 108464458 w 19"/>
                <a:gd name="T9" fmla="*/ 290847881 h 42"/>
                <a:gd name="T10" fmla="*/ 119954318 w 19"/>
                <a:gd name="T11" fmla="*/ 306696835 h 42"/>
                <a:gd name="T12" fmla="*/ 131978310 w 19"/>
                <a:gd name="T13" fmla="*/ 322462696 h 42"/>
                <a:gd name="T14" fmla="*/ 155471088 w 19"/>
                <a:gd name="T15" fmla="*/ 298638503 h 42"/>
                <a:gd name="T16" fmla="*/ 167050719 w 19"/>
                <a:gd name="T17" fmla="*/ 269012929 h 42"/>
                <a:gd name="T18" fmla="*/ 204922649 w 19"/>
                <a:gd name="T19" fmla="*/ 229677778 h 42"/>
                <a:gd name="T20" fmla="*/ 228418776 w 19"/>
                <a:gd name="T21" fmla="*/ 199714676 h 42"/>
                <a:gd name="T22" fmla="*/ 216856217 w 19"/>
                <a:gd name="T23" fmla="*/ 146248079 h 42"/>
                <a:gd name="T24" fmla="*/ 204922649 w 19"/>
                <a:gd name="T25" fmla="*/ 98870996 h 42"/>
                <a:gd name="T26" fmla="*/ 167050719 w 19"/>
                <a:gd name="T27" fmla="*/ 106915583 h 42"/>
                <a:gd name="T28" fmla="*/ 155471088 w 19"/>
                <a:gd name="T29" fmla="*/ 106915583 h 42"/>
                <a:gd name="T30" fmla="*/ 143537602 w 19"/>
                <a:gd name="T31" fmla="*/ 106915583 h 42"/>
                <a:gd name="T32" fmla="*/ 155471088 w 19"/>
                <a:gd name="T33" fmla="*/ 85077898 h 42"/>
                <a:gd name="T34" fmla="*/ 167050719 w 19"/>
                <a:gd name="T35" fmla="*/ 85077898 h 42"/>
                <a:gd name="T36" fmla="*/ 181321803 w 19"/>
                <a:gd name="T37" fmla="*/ 61184493 h 42"/>
                <a:gd name="T38" fmla="*/ 193342283 w 19"/>
                <a:gd name="T39" fmla="*/ 45728904 h 42"/>
                <a:gd name="T40" fmla="*/ 47096381 w 19"/>
                <a:gd name="T41" fmla="*/ 0 h 42"/>
                <a:gd name="T42" fmla="*/ 35516658 w 19"/>
                <a:gd name="T43" fmla="*/ 15779503 h 42"/>
                <a:gd name="T44" fmla="*/ 23496219 w 19"/>
                <a:gd name="T45" fmla="*/ 45728904 h 42"/>
                <a:gd name="T46" fmla="*/ 0 w 19"/>
                <a:gd name="T47" fmla="*/ 61184493 h 42"/>
                <a:gd name="T48" fmla="*/ 12020557 w 19"/>
                <a:gd name="T49" fmla="*/ 69229119 h 42"/>
                <a:gd name="T50" fmla="*/ 12020557 w 19"/>
                <a:gd name="T51" fmla="*/ 85077898 h 42"/>
                <a:gd name="T52" fmla="*/ 12020557 w 19"/>
                <a:gd name="T53" fmla="*/ 114703237 h 42"/>
                <a:gd name="T54" fmla="*/ 35516658 w 19"/>
                <a:gd name="T55" fmla="*/ 130482843 h 42"/>
                <a:gd name="T56" fmla="*/ 61368077 w 19"/>
                <a:gd name="T57" fmla="*/ 138527509 h 42"/>
                <a:gd name="T58" fmla="*/ 84881358 w 19"/>
                <a:gd name="T59" fmla="*/ 146248079 h 42"/>
                <a:gd name="T60" fmla="*/ 108464458 w 19"/>
                <a:gd name="T61" fmla="*/ 162027685 h 42"/>
                <a:gd name="T62" fmla="*/ 47096381 w 19"/>
                <a:gd name="T63" fmla="*/ 183935227 h 42"/>
                <a:gd name="T64" fmla="*/ 12020557 w 19"/>
                <a:gd name="T65" fmla="*/ 21548006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a:solidFill>
                <a:schemeClr val="tx1"/>
              </a:solidFill>
              <a:round/>
              <a:headEnd/>
              <a:tailEnd/>
            </a:ln>
          </p:spPr>
          <p:txBody>
            <a:bodyPr/>
            <a:lstStyle/>
            <a:p>
              <a:endParaRPr lang="en-US"/>
            </a:p>
          </p:txBody>
        </p:sp>
        <p:sp>
          <p:nvSpPr>
            <p:cNvPr id="24622" name="Freeform 65"/>
            <p:cNvSpPr>
              <a:spLocks/>
            </p:cNvSpPr>
            <p:nvPr/>
          </p:nvSpPr>
          <p:spPr bwMode="auto">
            <a:xfrm>
              <a:off x="4777" y="1672"/>
              <a:ext cx="118" cy="107"/>
            </a:xfrm>
            <a:custGeom>
              <a:avLst/>
              <a:gdLst>
                <a:gd name="T0" fmla="*/ 0 w 23"/>
                <a:gd name="T1" fmla="*/ 28776891 h 22"/>
                <a:gd name="T2" fmla="*/ 100753866 w 23"/>
                <a:gd name="T3" fmla="*/ 15327419 h 22"/>
                <a:gd name="T4" fmla="*/ 100753866 w 23"/>
                <a:gd name="T5" fmla="*/ 22857945 h 22"/>
                <a:gd name="T6" fmla="*/ 113297816 w 23"/>
                <a:gd name="T7" fmla="*/ 22857945 h 22"/>
                <a:gd name="T8" fmla="*/ 113297816 w 23"/>
                <a:gd name="T9" fmla="*/ 22857945 h 22"/>
                <a:gd name="T10" fmla="*/ 253441506 w 23"/>
                <a:gd name="T11" fmla="*/ 0 h 22"/>
                <a:gd name="T12" fmla="*/ 290404594 w 23"/>
                <a:gd name="T13" fmla="*/ 67016431 h 22"/>
                <a:gd name="T14" fmla="*/ 290404594 w 23"/>
                <a:gd name="T15" fmla="*/ 74546971 h 22"/>
                <a:gd name="T16" fmla="*/ 278422365 w 23"/>
                <a:gd name="T17" fmla="*/ 74546971 h 22"/>
                <a:gd name="T18" fmla="*/ 290404594 w 23"/>
                <a:gd name="T19" fmla="*/ 82343864 h 22"/>
                <a:gd name="T20" fmla="*/ 290404594 w 23"/>
                <a:gd name="T21" fmla="*/ 82343864 h 22"/>
                <a:gd name="T22" fmla="*/ 265896392 w 23"/>
                <a:gd name="T23" fmla="*/ 88325434 h 22"/>
                <a:gd name="T24" fmla="*/ 214051601 w 23"/>
                <a:gd name="T25" fmla="*/ 95790530 h 22"/>
                <a:gd name="T26" fmla="*/ 202087595 w 23"/>
                <a:gd name="T27" fmla="*/ 95790530 h 22"/>
                <a:gd name="T28" fmla="*/ 202087595 w 23"/>
                <a:gd name="T29" fmla="*/ 95790530 h 22"/>
                <a:gd name="T30" fmla="*/ 202087595 w 23"/>
                <a:gd name="T31" fmla="*/ 103639425 h 22"/>
                <a:gd name="T32" fmla="*/ 202087595 w 23"/>
                <a:gd name="T33" fmla="*/ 103639425 h 22"/>
                <a:gd name="T34" fmla="*/ 165124548 w 23"/>
                <a:gd name="T35" fmla="*/ 111172689 h 22"/>
                <a:gd name="T36" fmla="*/ 125734561 w 23"/>
                <a:gd name="T37" fmla="*/ 118651247 h 22"/>
                <a:gd name="T38" fmla="*/ 125734561 w 23"/>
                <a:gd name="T39" fmla="*/ 118651247 h 22"/>
                <a:gd name="T40" fmla="*/ 100753866 w 23"/>
                <a:gd name="T41" fmla="*/ 134030060 h 22"/>
                <a:gd name="T42" fmla="*/ 36962339 w 23"/>
                <a:gd name="T43" fmla="*/ 155274183 h 22"/>
                <a:gd name="T44" fmla="*/ 24507597 w 23"/>
                <a:gd name="T45" fmla="*/ 162806980 h 22"/>
                <a:gd name="T46" fmla="*/ 0 w 23"/>
                <a:gd name="T47" fmla="*/ 155274183 h 22"/>
                <a:gd name="T48" fmla="*/ 24507597 w 23"/>
                <a:gd name="T49" fmla="*/ 139960270 h 22"/>
                <a:gd name="T50" fmla="*/ 24507597 w 23"/>
                <a:gd name="T51" fmla="*/ 134030060 h 22"/>
                <a:gd name="T52" fmla="*/ 24507597 w 23"/>
                <a:gd name="T53" fmla="*/ 126500142 h 22"/>
                <a:gd name="T54" fmla="*/ 0 w 23"/>
                <a:gd name="T55" fmla="*/ 28776891 h 22"/>
                <a:gd name="T56" fmla="*/ 0 w 23"/>
                <a:gd name="T57" fmla="*/ 28776891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a:solidFill>
                <a:schemeClr val="tx1"/>
              </a:solidFill>
              <a:round/>
              <a:headEnd/>
              <a:tailEnd/>
            </a:ln>
          </p:spPr>
          <p:txBody>
            <a:bodyPr/>
            <a:lstStyle/>
            <a:p>
              <a:endParaRPr lang="en-US"/>
            </a:p>
          </p:txBody>
        </p:sp>
        <p:sp>
          <p:nvSpPr>
            <p:cNvPr id="24623" name="Freeform 66"/>
            <p:cNvSpPr>
              <a:spLocks/>
            </p:cNvSpPr>
            <p:nvPr/>
          </p:nvSpPr>
          <p:spPr bwMode="auto">
            <a:xfrm>
              <a:off x="4772" y="1589"/>
              <a:ext cx="232" cy="112"/>
            </a:xfrm>
            <a:custGeom>
              <a:avLst/>
              <a:gdLst>
                <a:gd name="T0" fmla="*/ 133793014 w 45"/>
                <a:gd name="T1" fmla="*/ 52467853 h 23"/>
                <a:gd name="T2" fmla="*/ 318891460 w 45"/>
                <a:gd name="T3" fmla="*/ 23052251 h 23"/>
                <a:gd name="T4" fmla="*/ 331865308 w 45"/>
                <a:gd name="T5" fmla="*/ 23052251 h 23"/>
                <a:gd name="T6" fmla="*/ 331865308 w 45"/>
                <a:gd name="T7" fmla="*/ 15519791 h 23"/>
                <a:gd name="T8" fmla="*/ 357911744 w 45"/>
                <a:gd name="T9" fmla="*/ 0 h 23"/>
                <a:gd name="T10" fmla="*/ 385797598 w 45"/>
                <a:gd name="T11" fmla="*/ 0 h 23"/>
                <a:gd name="T12" fmla="*/ 411748594 w 45"/>
                <a:gd name="T13" fmla="*/ 23052251 h 23"/>
                <a:gd name="T14" fmla="*/ 424704294 w 45"/>
                <a:gd name="T15" fmla="*/ 37013894 h 23"/>
                <a:gd name="T16" fmla="*/ 398771446 w 45"/>
                <a:gd name="T17" fmla="*/ 52467853 h 23"/>
                <a:gd name="T18" fmla="*/ 385797598 w 45"/>
                <a:gd name="T19" fmla="*/ 75574595 h 23"/>
                <a:gd name="T20" fmla="*/ 437194097 w 45"/>
                <a:gd name="T21" fmla="*/ 75574595 h 23"/>
                <a:gd name="T22" fmla="*/ 478636501 w 45"/>
                <a:gd name="T23" fmla="*/ 112254388 h 23"/>
                <a:gd name="T24" fmla="*/ 543024996 w 45"/>
                <a:gd name="T25" fmla="*/ 120120876 h 23"/>
                <a:gd name="T26" fmla="*/ 571475074 w 45"/>
                <a:gd name="T27" fmla="*/ 104666906 h 23"/>
                <a:gd name="T28" fmla="*/ 558500567 w 45"/>
                <a:gd name="T29" fmla="*/ 89147257 h 23"/>
                <a:gd name="T30" fmla="*/ 530050818 w 45"/>
                <a:gd name="T31" fmla="*/ 75574595 h 23"/>
                <a:gd name="T32" fmla="*/ 558500567 w 45"/>
                <a:gd name="T33" fmla="*/ 83172809 h 23"/>
                <a:gd name="T34" fmla="*/ 596938396 w 45"/>
                <a:gd name="T35" fmla="*/ 120120876 h 23"/>
                <a:gd name="T36" fmla="*/ 583960918 w 45"/>
                <a:gd name="T37" fmla="*/ 127707812 h 23"/>
                <a:gd name="T38" fmla="*/ 530050818 w 45"/>
                <a:gd name="T39" fmla="*/ 143227695 h 23"/>
                <a:gd name="T40" fmla="*/ 491610019 w 45"/>
                <a:gd name="T41" fmla="*/ 157120833 h 23"/>
                <a:gd name="T42" fmla="*/ 491610019 w 45"/>
                <a:gd name="T43" fmla="*/ 149199728 h 23"/>
                <a:gd name="T44" fmla="*/ 478636501 w 45"/>
                <a:gd name="T45" fmla="*/ 135640681 h 23"/>
                <a:gd name="T46" fmla="*/ 450168275 w 45"/>
                <a:gd name="T47" fmla="*/ 164721910 h 23"/>
                <a:gd name="T48" fmla="*/ 424704294 w 45"/>
                <a:gd name="T49" fmla="*/ 164721910 h 23"/>
                <a:gd name="T50" fmla="*/ 424704294 w 45"/>
                <a:gd name="T51" fmla="*/ 157120833 h 23"/>
                <a:gd name="T52" fmla="*/ 398771446 w 45"/>
                <a:gd name="T53" fmla="*/ 149199728 h 23"/>
                <a:gd name="T54" fmla="*/ 370306520 w 45"/>
                <a:gd name="T55" fmla="*/ 143227695 h 23"/>
                <a:gd name="T56" fmla="*/ 357911744 w 45"/>
                <a:gd name="T57" fmla="*/ 127707812 h 23"/>
                <a:gd name="T58" fmla="*/ 278046936 w 45"/>
                <a:gd name="T59" fmla="*/ 127707812 h 23"/>
                <a:gd name="T60" fmla="*/ 133793014 w 45"/>
                <a:gd name="T61" fmla="*/ 149199728 h 23"/>
                <a:gd name="T62" fmla="*/ 118302019 w 45"/>
                <a:gd name="T63" fmla="*/ 143227695 h 23"/>
                <a:gd name="T64" fmla="*/ 0 w 45"/>
                <a:gd name="T65" fmla="*/ 157120833 h 23"/>
                <a:gd name="T66" fmla="*/ 0 w 45"/>
                <a:gd name="T67" fmla="*/ 67653022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a:solidFill>
                <a:schemeClr val="tx1"/>
              </a:solidFill>
              <a:round/>
              <a:headEnd/>
              <a:tailEnd/>
            </a:ln>
          </p:spPr>
          <p:txBody>
            <a:bodyPr/>
            <a:lstStyle/>
            <a:p>
              <a:endParaRPr lang="en-US"/>
            </a:p>
          </p:txBody>
        </p:sp>
        <p:sp>
          <p:nvSpPr>
            <p:cNvPr id="24624" name="Freeform 67"/>
            <p:cNvSpPr>
              <a:spLocks/>
            </p:cNvSpPr>
            <p:nvPr/>
          </p:nvSpPr>
          <p:spPr bwMode="auto">
            <a:xfrm>
              <a:off x="4880" y="1662"/>
              <a:ext cx="61" cy="64"/>
            </a:xfrm>
            <a:custGeom>
              <a:avLst/>
              <a:gdLst>
                <a:gd name="T0" fmla="*/ 0 w 12"/>
                <a:gd name="T1" fmla="*/ 16885918 h 13"/>
                <a:gd name="T2" fmla="*/ 33850750 w 12"/>
                <a:gd name="T3" fmla="*/ 91815003 h 13"/>
                <a:gd name="T4" fmla="*/ 33850750 w 12"/>
                <a:gd name="T5" fmla="*/ 100085849 h 13"/>
                <a:gd name="T6" fmla="*/ 22724496 w 12"/>
                <a:gd name="T7" fmla="*/ 100085849 h 13"/>
                <a:gd name="T8" fmla="*/ 33850750 w 12"/>
                <a:gd name="T9" fmla="*/ 108715015 h 13"/>
                <a:gd name="T10" fmla="*/ 33850750 w 12"/>
                <a:gd name="T11" fmla="*/ 108715015 h 13"/>
                <a:gd name="T12" fmla="*/ 33850750 w 12"/>
                <a:gd name="T13" fmla="*/ 108715015 h 13"/>
                <a:gd name="T14" fmla="*/ 70430395 w 12"/>
                <a:gd name="T15" fmla="*/ 100085849 h 13"/>
                <a:gd name="T16" fmla="*/ 81559963 w 12"/>
                <a:gd name="T17" fmla="*/ 91815003 h 13"/>
                <a:gd name="T18" fmla="*/ 81559963 w 12"/>
                <a:gd name="T19" fmla="*/ 83130619 h 13"/>
                <a:gd name="T20" fmla="*/ 81559963 w 12"/>
                <a:gd name="T21" fmla="*/ 74859793 h 13"/>
                <a:gd name="T22" fmla="*/ 81559963 w 12"/>
                <a:gd name="T23" fmla="*/ 57617962 h 13"/>
                <a:gd name="T24" fmla="*/ 92706835 w 12"/>
                <a:gd name="T25" fmla="*/ 51097093 h 13"/>
                <a:gd name="T26" fmla="*/ 92706835 w 12"/>
                <a:gd name="T27" fmla="*/ 57617962 h 13"/>
                <a:gd name="T28" fmla="*/ 92706835 w 12"/>
                <a:gd name="T29" fmla="*/ 66230075 h 13"/>
                <a:gd name="T30" fmla="*/ 92706835 w 12"/>
                <a:gd name="T31" fmla="*/ 83130619 h 13"/>
                <a:gd name="T32" fmla="*/ 104284469 w 12"/>
                <a:gd name="T33" fmla="*/ 83130619 h 13"/>
                <a:gd name="T34" fmla="*/ 104284469 w 12"/>
                <a:gd name="T35" fmla="*/ 83130619 h 13"/>
                <a:gd name="T36" fmla="*/ 104284469 w 12"/>
                <a:gd name="T37" fmla="*/ 74859793 h 13"/>
                <a:gd name="T38" fmla="*/ 115516192 w 12"/>
                <a:gd name="T39" fmla="*/ 74859793 h 13"/>
                <a:gd name="T40" fmla="*/ 127093826 w 12"/>
                <a:gd name="T41" fmla="*/ 66230075 h 13"/>
                <a:gd name="T42" fmla="*/ 138224045 w 12"/>
                <a:gd name="T43" fmla="*/ 66230075 h 13"/>
                <a:gd name="T44" fmla="*/ 138224045 w 12"/>
                <a:gd name="T45" fmla="*/ 66230075 h 13"/>
                <a:gd name="T46" fmla="*/ 127093826 w 12"/>
                <a:gd name="T47" fmla="*/ 57617962 h 13"/>
                <a:gd name="T48" fmla="*/ 127093826 w 12"/>
                <a:gd name="T49" fmla="*/ 51097093 h 13"/>
                <a:gd name="T50" fmla="*/ 127093826 w 12"/>
                <a:gd name="T51" fmla="*/ 51097093 h 13"/>
                <a:gd name="T52" fmla="*/ 115516192 w 12"/>
                <a:gd name="T53" fmla="*/ 51097093 h 13"/>
                <a:gd name="T54" fmla="*/ 104284469 w 12"/>
                <a:gd name="T55" fmla="*/ 42470289 h 13"/>
                <a:gd name="T56" fmla="*/ 104284469 w 12"/>
                <a:gd name="T57" fmla="*/ 42470289 h 13"/>
                <a:gd name="T58" fmla="*/ 81559963 w 12"/>
                <a:gd name="T59" fmla="*/ 33782922 h 13"/>
                <a:gd name="T60" fmla="*/ 70430395 w 12"/>
                <a:gd name="T61" fmla="*/ 16885918 h 13"/>
                <a:gd name="T62" fmla="*/ 70430395 w 12"/>
                <a:gd name="T63" fmla="*/ 16885918 h 13"/>
                <a:gd name="T64" fmla="*/ 56663390 w 12"/>
                <a:gd name="T65" fmla="*/ 0 h 13"/>
                <a:gd name="T66" fmla="*/ 0 w 12"/>
                <a:gd name="T67" fmla="*/ 16885918 h 13"/>
                <a:gd name="T68" fmla="*/ 0 w 12"/>
                <a:gd name="T69" fmla="*/ 16885918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a:solidFill>
                <a:schemeClr val="tx1"/>
              </a:solidFill>
              <a:round/>
              <a:headEnd/>
              <a:tailEnd/>
            </a:ln>
          </p:spPr>
          <p:txBody>
            <a:bodyPr/>
            <a:lstStyle/>
            <a:p>
              <a:endParaRPr lang="en-US"/>
            </a:p>
          </p:txBody>
        </p:sp>
        <p:sp>
          <p:nvSpPr>
            <p:cNvPr id="24625" name="Freeform 68"/>
            <p:cNvSpPr>
              <a:spLocks/>
            </p:cNvSpPr>
            <p:nvPr/>
          </p:nvSpPr>
          <p:spPr bwMode="auto">
            <a:xfrm>
              <a:off x="4813" y="1394"/>
              <a:ext cx="108" cy="229"/>
            </a:xfrm>
            <a:custGeom>
              <a:avLst/>
              <a:gdLst>
                <a:gd name="T0" fmla="*/ 271577894 w 21"/>
                <a:gd name="T1" fmla="*/ 301751584 h 47"/>
                <a:gd name="T2" fmla="*/ 259385460 w 21"/>
                <a:gd name="T3" fmla="*/ 301751584 h 47"/>
                <a:gd name="T4" fmla="*/ 246634800 w 21"/>
                <a:gd name="T5" fmla="*/ 301751584 h 47"/>
                <a:gd name="T6" fmla="*/ 233888253 w 21"/>
                <a:gd name="T7" fmla="*/ 317271816 h 47"/>
                <a:gd name="T8" fmla="*/ 218752789 w 21"/>
                <a:gd name="T9" fmla="*/ 317271816 h 47"/>
                <a:gd name="T10" fmla="*/ 218752789 w 21"/>
                <a:gd name="T11" fmla="*/ 324897143 h 47"/>
                <a:gd name="T12" fmla="*/ 218752789 w 21"/>
                <a:gd name="T13" fmla="*/ 324897143 h 47"/>
                <a:gd name="T14" fmla="*/ 218752789 w 21"/>
                <a:gd name="T15" fmla="*/ 324897143 h 47"/>
                <a:gd name="T16" fmla="*/ 206484816 w 21"/>
                <a:gd name="T17" fmla="*/ 324897143 h 47"/>
                <a:gd name="T18" fmla="*/ 206484816 w 21"/>
                <a:gd name="T19" fmla="*/ 331278971 h 47"/>
                <a:gd name="T20" fmla="*/ 24921361 w 21"/>
                <a:gd name="T21" fmla="*/ 354492509 h 47"/>
                <a:gd name="T22" fmla="*/ 12746469 w 21"/>
                <a:gd name="T23" fmla="*/ 346529938 h 47"/>
                <a:gd name="T24" fmla="*/ 0 w 21"/>
                <a:gd name="T25" fmla="*/ 338904143 h 47"/>
                <a:gd name="T26" fmla="*/ 0 w 21"/>
                <a:gd name="T27" fmla="*/ 331278971 h 47"/>
                <a:gd name="T28" fmla="*/ 12746469 w 21"/>
                <a:gd name="T29" fmla="*/ 324897143 h 47"/>
                <a:gd name="T30" fmla="*/ 0 w 21"/>
                <a:gd name="T31" fmla="*/ 309377379 h 47"/>
                <a:gd name="T32" fmla="*/ 0 w 21"/>
                <a:gd name="T33" fmla="*/ 256971126 h 47"/>
                <a:gd name="T34" fmla="*/ 0 w 21"/>
                <a:gd name="T35" fmla="*/ 241385567 h 47"/>
                <a:gd name="T36" fmla="*/ 12746469 w 21"/>
                <a:gd name="T37" fmla="*/ 210559955 h 47"/>
                <a:gd name="T38" fmla="*/ 12746469 w 21"/>
                <a:gd name="T39" fmla="*/ 196605265 h 47"/>
                <a:gd name="T40" fmla="*/ 12746469 w 21"/>
                <a:gd name="T41" fmla="*/ 181019082 h 47"/>
                <a:gd name="T42" fmla="*/ 12746469 w 21"/>
                <a:gd name="T43" fmla="*/ 165444124 h 47"/>
                <a:gd name="T44" fmla="*/ 12746469 w 21"/>
                <a:gd name="T45" fmla="*/ 157885022 h 47"/>
                <a:gd name="T46" fmla="*/ 12746469 w 21"/>
                <a:gd name="T47" fmla="*/ 150259383 h 47"/>
                <a:gd name="T48" fmla="*/ 52806817 w 21"/>
                <a:gd name="T49" fmla="*/ 136238663 h 47"/>
                <a:gd name="T50" fmla="*/ 65553240 w 21"/>
                <a:gd name="T51" fmla="*/ 105146904 h 47"/>
                <a:gd name="T52" fmla="*/ 52806817 w 21"/>
                <a:gd name="T53" fmla="*/ 89893365 h 47"/>
                <a:gd name="T54" fmla="*/ 52806817 w 21"/>
                <a:gd name="T55" fmla="*/ 75872782 h 47"/>
                <a:gd name="T56" fmla="*/ 52806817 w 21"/>
                <a:gd name="T57" fmla="*/ 75872782 h 47"/>
                <a:gd name="T58" fmla="*/ 52806817 w 21"/>
                <a:gd name="T59" fmla="*/ 67991754 h 47"/>
                <a:gd name="T60" fmla="*/ 37689590 w 21"/>
                <a:gd name="T61" fmla="*/ 52740827 h 47"/>
                <a:gd name="T62" fmla="*/ 52806817 w 21"/>
                <a:gd name="T63" fmla="*/ 29526773 h 47"/>
                <a:gd name="T64" fmla="*/ 37689590 w 21"/>
                <a:gd name="T65" fmla="*/ 23214190 h 47"/>
                <a:gd name="T66" fmla="*/ 37689590 w 21"/>
                <a:gd name="T67" fmla="*/ 15572146 h 47"/>
                <a:gd name="T68" fmla="*/ 52806817 w 21"/>
                <a:gd name="T69" fmla="*/ 15572146 h 47"/>
                <a:gd name="T70" fmla="*/ 65553240 w 21"/>
                <a:gd name="T71" fmla="*/ 7625169 h 47"/>
                <a:gd name="T72" fmla="*/ 77839439 w 21"/>
                <a:gd name="T73" fmla="*/ 7625169 h 47"/>
                <a:gd name="T74" fmla="*/ 77839439 w 21"/>
                <a:gd name="T75" fmla="*/ 7625169 h 47"/>
                <a:gd name="T76" fmla="*/ 90495533 w 21"/>
                <a:gd name="T77" fmla="*/ 0 h 47"/>
                <a:gd name="T78" fmla="*/ 218752789 w 21"/>
                <a:gd name="T79" fmla="*/ 218185126 h 47"/>
                <a:gd name="T80" fmla="*/ 218752789 w 21"/>
                <a:gd name="T81" fmla="*/ 225810921 h 47"/>
                <a:gd name="T82" fmla="*/ 218752789 w 21"/>
                <a:gd name="T83" fmla="*/ 233759772 h 47"/>
                <a:gd name="T84" fmla="*/ 218752789 w 21"/>
                <a:gd name="T85" fmla="*/ 233759772 h 47"/>
                <a:gd name="T86" fmla="*/ 246634800 w 21"/>
                <a:gd name="T87" fmla="*/ 249010582 h 47"/>
                <a:gd name="T88" fmla="*/ 259385460 w 21"/>
                <a:gd name="T89" fmla="*/ 249010582 h 47"/>
                <a:gd name="T90" fmla="*/ 259385460 w 21"/>
                <a:gd name="T91" fmla="*/ 256971126 h 47"/>
                <a:gd name="T92" fmla="*/ 259385460 w 21"/>
                <a:gd name="T93" fmla="*/ 264596921 h 47"/>
                <a:gd name="T94" fmla="*/ 271577894 w 21"/>
                <a:gd name="T95" fmla="*/ 278551456 h 47"/>
                <a:gd name="T96" fmla="*/ 271577894 w 21"/>
                <a:gd name="T97" fmla="*/ 286176939 h 47"/>
                <a:gd name="T98" fmla="*/ 271577894 w 21"/>
                <a:gd name="T99" fmla="*/ 294126413 h 47"/>
                <a:gd name="T100" fmla="*/ 271577894 w 21"/>
                <a:gd name="T101" fmla="*/ 301751584 h 47"/>
                <a:gd name="T102" fmla="*/ 271577894 w 21"/>
                <a:gd name="T103" fmla="*/ 30175158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FFC66D"/>
            </a:solidFill>
            <a:ln w="12700">
              <a:solidFill>
                <a:schemeClr val="tx1"/>
              </a:solidFill>
              <a:round/>
              <a:headEnd/>
              <a:tailEnd/>
            </a:ln>
          </p:spPr>
          <p:txBody>
            <a:bodyPr/>
            <a:lstStyle/>
            <a:p>
              <a:endParaRPr lang="en-US"/>
            </a:p>
          </p:txBody>
        </p:sp>
        <p:sp>
          <p:nvSpPr>
            <p:cNvPr id="24626" name="Freeform 69"/>
            <p:cNvSpPr>
              <a:spLocks/>
            </p:cNvSpPr>
            <p:nvPr/>
          </p:nvSpPr>
          <p:spPr bwMode="auto">
            <a:xfrm>
              <a:off x="4849" y="1189"/>
              <a:ext cx="251" cy="385"/>
            </a:xfrm>
            <a:custGeom>
              <a:avLst/>
              <a:gdLst>
                <a:gd name="T0" fmla="*/ 123736241 w 49"/>
                <a:gd name="T1" fmla="*/ 536475128 h 79"/>
                <a:gd name="T2" fmla="*/ 123736241 w 49"/>
                <a:gd name="T3" fmla="*/ 552014853 h 79"/>
                <a:gd name="T4" fmla="*/ 147888539 w 49"/>
                <a:gd name="T5" fmla="*/ 567609784 h 79"/>
                <a:gd name="T6" fmla="*/ 162595127 w 49"/>
                <a:gd name="T7" fmla="*/ 573690247 h 79"/>
                <a:gd name="T8" fmla="*/ 174896827 w 49"/>
                <a:gd name="T9" fmla="*/ 596935739 h 79"/>
                <a:gd name="T10" fmla="*/ 186750908 w 49"/>
                <a:gd name="T11" fmla="*/ 581648340 h 79"/>
                <a:gd name="T12" fmla="*/ 199052486 w 49"/>
                <a:gd name="T13" fmla="*/ 552014853 h 79"/>
                <a:gd name="T14" fmla="*/ 223296333 w 49"/>
                <a:gd name="T15" fmla="*/ 513232756 h 79"/>
                <a:gd name="T16" fmla="*/ 223296333 w 49"/>
                <a:gd name="T17" fmla="*/ 507162585 h 79"/>
                <a:gd name="T18" fmla="*/ 247451008 w 49"/>
                <a:gd name="T19" fmla="*/ 476014518 h 79"/>
                <a:gd name="T20" fmla="*/ 262176282 w 49"/>
                <a:gd name="T21" fmla="*/ 483920524 h 79"/>
                <a:gd name="T22" fmla="*/ 274478024 w 49"/>
                <a:gd name="T23" fmla="*/ 483920524 h 79"/>
                <a:gd name="T24" fmla="*/ 274478024 w 49"/>
                <a:gd name="T25" fmla="*/ 468377680 h 79"/>
                <a:gd name="T26" fmla="*/ 322788522 w 49"/>
                <a:gd name="T27" fmla="*/ 460408671 h 79"/>
                <a:gd name="T28" fmla="*/ 322788522 w 49"/>
                <a:gd name="T29" fmla="*/ 446702598 h 79"/>
                <a:gd name="T30" fmla="*/ 347501421 w 49"/>
                <a:gd name="T31" fmla="*/ 438732965 h 79"/>
                <a:gd name="T32" fmla="*/ 361665275 w 49"/>
                <a:gd name="T33" fmla="*/ 423190433 h 79"/>
                <a:gd name="T34" fmla="*/ 385912072 w 49"/>
                <a:gd name="T35" fmla="*/ 392311535 h 79"/>
                <a:gd name="T36" fmla="*/ 385912072 w 49"/>
                <a:gd name="T37" fmla="*/ 385923227 h 79"/>
                <a:gd name="T38" fmla="*/ 422369145 w 49"/>
                <a:gd name="T39" fmla="*/ 385923227 h 79"/>
                <a:gd name="T40" fmla="*/ 434670887 w 49"/>
                <a:gd name="T41" fmla="*/ 370701951 h 79"/>
                <a:gd name="T42" fmla="*/ 461227949 w 49"/>
                <a:gd name="T43" fmla="*/ 355110139 h 79"/>
                <a:gd name="T44" fmla="*/ 497794847 w 49"/>
                <a:gd name="T45" fmla="*/ 362746977 h 79"/>
                <a:gd name="T46" fmla="*/ 534252248 w 49"/>
                <a:gd name="T47" fmla="*/ 331864647 h 79"/>
                <a:gd name="T48" fmla="*/ 573111052 w 49"/>
                <a:gd name="T49" fmla="*/ 310244537 h 79"/>
                <a:gd name="T50" fmla="*/ 597266382 w 49"/>
                <a:gd name="T51" fmla="*/ 302285976 h 79"/>
                <a:gd name="T52" fmla="*/ 609588450 w 49"/>
                <a:gd name="T53" fmla="*/ 287013237 h 79"/>
                <a:gd name="T54" fmla="*/ 597266382 w 49"/>
                <a:gd name="T55" fmla="*/ 279041108 h 79"/>
                <a:gd name="T56" fmla="*/ 585433775 w 49"/>
                <a:gd name="T57" fmla="*/ 271406922 h 79"/>
                <a:gd name="T58" fmla="*/ 597266382 w 49"/>
                <a:gd name="T59" fmla="*/ 265067739 h 79"/>
                <a:gd name="T60" fmla="*/ 585433775 w 49"/>
                <a:gd name="T61" fmla="*/ 241825990 h 79"/>
                <a:gd name="T62" fmla="*/ 560809310 w 49"/>
                <a:gd name="T63" fmla="*/ 234188840 h 79"/>
                <a:gd name="T64" fmla="*/ 534252248 w 49"/>
                <a:gd name="T65" fmla="*/ 241825990 h 79"/>
                <a:gd name="T66" fmla="*/ 510096261 w 49"/>
                <a:gd name="T67" fmla="*/ 210946311 h 79"/>
                <a:gd name="T68" fmla="*/ 510096261 w 49"/>
                <a:gd name="T69" fmla="*/ 196973721 h 79"/>
                <a:gd name="T70" fmla="*/ 497794847 w 49"/>
                <a:gd name="T71" fmla="*/ 196973721 h 79"/>
                <a:gd name="T72" fmla="*/ 473550672 w 49"/>
                <a:gd name="T73" fmla="*/ 196973721 h 79"/>
                <a:gd name="T74" fmla="*/ 446976235 w 49"/>
                <a:gd name="T75" fmla="*/ 189337352 h 79"/>
                <a:gd name="T76" fmla="*/ 434670887 w 49"/>
                <a:gd name="T77" fmla="*/ 165773255 h 79"/>
                <a:gd name="T78" fmla="*/ 298633027 w 49"/>
                <a:gd name="T79" fmla="*/ 0 h 79"/>
                <a:gd name="T80" fmla="*/ 274478024 w 49"/>
                <a:gd name="T81" fmla="*/ 0 h 79"/>
                <a:gd name="T82" fmla="*/ 262176282 w 49"/>
                <a:gd name="T83" fmla="*/ 15608386 h 79"/>
                <a:gd name="T84" fmla="*/ 223296333 w 49"/>
                <a:gd name="T85" fmla="*/ 15608386 h 79"/>
                <a:gd name="T86" fmla="*/ 186750908 w 49"/>
                <a:gd name="T87" fmla="*/ 37215245 h 79"/>
                <a:gd name="T88" fmla="*/ 174896827 w 49"/>
                <a:gd name="T89" fmla="*/ 15608386 h 79"/>
                <a:gd name="T90" fmla="*/ 162595127 w 49"/>
                <a:gd name="T91" fmla="*/ 7636377 h 79"/>
                <a:gd name="T92" fmla="*/ 75337411 w 49"/>
                <a:gd name="T93" fmla="*/ 120918297 h 79"/>
                <a:gd name="T94" fmla="*/ 87258350 w 49"/>
                <a:gd name="T95" fmla="*/ 144163633 h 79"/>
                <a:gd name="T96" fmla="*/ 87258350 w 49"/>
                <a:gd name="T97" fmla="*/ 165773255 h 79"/>
                <a:gd name="T98" fmla="*/ 63014524 w 49"/>
                <a:gd name="T99" fmla="*/ 181365379 h 79"/>
                <a:gd name="T100" fmla="*/ 75337411 w 49"/>
                <a:gd name="T101" fmla="*/ 241825990 h 79"/>
                <a:gd name="T102" fmla="*/ 48307199 w 49"/>
                <a:gd name="T103" fmla="*/ 271406922 h 79"/>
                <a:gd name="T104" fmla="*/ 48307199 w 49"/>
                <a:gd name="T105" fmla="*/ 294649607 h 79"/>
                <a:gd name="T106" fmla="*/ 36457349 w 49"/>
                <a:gd name="T107" fmla="*/ 302285976 h 79"/>
                <a:gd name="T108" fmla="*/ 36457349 w 49"/>
                <a:gd name="T109" fmla="*/ 317892291 h 79"/>
                <a:gd name="T110" fmla="*/ 12301644 w 49"/>
                <a:gd name="T111" fmla="*/ 310244537 h 79"/>
                <a:gd name="T112" fmla="*/ 0 w 49"/>
                <a:gd name="T113" fmla="*/ 317892291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FFC66D"/>
            </a:solidFill>
            <a:ln w="12700">
              <a:solidFill>
                <a:schemeClr val="tx1"/>
              </a:solidFill>
              <a:round/>
              <a:headEnd/>
              <a:tailEnd/>
            </a:ln>
          </p:spPr>
          <p:txBody>
            <a:bodyPr/>
            <a:lstStyle/>
            <a:p>
              <a:endParaRPr lang="en-US"/>
            </a:p>
          </p:txBody>
        </p:sp>
        <p:grpSp>
          <p:nvGrpSpPr>
            <p:cNvPr id="24627" name="Group 70"/>
            <p:cNvGrpSpPr>
              <a:grpSpLocks/>
            </p:cNvGrpSpPr>
            <p:nvPr/>
          </p:nvGrpSpPr>
          <p:grpSpPr bwMode="auto">
            <a:xfrm>
              <a:off x="1990" y="2891"/>
              <a:ext cx="658" cy="400"/>
              <a:chOff x="1991" y="3321"/>
              <a:chExt cx="361" cy="231"/>
            </a:xfrm>
          </p:grpSpPr>
          <p:sp>
            <p:nvSpPr>
              <p:cNvPr id="24628" name="Freeform 71"/>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chemeClr val="accent2"/>
              </a:solidFill>
              <a:ln w="12700">
                <a:solidFill>
                  <a:schemeClr val="tx1"/>
                </a:solidFill>
                <a:round/>
                <a:headEnd/>
                <a:tailEnd/>
              </a:ln>
            </p:spPr>
            <p:txBody>
              <a:bodyPr/>
              <a:lstStyle/>
              <a:p>
                <a:endParaRPr lang="en-US"/>
              </a:p>
            </p:txBody>
          </p:sp>
          <p:sp>
            <p:nvSpPr>
              <p:cNvPr id="24629" name="Freeform 72"/>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chemeClr val="accent2"/>
              </a:solidFill>
              <a:ln w="12700">
                <a:solidFill>
                  <a:schemeClr val="tx1"/>
                </a:solidFill>
                <a:round/>
                <a:headEnd/>
                <a:tailEnd/>
              </a:ln>
            </p:spPr>
            <p:txBody>
              <a:bodyPr/>
              <a:lstStyle/>
              <a:p>
                <a:endParaRPr lang="en-US"/>
              </a:p>
            </p:txBody>
          </p:sp>
          <p:sp>
            <p:nvSpPr>
              <p:cNvPr id="24630" name="Freeform 73"/>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chemeClr val="accent2"/>
              </a:solidFill>
              <a:ln w="12700">
                <a:solidFill>
                  <a:schemeClr val="tx1"/>
                </a:solidFill>
                <a:round/>
                <a:headEnd/>
                <a:tailEnd/>
              </a:ln>
            </p:spPr>
            <p:txBody>
              <a:bodyPr/>
              <a:lstStyle/>
              <a:p>
                <a:endParaRPr lang="en-US"/>
              </a:p>
            </p:txBody>
          </p:sp>
          <p:sp>
            <p:nvSpPr>
              <p:cNvPr id="24631" name="Freeform 74"/>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chemeClr val="accent2"/>
              </a:solidFill>
              <a:ln w="12700">
                <a:solidFill>
                  <a:schemeClr val="tx1"/>
                </a:solidFill>
                <a:round/>
                <a:headEnd/>
                <a:tailEnd/>
              </a:ln>
            </p:spPr>
            <p:txBody>
              <a:bodyPr/>
              <a:lstStyle/>
              <a:p>
                <a:endParaRPr lang="en-US"/>
              </a:p>
            </p:txBody>
          </p:sp>
          <p:sp>
            <p:nvSpPr>
              <p:cNvPr id="24632" name="Freeform 75"/>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chemeClr val="accent2"/>
              </a:solidFill>
              <a:ln w="12700">
                <a:solidFill>
                  <a:schemeClr val="tx1"/>
                </a:solidFill>
                <a:round/>
                <a:headEnd/>
                <a:tailEnd/>
              </a:ln>
            </p:spPr>
            <p:txBody>
              <a:bodyPr/>
              <a:lstStyle/>
              <a:p>
                <a:endParaRPr lang="en-US"/>
              </a:p>
            </p:txBody>
          </p:sp>
          <p:sp>
            <p:nvSpPr>
              <p:cNvPr id="24633" name="Freeform 76"/>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chemeClr val="accent2"/>
              </a:solidFill>
              <a:ln w="12700">
                <a:solidFill>
                  <a:schemeClr val="tx1"/>
                </a:solidFill>
                <a:round/>
                <a:headEnd/>
                <a:tailEnd/>
              </a:ln>
            </p:spPr>
            <p:txBody>
              <a:bodyPr/>
              <a:lstStyle/>
              <a:p>
                <a:endParaRPr lang="en-US"/>
              </a:p>
            </p:txBody>
          </p:sp>
          <p:sp>
            <p:nvSpPr>
              <p:cNvPr id="24634" name="Freeform 77"/>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chemeClr val="accent2"/>
              </a:solidFill>
              <a:ln w="12700">
                <a:solidFill>
                  <a:schemeClr val="tx1"/>
                </a:solidFill>
                <a:round/>
                <a:headEnd/>
                <a:tailEnd/>
              </a:ln>
            </p:spPr>
            <p:txBody>
              <a:bodyPr/>
              <a:lstStyle/>
              <a:p>
                <a:endParaRPr lang="en-US"/>
              </a:p>
            </p:txBody>
          </p:sp>
          <p:sp>
            <p:nvSpPr>
              <p:cNvPr id="24635" name="Freeform 78"/>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chemeClr val="accent2"/>
              </a:solidFill>
              <a:ln w="12700">
                <a:solidFill>
                  <a:schemeClr val="tx1"/>
                </a:solidFill>
                <a:round/>
                <a:headEnd/>
                <a:tailEnd/>
              </a:ln>
            </p:spPr>
            <p:txBody>
              <a:bodyPr/>
              <a:lstStyle/>
              <a:p>
                <a:endParaRPr lang="en-US"/>
              </a:p>
            </p:txBody>
          </p:sp>
        </p:grpSp>
      </p:grpSp>
      <p:sp>
        <p:nvSpPr>
          <p:cNvPr id="24579" name="Rectangle 79"/>
          <p:cNvSpPr>
            <a:spLocks noGrp="1" noChangeArrowheads="1"/>
          </p:cNvSpPr>
          <p:nvPr>
            <p:ph type="title" idx="4294967295"/>
          </p:nvPr>
        </p:nvSpPr>
        <p:spPr>
          <a:xfrm>
            <a:off x="57150" y="566738"/>
            <a:ext cx="9144000" cy="1143000"/>
          </a:xfrm>
          <a:noFill/>
        </p:spPr>
        <p:txBody>
          <a:bodyPr>
            <a:normAutofit/>
          </a:bodyPr>
          <a:lstStyle/>
          <a:p>
            <a:pPr algn="ctr" eaLnBrk="1" hangingPunct="1"/>
            <a:r>
              <a:rPr lang="en-US" altLang="en-US" sz="3000" dirty="0" smtClean="0"/>
              <a:t>Obesity Trends* Among U.S. Adults</a:t>
            </a:r>
            <a:br>
              <a:rPr lang="en-US" altLang="en-US" sz="3000" dirty="0" smtClean="0"/>
            </a:br>
            <a:r>
              <a:rPr lang="en-US" altLang="en-US" sz="3000" dirty="0" smtClean="0">
                <a:solidFill>
                  <a:srgbClr val="DE3021"/>
                </a:solidFill>
              </a:rPr>
              <a:t>BRFSS, 2006</a:t>
            </a:r>
          </a:p>
        </p:txBody>
      </p:sp>
      <p:sp>
        <p:nvSpPr>
          <p:cNvPr id="24580" name="Text Box 80"/>
          <p:cNvSpPr txBox="1">
            <a:spLocks noChangeArrowheads="1"/>
          </p:cNvSpPr>
          <p:nvPr/>
        </p:nvSpPr>
        <p:spPr bwMode="auto">
          <a:xfrm>
            <a:off x="2108459" y="1404938"/>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4” person)</a:t>
            </a:r>
          </a:p>
        </p:txBody>
      </p:sp>
      <p:sp>
        <p:nvSpPr>
          <p:cNvPr id="24581" name="Text Box 81"/>
          <p:cNvSpPr txBox="1">
            <a:spLocks noChangeArrowheads="1"/>
          </p:cNvSpPr>
          <p:nvPr/>
        </p:nvSpPr>
        <p:spPr bwMode="auto">
          <a:xfrm>
            <a:off x="654050" y="5894388"/>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 No Data          &lt;10%           10%–14%	    15%–19%           20%–24%          25%–29%           ≥30%</a:t>
            </a:r>
            <a:r>
              <a:rPr lang="en-US" altLang="en-US" sz="1400">
                <a:latin typeface="Arial Narrow" pitchFamily="34" charset="0"/>
              </a:rPr>
              <a:t> </a:t>
            </a:r>
          </a:p>
        </p:txBody>
      </p:sp>
      <p:sp>
        <p:nvSpPr>
          <p:cNvPr id="24582" name="Rectangle 82"/>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4583" name="Rectangle 83"/>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4584" name="Rectangle 84"/>
          <p:cNvSpPr>
            <a:spLocks noChangeArrowheads="1"/>
          </p:cNvSpPr>
          <p:nvPr/>
        </p:nvSpPr>
        <p:spPr bwMode="auto">
          <a:xfrm>
            <a:off x="2209800" y="5943600"/>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24585" name="Rectangle 85"/>
          <p:cNvSpPr>
            <a:spLocks noChangeArrowheads="1"/>
          </p:cNvSpPr>
          <p:nvPr/>
        </p:nvSpPr>
        <p:spPr bwMode="auto">
          <a:xfrm>
            <a:off x="3200400" y="5943600"/>
            <a:ext cx="209550" cy="234950"/>
          </a:xfrm>
          <a:prstGeom prst="rect">
            <a:avLst/>
          </a:prstGeom>
          <a:solidFill>
            <a:srgbClr val="0000A0"/>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4586" name="Rectangle 86"/>
          <p:cNvSpPr>
            <a:spLocks noChangeArrowheads="1"/>
          </p:cNvSpPr>
          <p:nvPr/>
        </p:nvSpPr>
        <p:spPr bwMode="auto">
          <a:xfrm>
            <a:off x="5562600" y="5943600"/>
            <a:ext cx="207963" cy="234950"/>
          </a:xfrm>
          <a:prstGeom prst="rect">
            <a:avLst/>
          </a:prstGeom>
          <a:solidFill>
            <a:srgbClr val="ED4213"/>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4587" name="Rectangle 87"/>
          <p:cNvSpPr>
            <a:spLocks noChangeArrowheads="1"/>
          </p:cNvSpPr>
          <p:nvPr/>
        </p:nvSpPr>
        <p:spPr bwMode="auto">
          <a:xfrm>
            <a:off x="4419600" y="5943600"/>
            <a:ext cx="209550" cy="234950"/>
          </a:xfrm>
          <a:prstGeom prst="rect">
            <a:avLst/>
          </a:prstGeom>
          <a:solidFill>
            <a:srgbClr val="FFC66D"/>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4588" name="Rectangle 88"/>
          <p:cNvSpPr>
            <a:spLocks noChangeArrowheads="1"/>
          </p:cNvSpPr>
          <p:nvPr/>
        </p:nvSpPr>
        <p:spPr bwMode="auto">
          <a:xfrm>
            <a:off x="395288" y="5638800"/>
            <a:ext cx="7072312" cy="604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4589" name="Rectangle 89" descr="20%"/>
          <p:cNvSpPr>
            <a:spLocks noChangeArrowheads="1"/>
          </p:cNvSpPr>
          <p:nvPr/>
        </p:nvSpPr>
        <p:spPr bwMode="auto">
          <a:xfrm>
            <a:off x="6629400" y="5943600"/>
            <a:ext cx="209550"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1159106871"/>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1027113" y="1709738"/>
            <a:ext cx="6169025" cy="3567112"/>
            <a:chOff x="728" y="1077"/>
            <a:chExt cx="4372" cy="2247"/>
          </a:xfrm>
        </p:grpSpPr>
        <p:sp>
          <p:nvSpPr>
            <p:cNvPr id="25614" name="Freeform 3"/>
            <p:cNvSpPr>
              <a:spLocks/>
            </p:cNvSpPr>
            <p:nvPr/>
          </p:nvSpPr>
          <p:spPr bwMode="auto">
            <a:xfrm>
              <a:off x="4849" y="1189"/>
              <a:ext cx="251" cy="385"/>
            </a:xfrm>
            <a:custGeom>
              <a:avLst/>
              <a:gdLst>
                <a:gd name="T0" fmla="*/ 123736241 w 49"/>
                <a:gd name="T1" fmla="*/ 536475128 h 79"/>
                <a:gd name="T2" fmla="*/ 123736241 w 49"/>
                <a:gd name="T3" fmla="*/ 552014853 h 79"/>
                <a:gd name="T4" fmla="*/ 147888539 w 49"/>
                <a:gd name="T5" fmla="*/ 567609784 h 79"/>
                <a:gd name="T6" fmla="*/ 162595127 w 49"/>
                <a:gd name="T7" fmla="*/ 573690247 h 79"/>
                <a:gd name="T8" fmla="*/ 174896827 w 49"/>
                <a:gd name="T9" fmla="*/ 596935739 h 79"/>
                <a:gd name="T10" fmla="*/ 186750908 w 49"/>
                <a:gd name="T11" fmla="*/ 581648340 h 79"/>
                <a:gd name="T12" fmla="*/ 199052486 w 49"/>
                <a:gd name="T13" fmla="*/ 552014853 h 79"/>
                <a:gd name="T14" fmla="*/ 223296333 w 49"/>
                <a:gd name="T15" fmla="*/ 513232756 h 79"/>
                <a:gd name="T16" fmla="*/ 223296333 w 49"/>
                <a:gd name="T17" fmla="*/ 507162585 h 79"/>
                <a:gd name="T18" fmla="*/ 247451008 w 49"/>
                <a:gd name="T19" fmla="*/ 476014518 h 79"/>
                <a:gd name="T20" fmla="*/ 262176282 w 49"/>
                <a:gd name="T21" fmla="*/ 483920524 h 79"/>
                <a:gd name="T22" fmla="*/ 274478024 w 49"/>
                <a:gd name="T23" fmla="*/ 483920524 h 79"/>
                <a:gd name="T24" fmla="*/ 274478024 w 49"/>
                <a:gd name="T25" fmla="*/ 468377680 h 79"/>
                <a:gd name="T26" fmla="*/ 322788522 w 49"/>
                <a:gd name="T27" fmla="*/ 460408671 h 79"/>
                <a:gd name="T28" fmla="*/ 322788522 w 49"/>
                <a:gd name="T29" fmla="*/ 446702598 h 79"/>
                <a:gd name="T30" fmla="*/ 347501421 w 49"/>
                <a:gd name="T31" fmla="*/ 438732965 h 79"/>
                <a:gd name="T32" fmla="*/ 361665275 w 49"/>
                <a:gd name="T33" fmla="*/ 423190433 h 79"/>
                <a:gd name="T34" fmla="*/ 385912072 w 49"/>
                <a:gd name="T35" fmla="*/ 392311535 h 79"/>
                <a:gd name="T36" fmla="*/ 385912072 w 49"/>
                <a:gd name="T37" fmla="*/ 385923227 h 79"/>
                <a:gd name="T38" fmla="*/ 422369145 w 49"/>
                <a:gd name="T39" fmla="*/ 385923227 h 79"/>
                <a:gd name="T40" fmla="*/ 434670887 w 49"/>
                <a:gd name="T41" fmla="*/ 370701951 h 79"/>
                <a:gd name="T42" fmla="*/ 461227949 w 49"/>
                <a:gd name="T43" fmla="*/ 355110139 h 79"/>
                <a:gd name="T44" fmla="*/ 497794847 w 49"/>
                <a:gd name="T45" fmla="*/ 362746977 h 79"/>
                <a:gd name="T46" fmla="*/ 534252248 w 49"/>
                <a:gd name="T47" fmla="*/ 331864647 h 79"/>
                <a:gd name="T48" fmla="*/ 573111052 w 49"/>
                <a:gd name="T49" fmla="*/ 310244537 h 79"/>
                <a:gd name="T50" fmla="*/ 597266382 w 49"/>
                <a:gd name="T51" fmla="*/ 302285976 h 79"/>
                <a:gd name="T52" fmla="*/ 609588450 w 49"/>
                <a:gd name="T53" fmla="*/ 287013237 h 79"/>
                <a:gd name="T54" fmla="*/ 597266382 w 49"/>
                <a:gd name="T55" fmla="*/ 279041108 h 79"/>
                <a:gd name="T56" fmla="*/ 585433775 w 49"/>
                <a:gd name="T57" fmla="*/ 271406922 h 79"/>
                <a:gd name="T58" fmla="*/ 597266382 w 49"/>
                <a:gd name="T59" fmla="*/ 265067739 h 79"/>
                <a:gd name="T60" fmla="*/ 585433775 w 49"/>
                <a:gd name="T61" fmla="*/ 241825990 h 79"/>
                <a:gd name="T62" fmla="*/ 560809310 w 49"/>
                <a:gd name="T63" fmla="*/ 234188840 h 79"/>
                <a:gd name="T64" fmla="*/ 534252248 w 49"/>
                <a:gd name="T65" fmla="*/ 241825990 h 79"/>
                <a:gd name="T66" fmla="*/ 510096261 w 49"/>
                <a:gd name="T67" fmla="*/ 210946311 h 79"/>
                <a:gd name="T68" fmla="*/ 510096261 w 49"/>
                <a:gd name="T69" fmla="*/ 196973721 h 79"/>
                <a:gd name="T70" fmla="*/ 497794847 w 49"/>
                <a:gd name="T71" fmla="*/ 196973721 h 79"/>
                <a:gd name="T72" fmla="*/ 473550672 w 49"/>
                <a:gd name="T73" fmla="*/ 196973721 h 79"/>
                <a:gd name="T74" fmla="*/ 446976235 w 49"/>
                <a:gd name="T75" fmla="*/ 189337352 h 79"/>
                <a:gd name="T76" fmla="*/ 434670887 w 49"/>
                <a:gd name="T77" fmla="*/ 165773255 h 79"/>
                <a:gd name="T78" fmla="*/ 298633027 w 49"/>
                <a:gd name="T79" fmla="*/ 0 h 79"/>
                <a:gd name="T80" fmla="*/ 274478024 w 49"/>
                <a:gd name="T81" fmla="*/ 0 h 79"/>
                <a:gd name="T82" fmla="*/ 262176282 w 49"/>
                <a:gd name="T83" fmla="*/ 15608386 h 79"/>
                <a:gd name="T84" fmla="*/ 223296333 w 49"/>
                <a:gd name="T85" fmla="*/ 15608386 h 79"/>
                <a:gd name="T86" fmla="*/ 186750908 w 49"/>
                <a:gd name="T87" fmla="*/ 37215245 h 79"/>
                <a:gd name="T88" fmla="*/ 174896827 w 49"/>
                <a:gd name="T89" fmla="*/ 15608386 h 79"/>
                <a:gd name="T90" fmla="*/ 162595127 w 49"/>
                <a:gd name="T91" fmla="*/ 7636377 h 79"/>
                <a:gd name="T92" fmla="*/ 75337411 w 49"/>
                <a:gd name="T93" fmla="*/ 120918297 h 79"/>
                <a:gd name="T94" fmla="*/ 87258350 w 49"/>
                <a:gd name="T95" fmla="*/ 144163633 h 79"/>
                <a:gd name="T96" fmla="*/ 87258350 w 49"/>
                <a:gd name="T97" fmla="*/ 165773255 h 79"/>
                <a:gd name="T98" fmla="*/ 63014524 w 49"/>
                <a:gd name="T99" fmla="*/ 181365379 h 79"/>
                <a:gd name="T100" fmla="*/ 75337411 w 49"/>
                <a:gd name="T101" fmla="*/ 241825990 h 79"/>
                <a:gd name="T102" fmla="*/ 48307199 w 49"/>
                <a:gd name="T103" fmla="*/ 271406922 h 79"/>
                <a:gd name="T104" fmla="*/ 48307199 w 49"/>
                <a:gd name="T105" fmla="*/ 294649607 h 79"/>
                <a:gd name="T106" fmla="*/ 36457349 w 49"/>
                <a:gd name="T107" fmla="*/ 302285976 h 79"/>
                <a:gd name="T108" fmla="*/ 36457349 w 49"/>
                <a:gd name="T109" fmla="*/ 317892291 h 79"/>
                <a:gd name="T110" fmla="*/ 12301644 w 49"/>
                <a:gd name="T111" fmla="*/ 310244537 h 79"/>
                <a:gd name="T112" fmla="*/ 0 w 49"/>
                <a:gd name="T113" fmla="*/ 317892291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FFC66D"/>
            </a:solidFill>
            <a:ln w="12700">
              <a:solidFill>
                <a:schemeClr val="tx1"/>
              </a:solidFill>
              <a:round/>
              <a:headEnd/>
              <a:tailEnd/>
            </a:ln>
          </p:spPr>
          <p:txBody>
            <a:bodyPr/>
            <a:lstStyle/>
            <a:p>
              <a:endParaRPr lang="en-US"/>
            </a:p>
          </p:txBody>
        </p:sp>
        <p:grpSp>
          <p:nvGrpSpPr>
            <p:cNvPr id="25615" name="Group 4"/>
            <p:cNvGrpSpPr>
              <a:grpSpLocks/>
            </p:cNvGrpSpPr>
            <p:nvPr/>
          </p:nvGrpSpPr>
          <p:grpSpPr bwMode="auto">
            <a:xfrm>
              <a:off x="728" y="1077"/>
              <a:ext cx="4276" cy="2247"/>
              <a:chOff x="728" y="1077"/>
              <a:chExt cx="4276" cy="2247"/>
            </a:xfrm>
          </p:grpSpPr>
          <p:sp>
            <p:nvSpPr>
              <p:cNvPr id="25616" name="Freeform 5"/>
              <p:cNvSpPr>
                <a:spLocks/>
              </p:cNvSpPr>
              <p:nvPr/>
            </p:nvSpPr>
            <p:spPr bwMode="auto">
              <a:xfrm>
                <a:off x="1661" y="1077"/>
                <a:ext cx="460" cy="322"/>
              </a:xfrm>
              <a:custGeom>
                <a:avLst/>
                <a:gdLst>
                  <a:gd name="T0" fmla="*/ 12124129 w 90"/>
                  <a:gd name="T1" fmla="*/ 305287786 h 66"/>
                  <a:gd name="T2" fmla="*/ 0 w 90"/>
                  <a:gd name="T3" fmla="*/ 305287786 h 66"/>
                  <a:gd name="T4" fmla="*/ 12124129 w 90"/>
                  <a:gd name="T5" fmla="*/ 283440037 h 66"/>
                  <a:gd name="T6" fmla="*/ 12124129 w 90"/>
                  <a:gd name="T7" fmla="*/ 267717233 h 66"/>
                  <a:gd name="T8" fmla="*/ 12124129 w 90"/>
                  <a:gd name="T9" fmla="*/ 267717233 h 66"/>
                  <a:gd name="T10" fmla="*/ 23781491 w 90"/>
                  <a:gd name="T11" fmla="*/ 275741392 h 66"/>
                  <a:gd name="T12" fmla="*/ 12124129 w 90"/>
                  <a:gd name="T13" fmla="*/ 283440037 h 66"/>
                  <a:gd name="T14" fmla="*/ 35905635 w 90"/>
                  <a:gd name="T15" fmla="*/ 275741392 h 66"/>
                  <a:gd name="T16" fmla="*/ 35905635 w 90"/>
                  <a:gd name="T17" fmla="*/ 267717233 h 66"/>
                  <a:gd name="T18" fmla="*/ 35905635 w 90"/>
                  <a:gd name="T19" fmla="*/ 251992556 h 66"/>
                  <a:gd name="T20" fmla="*/ 23781491 w 90"/>
                  <a:gd name="T21" fmla="*/ 228569077 h 66"/>
                  <a:gd name="T22" fmla="*/ 35905635 w 90"/>
                  <a:gd name="T23" fmla="*/ 228569077 h 66"/>
                  <a:gd name="T24" fmla="*/ 61967765 w 90"/>
                  <a:gd name="T25" fmla="*/ 220868402 h 66"/>
                  <a:gd name="T26" fmla="*/ 47474989 w 90"/>
                  <a:gd name="T27" fmla="*/ 214422160 h 66"/>
                  <a:gd name="T28" fmla="*/ 35905635 w 90"/>
                  <a:gd name="T29" fmla="*/ 220868402 h 66"/>
                  <a:gd name="T30" fmla="*/ 35905635 w 90"/>
                  <a:gd name="T31" fmla="*/ 190996027 h 66"/>
                  <a:gd name="T32" fmla="*/ 35905635 w 90"/>
                  <a:gd name="T33" fmla="*/ 167573172 h 66"/>
                  <a:gd name="T34" fmla="*/ 35905635 w 90"/>
                  <a:gd name="T35" fmla="*/ 130002737 h 66"/>
                  <a:gd name="T36" fmla="*/ 23781491 w 90"/>
                  <a:gd name="T37" fmla="*/ 84405840 h 66"/>
                  <a:gd name="T38" fmla="*/ 23781491 w 90"/>
                  <a:gd name="T39" fmla="*/ 45271169 h 66"/>
                  <a:gd name="T40" fmla="*/ 133206428 w 90"/>
                  <a:gd name="T41" fmla="*/ 69020239 h 66"/>
                  <a:gd name="T42" fmla="*/ 230992622 w 90"/>
                  <a:gd name="T43" fmla="*/ 98552211 h 66"/>
                  <a:gd name="T44" fmla="*/ 280819151 w 90"/>
                  <a:gd name="T45" fmla="*/ 106590733 h 66"/>
                  <a:gd name="T46" fmla="*/ 292943357 w 90"/>
                  <a:gd name="T47" fmla="*/ 114277825 h 66"/>
                  <a:gd name="T48" fmla="*/ 292943357 w 90"/>
                  <a:gd name="T49" fmla="*/ 153426138 h 66"/>
                  <a:gd name="T50" fmla="*/ 266434118 w 90"/>
                  <a:gd name="T51" fmla="*/ 175273847 h 66"/>
                  <a:gd name="T52" fmla="*/ 266434118 w 90"/>
                  <a:gd name="T53" fmla="*/ 190996027 h 66"/>
                  <a:gd name="T54" fmla="*/ 266434118 w 90"/>
                  <a:gd name="T55" fmla="*/ 206721485 h 66"/>
                  <a:gd name="T56" fmla="*/ 280819151 w 90"/>
                  <a:gd name="T57" fmla="*/ 214422160 h 66"/>
                  <a:gd name="T58" fmla="*/ 304599794 w 90"/>
                  <a:gd name="T59" fmla="*/ 183295195 h 66"/>
                  <a:gd name="T60" fmla="*/ 328293915 w 90"/>
                  <a:gd name="T61" fmla="*/ 159871755 h 66"/>
                  <a:gd name="T62" fmla="*/ 352074640 w 90"/>
                  <a:gd name="T63" fmla="*/ 137701226 h 66"/>
                  <a:gd name="T64" fmla="*/ 316723999 w 90"/>
                  <a:gd name="T65" fmla="*/ 76718767 h 66"/>
                  <a:gd name="T66" fmla="*/ 328293915 w 90"/>
                  <a:gd name="T67" fmla="*/ 69020239 h 66"/>
                  <a:gd name="T68" fmla="*/ 352074640 w 90"/>
                  <a:gd name="T69" fmla="*/ 53295366 h 66"/>
                  <a:gd name="T70" fmla="*/ 328293915 w 90"/>
                  <a:gd name="T71" fmla="*/ 37569840 h 66"/>
                  <a:gd name="T72" fmla="*/ 328293915 w 90"/>
                  <a:gd name="T73" fmla="*/ 0 h 66"/>
                  <a:gd name="T74" fmla="*/ 754460914 w 90"/>
                  <a:gd name="T75" fmla="*/ 69020239 h 66"/>
                  <a:gd name="T76" fmla="*/ 1094879444 w 90"/>
                  <a:gd name="T77" fmla="*/ 122315566 h 66"/>
                  <a:gd name="T78" fmla="*/ 973329576 w 90"/>
                  <a:gd name="T79" fmla="*/ 451012272 h 66"/>
                  <a:gd name="T80" fmla="*/ 973329576 w 90"/>
                  <a:gd name="T81" fmla="*/ 458713728 h 66"/>
                  <a:gd name="T82" fmla="*/ 973329576 w 90"/>
                  <a:gd name="T83" fmla="*/ 466738043 h 66"/>
                  <a:gd name="T84" fmla="*/ 985453618 w 90"/>
                  <a:gd name="T85" fmla="*/ 480815174 h 66"/>
                  <a:gd name="T86" fmla="*/ 973329576 w 90"/>
                  <a:gd name="T87" fmla="*/ 488582825 h 66"/>
                  <a:gd name="T88" fmla="*/ 973329576 w 90"/>
                  <a:gd name="T89" fmla="*/ 504307658 h 66"/>
                  <a:gd name="T90" fmla="*/ 668816221 w 90"/>
                  <a:gd name="T91" fmla="*/ 466738043 h 66"/>
                  <a:gd name="T92" fmla="*/ 633357716 w 90"/>
                  <a:gd name="T93" fmla="*/ 466738043 h 66"/>
                  <a:gd name="T94" fmla="*/ 609130240 w 90"/>
                  <a:gd name="T95" fmla="*/ 458713728 h 66"/>
                  <a:gd name="T96" fmla="*/ 571407145 w 90"/>
                  <a:gd name="T97" fmla="*/ 466738043 h 66"/>
                  <a:gd name="T98" fmla="*/ 535592089 w 90"/>
                  <a:gd name="T99" fmla="*/ 458713728 h 66"/>
                  <a:gd name="T100" fmla="*/ 499687404 w 90"/>
                  <a:gd name="T101" fmla="*/ 466738043 h 66"/>
                  <a:gd name="T102" fmla="*/ 449860875 w 90"/>
                  <a:gd name="T103" fmla="*/ 458713728 h 66"/>
                  <a:gd name="T104" fmla="*/ 364199663 w 90"/>
                  <a:gd name="T105" fmla="*/ 458713728 h 66"/>
                  <a:gd name="T106" fmla="*/ 292943357 w 90"/>
                  <a:gd name="T107" fmla="*/ 443311753 h 66"/>
                  <a:gd name="T108" fmla="*/ 230992622 w 90"/>
                  <a:gd name="T109" fmla="*/ 443311753 h 66"/>
                  <a:gd name="T110" fmla="*/ 145331206 w 90"/>
                  <a:gd name="T111" fmla="*/ 427589106 h 66"/>
                  <a:gd name="T112" fmla="*/ 133206428 w 90"/>
                  <a:gd name="T113" fmla="*/ 381995176 h 66"/>
                  <a:gd name="T114" fmla="*/ 133206428 w 90"/>
                  <a:gd name="T115" fmla="*/ 358568886 h 66"/>
                  <a:gd name="T116" fmla="*/ 85644141 w 90"/>
                  <a:gd name="T117" fmla="*/ 336735033 h 66"/>
                  <a:gd name="T118" fmla="*/ 73627882 w 90"/>
                  <a:gd name="T119" fmla="*/ 329037011 h 66"/>
                  <a:gd name="T120" fmla="*/ 35905635 w 90"/>
                  <a:gd name="T121" fmla="*/ 321012775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a:solidFill>
                  <a:schemeClr val="tx1"/>
                </a:solidFill>
                <a:round/>
                <a:headEnd/>
                <a:tailEnd/>
              </a:ln>
            </p:spPr>
            <p:txBody>
              <a:bodyPr/>
              <a:lstStyle/>
              <a:p>
                <a:endParaRPr lang="en-US"/>
              </a:p>
            </p:txBody>
          </p:sp>
          <p:sp>
            <p:nvSpPr>
              <p:cNvPr id="25617" name="Freeform 6"/>
              <p:cNvSpPr>
                <a:spLocks/>
              </p:cNvSpPr>
              <p:nvPr/>
            </p:nvSpPr>
            <p:spPr bwMode="auto">
              <a:xfrm>
                <a:off x="1989" y="1155"/>
                <a:ext cx="415" cy="634"/>
              </a:xfrm>
              <a:custGeom>
                <a:avLst/>
                <a:gdLst>
                  <a:gd name="T0" fmla="*/ 87379457 w 81"/>
                  <a:gd name="T1" fmla="*/ 653818104 h 130"/>
                  <a:gd name="T2" fmla="*/ 99717556 w 81"/>
                  <a:gd name="T3" fmla="*/ 624353699 h 130"/>
                  <a:gd name="T4" fmla="*/ 112034997 w 81"/>
                  <a:gd name="T5" fmla="*/ 616347746 h 130"/>
                  <a:gd name="T6" fmla="*/ 112034997 w 81"/>
                  <a:gd name="T7" fmla="*/ 600994419 h 130"/>
                  <a:gd name="T8" fmla="*/ 75534542 w 81"/>
                  <a:gd name="T9" fmla="*/ 586880220 h 130"/>
                  <a:gd name="T10" fmla="*/ 123900509 w 81"/>
                  <a:gd name="T11" fmla="*/ 532161013 h 130"/>
                  <a:gd name="T12" fmla="*/ 162822371 w 81"/>
                  <a:gd name="T13" fmla="*/ 518115793 h 130"/>
                  <a:gd name="T14" fmla="*/ 175231419 w 81"/>
                  <a:gd name="T15" fmla="*/ 502440043 h 130"/>
                  <a:gd name="T16" fmla="*/ 248358450 w 81"/>
                  <a:gd name="T17" fmla="*/ 410570404 h 130"/>
                  <a:gd name="T18" fmla="*/ 211749110 w 81"/>
                  <a:gd name="T19" fmla="*/ 402566636 h 130"/>
                  <a:gd name="T20" fmla="*/ 199431669 w 81"/>
                  <a:gd name="T21" fmla="*/ 380849122 h 130"/>
                  <a:gd name="T22" fmla="*/ 199431669 w 81"/>
                  <a:gd name="T23" fmla="*/ 357478294 h 130"/>
                  <a:gd name="T24" fmla="*/ 199431669 w 81"/>
                  <a:gd name="T25" fmla="*/ 341802544 h 130"/>
                  <a:gd name="T26" fmla="*/ 199431669 w 81"/>
                  <a:gd name="T27" fmla="*/ 327688657 h 130"/>
                  <a:gd name="T28" fmla="*/ 323332055 w 81"/>
                  <a:gd name="T29" fmla="*/ 0 h 130"/>
                  <a:gd name="T30" fmla="*/ 423049652 w 81"/>
                  <a:gd name="T31" fmla="*/ 145284290 h 130"/>
                  <a:gd name="T32" fmla="*/ 447684862 w 81"/>
                  <a:gd name="T33" fmla="*/ 198094358 h 130"/>
                  <a:gd name="T34" fmla="*/ 435366929 w 81"/>
                  <a:gd name="T35" fmla="*/ 220145687 h 130"/>
                  <a:gd name="T36" fmla="*/ 461954135 w 81"/>
                  <a:gd name="T37" fmla="*/ 235498702 h 130"/>
                  <a:gd name="T38" fmla="*/ 523215572 w 81"/>
                  <a:gd name="T39" fmla="*/ 296662311 h 130"/>
                  <a:gd name="T40" fmla="*/ 535081001 w 81"/>
                  <a:gd name="T41" fmla="*/ 327688657 h 130"/>
                  <a:gd name="T42" fmla="*/ 562141041 w 81"/>
                  <a:gd name="T43" fmla="*/ 341802544 h 130"/>
                  <a:gd name="T44" fmla="*/ 610597939 w 81"/>
                  <a:gd name="T45" fmla="*/ 349472341 h 130"/>
                  <a:gd name="T46" fmla="*/ 574006142 w 81"/>
                  <a:gd name="T47" fmla="*/ 396524560 h 130"/>
                  <a:gd name="T48" fmla="*/ 562141041 w 81"/>
                  <a:gd name="T49" fmla="*/ 425923107 h 130"/>
                  <a:gd name="T50" fmla="*/ 562141041 w 81"/>
                  <a:gd name="T51" fmla="*/ 433929684 h 130"/>
                  <a:gd name="T52" fmla="*/ 535081001 w 81"/>
                  <a:gd name="T53" fmla="*/ 457285843 h 130"/>
                  <a:gd name="T54" fmla="*/ 535081001 w 81"/>
                  <a:gd name="T55" fmla="*/ 471400042 h 130"/>
                  <a:gd name="T56" fmla="*/ 574006142 w 81"/>
                  <a:gd name="T57" fmla="*/ 494756201 h 130"/>
                  <a:gd name="T58" fmla="*/ 622932923 w 81"/>
                  <a:gd name="T59" fmla="*/ 463393777 h 130"/>
                  <a:gd name="T60" fmla="*/ 634798680 w 81"/>
                  <a:gd name="T61" fmla="*/ 479069527 h 130"/>
                  <a:gd name="T62" fmla="*/ 647115958 w 81"/>
                  <a:gd name="T63" fmla="*/ 487073295 h 130"/>
                  <a:gd name="T64" fmla="*/ 647115958 w 81"/>
                  <a:gd name="T65" fmla="*/ 526119249 h 130"/>
                  <a:gd name="T66" fmla="*/ 673723821 w 81"/>
                  <a:gd name="T67" fmla="*/ 563523437 h 130"/>
                  <a:gd name="T68" fmla="*/ 661858064 w 81"/>
                  <a:gd name="T69" fmla="*/ 578876452 h 130"/>
                  <a:gd name="T70" fmla="*/ 697906364 w 81"/>
                  <a:gd name="T71" fmla="*/ 592990963 h 130"/>
                  <a:gd name="T72" fmla="*/ 710312175 w 81"/>
                  <a:gd name="T73" fmla="*/ 616347746 h 130"/>
                  <a:gd name="T74" fmla="*/ 710312175 w 81"/>
                  <a:gd name="T75" fmla="*/ 640040686 h 130"/>
                  <a:gd name="T76" fmla="*/ 734512588 w 81"/>
                  <a:gd name="T77" fmla="*/ 661758355 h 130"/>
                  <a:gd name="T78" fmla="*/ 761572300 w 81"/>
                  <a:gd name="T79" fmla="*/ 640040686 h 130"/>
                  <a:gd name="T80" fmla="*/ 810030182 w 81"/>
                  <a:gd name="T81" fmla="*/ 653818104 h 130"/>
                  <a:gd name="T82" fmla="*/ 834212889 w 81"/>
                  <a:gd name="T83" fmla="*/ 640040686 h 130"/>
                  <a:gd name="T84" fmla="*/ 885472358 w 81"/>
                  <a:gd name="T85" fmla="*/ 647709858 h 130"/>
                  <a:gd name="T86" fmla="*/ 909744254 w 81"/>
                  <a:gd name="T87" fmla="*/ 653818104 h 130"/>
                  <a:gd name="T88" fmla="*/ 946264568 w 81"/>
                  <a:gd name="T89" fmla="*/ 640040686 h 130"/>
                  <a:gd name="T90" fmla="*/ 985170035 w 81"/>
                  <a:gd name="T91" fmla="*/ 647709858 h 130"/>
                  <a:gd name="T92" fmla="*/ 1009369793 w 81"/>
                  <a:gd name="T93" fmla="*/ 669494634 h 130"/>
                  <a:gd name="T94" fmla="*/ 922065466 w 81"/>
                  <a:gd name="T95" fmla="*/ 989446856 h 130"/>
                  <a:gd name="T96" fmla="*/ 0 w 81"/>
                  <a:gd name="T97" fmla="*/ 883208950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a:solidFill>
                  <a:schemeClr val="tx1"/>
                </a:solidFill>
                <a:round/>
                <a:headEnd/>
                <a:tailEnd/>
              </a:ln>
            </p:spPr>
            <p:txBody>
              <a:bodyPr/>
              <a:lstStyle/>
              <a:p>
                <a:endParaRPr lang="en-US"/>
              </a:p>
            </p:txBody>
          </p:sp>
          <p:sp>
            <p:nvSpPr>
              <p:cNvPr id="25618" name="Freeform 7"/>
              <p:cNvSpPr>
                <a:spLocks/>
              </p:cNvSpPr>
              <p:nvPr/>
            </p:nvSpPr>
            <p:spPr bwMode="auto">
              <a:xfrm>
                <a:off x="2164" y="1170"/>
                <a:ext cx="706" cy="424"/>
              </a:xfrm>
              <a:custGeom>
                <a:avLst/>
                <a:gdLst>
                  <a:gd name="T0" fmla="*/ 590794454 w 138"/>
                  <a:gd name="T1" fmla="*/ 581779261 h 87"/>
                  <a:gd name="T2" fmla="*/ 552262342 w 138"/>
                  <a:gd name="T3" fmla="*/ 634278669 h 87"/>
                  <a:gd name="T4" fmla="*/ 528417315 w 138"/>
                  <a:gd name="T5" fmla="*/ 605028255 h 87"/>
                  <a:gd name="T6" fmla="*/ 516225498 w 138"/>
                  <a:gd name="T7" fmla="*/ 628208005 h 87"/>
                  <a:gd name="T8" fmla="*/ 465486836 w 138"/>
                  <a:gd name="T9" fmla="*/ 628208005 h 87"/>
                  <a:gd name="T10" fmla="*/ 405875087 w 138"/>
                  <a:gd name="T11" fmla="*/ 620303946 h 87"/>
                  <a:gd name="T12" fmla="*/ 393682615 w 138"/>
                  <a:gd name="T13" fmla="*/ 620303946 h 87"/>
                  <a:gd name="T14" fmla="*/ 355242181 w 138"/>
                  <a:gd name="T15" fmla="*/ 620303946 h 87"/>
                  <a:gd name="T16" fmla="*/ 319099990 w 138"/>
                  <a:gd name="T17" fmla="*/ 620303946 h 87"/>
                  <a:gd name="T18" fmla="*/ 295163940 w 138"/>
                  <a:gd name="T19" fmla="*/ 628208005 h 87"/>
                  <a:gd name="T20" fmla="*/ 283420689 w 138"/>
                  <a:gd name="T21" fmla="*/ 605028255 h 87"/>
                  <a:gd name="T22" fmla="*/ 283420689 w 138"/>
                  <a:gd name="T23" fmla="*/ 581779261 h 87"/>
                  <a:gd name="T24" fmla="*/ 244996462 w 138"/>
                  <a:gd name="T25" fmla="*/ 567738725 h 87"/>
                  <a:gd name="T26" fmla="*/ 244996462 w 138"/>
                  <a:gd name="T27" fmla="*/ 544555544 h 87"/>
                  <a:gd name="T28" fmla="*/ 221043550 w 138"/>
                  <a:gd name="T29" fmla="*/ 521309981 h 87"/>
                  <a:gd name="T30" fmla="*/ 221043550 w 138"/>
                  <a:gd name="T31" fmla="*/ 476113273 h 87"/>
                  <a:gd name="T32" fmla="*/ 208855171 w 138"/>
                  <a:gd name="T33" fmla="*/ 452867711 h 87"/>
                  <a:gd name="T34" fmla="*/ 197111266 w 138"/>
                  <a:gd name="T35" fmla="*/ 446796734 h 87"/>
                  <a:gd name="T36" fmla="*/ 184919285 w 138"/>
                  <a:gd name="T37" fmla="*/ 446796734 h 87"/>
                  <a:gd name="T38" fmla="*/ 134198344 w 138"/>
                  <a:gd name="T39" fmla="*/ 468475584 h 87"/>
                  <a:gd name="T40" fmla="*/ 110244778 w 138"/>
                  <a:gd name="T41" fmla="*/ 438892052 h 87"/>
                  <a:gd name="T42" fmla="*/ 110244778 w 138"/>
                  <a:gd name="T43" fmla="*/ 423281059 h 87"/>
                  <a:gd name="T44" fmla="*/ 134198344 w 138"/>
                  <a:gd name="T45" fmla="*/ 400033001 h 87"/>
                  <a:gd name="T46" fmla="*/ 134198344 w 138"/>
                  <a:gd name="T47" fmla="*/ 378419653 h 87"/>
                  <a:gd name="T48" fmla="*/ 146390406 w 138"/>
                  <a:gd name="T49" fmla="*/ 362823008 h 87"/>
                  <a:gd name="T50" fmla="*/ 172709624 w 138"/>
                  <a:gd name="T51" fmla="*/ 317950295 h 87"/>
                  <a:gd name="T52" fmla="*/ 134198344 w 138"/>
                  <a:gd name="T53" fmla="*/ 302353027 h 87"/>
                  <a:gd name="T54" fmla="*/ 98518716 w 138"/>
                  <a:gd name="T55" fmla="*/ 287064391 h 87"/>
                  <a:gd name="T56" fmla="*/ 74565579 w 138"/>
                  <a:gd name="T57" fmla="*/ 234232178 h 87"/>
                  <a:gd name="T58" fmla="*/ 23935876 w 138"/>
                  <a:gd name="T59" fmla="*/ 204660030 h 87"/>
                  <a:gd name="T60" fmla="*/ 23935876 w 138"/>
                  <a:gd name="T61" fmla="*/ 189370771 h 87"/>
                  <a:gd name="T62" fmla="*/ 23935876 w 138"/>
                  <a:gd name="T63" fmla="*/ 150528135 h 87"/>
                  <a:gd name="T64" fmla="*/ 36145700 w 138"/>
                  <a:gd name="T65" fmla="*/ 0 h 87"/>
                  <a:gd name="T66" fmla="*/ 602534103 w 138"/>
                  <a:gd name="T67" fmla="*/ 60469455 h 87"/>
                  <a:gd name="T68" fmla="*/ 1694942113 w 138"/>
                  <a:gd name="T69" fmla="*/ 144187748 h 87"/>
                  <a:gd name="T70" fmla="*/ 1620286391 w 138"/>
                  <a:gd name="T71" fmla="*/ 6575247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a:solidFill>
                  <a:schemeClr val="tx1"/>
                </a:solidFill>
                <a:round/>
                <a:headEnd/>
                <a:tailEnd/>
              </a:ln>
            </p:spPr>
            <p:txBody>
              <a:bodyPr/>
              <a:lstStyle/>
              <a:p>
                <a:endParaRPr lang="en-US"/>
              </a:p>
            </p:txBody>
          </p:sp>
          <p:grpSp>
            <p:nvGrpSpPr>
              <p:cNvPr id="25619" name="Group 8"/>
              <p:cNvGrpSpPr>
                <a:grpSpLocks/>
              </p:cNvGrpSpPr>
              <p:nvPr/>
            </p:nvGrpSpPr>
            <p:grpSpPr bwMode="auto">
              <a:xfrm>
                <a:off x="728" y="1248"/>
                <a:ext cx="4276" cy="2076"/>
                <a:chOff x="728" y="1248"/>
                <a:chExt cx="4276" cy="2076"/>
              </a:xfrm>
            </p:grpSpPr>
            <p:sp>
              <p:nvSpPr>
                <p:cNvPr id="25620" name="Freeform 9"/>
                <p:cNvSpPr>
                  <a:spLocks/>
                </p:cNvSpPr>
                <p:nvPr/>
              </p:nvSpPr>
              <p:spPr bwMode="auto">
                <a:xfrm>
                  <a:off x="2844" y="1262"/>
                  <a:ext cx="456" cy="269"/>
                </a:xfrm>
                <a:custGeom>
                  <a:avLst/>
                  <a:gdLst>
                    <a:gd name="T0" fmla="*/ 0 w 89"/>
                    <a:gd name="T1" fmla="*/ 398798356 h 55"/>
                    <a:gd name="T2" fmla="*/ 63116465 w 89"/>
                    <a:gd name="T3" fmla="*/ 0 h 55"/>
                    <a:gd name="T4" fmla="*/ 547596747 w 89"/>
                    <a:gd name="T5" fmla="*/ 23900291 h 55"/>
                    <a:gd name="T6" fmla="*/ 1021981029 w 89"/>
                    <a:gd name="T7" fmla="*/ 32069731 h 55"/>
                    <a:gd name="T8" fmla="*/ 1021981029 w 89"/>
                    <a:gd name="T9" fmla="*/ 38299358 h 55"/>
                    <a:gd name="T10" fmla="*/ 1034300608 w 89"/>
                    <a:gd name="T11" fmla="*/ 70425256 h 55"/>
                    <a:gd name="T12" fmla="*/ 1034300608 w 89"/>
                    <a:gd name="T13" fmla="*/ 78596985 h 55"/>
                    <a:gd name="T14" fmla="*/ 1021981029 w 89"/>
                    <a:gd name="T15" fmla="*/ 102494919 h 55"/>
                    <a:gd name="T16" fmla="*/ 1021981029 w 89"/>
                    <a:gd name="T17" fmla="*/ 140794326 h 55"/>
                    <a:gd name="T18" fmla="*/ 1046170294 w 89"/>
                    <a:gd name="T19" fmla="*/ 179420955 h 55"/>
                    <a:gd name="T20" fmla="*/ 1060911160 w 89"/>
                    <a:gd name="T21" fmla="*/ 195476748 h 55"/>
                    <a:gd name="T22" fmla="*/ 1073230083 w 89"/>
                    <a:gd name="T23" fmla="*/ 235446968 h 55"/>
                    <a:gd name="T24" fmla="*/ 1073230083 w 89"/>
                    <a:gd name="T25" fmla="*/ 297971550 h 55"/>
                    <a:gd name="T26" fmla="*/ 1085097802 w 89"/>
                    <a:gd name="T27" fmla="*/ 313973974 h 55"/>
                    <a:gd name="T28" fmla="*/ 1085097802 w 89"/>
                    <a:gd name="T29" fmla="*/ 336271114 h 55"/>
                    <a:gd name="T30" fmla="*/ 1085097802 w 89"/>
                    <a:gd name="T31" fmla="*/ 344443390 h 55"/>
                    <a:gd name="T32" fmla="*/ 1109375602 w 89"/>
                    <a:gd name="T33" fmla="*/ 398798356 h 55"/>
                    <a:gd name="T34" fmla="*/ 1109375602 w 89"/>
                    <a:gd name="T35" fmla="*/ 414868392 h 55"/>
                    <a:gd name="T36" fmla="*/ 1109375602 w 89"/>
                    <a:gd name="T37" fmla="*/ 430867999 h 55"/>
                    <a:gd name="T38" fmla="*/ 0 w 89"/>
                    <a:gd name="T39" fmla="*/ 398798356 h 55"/>
                    <a:gd name="T40" fmla="*/ 0 w 89"/>
                    <a:gd name="T41" fmla="*/ 39879835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a:solidFill>
                    <a:schemeClr val="tx1"/>
                  </a:solidFill>
                  <a:round/>
                  <a:headEnd/>
                  <a:tailEnd/>
                </a:ln>
              </p:spPr>
              <p:txBody>
                <a:bodyPr/>
                <a:lstStyle/>
                <a:p>
                  <a:endParaRPr lang="en-US"/>
                </a:p>
              </p:txBody>
            </p:sp>
            <p:sp>
              <p:nvSpPr>
                <p:cNvPr id="25621" name="Freeform 10"/>
                <p:cNvSpPr>
                  <a:spLocks/>
                </p:cNvSpPr>
                <p:nvPr/>
              </p:nvSpPr>
              <p:spPr bwMode="auto">
                <a:xfrm>
                  <a:off x="2824" y="1511"/>
                  <a:ext cx="483" cy="312"/>
                </a:xfrm>
                <a:custGeom>
                  <a:avLst/>
                  <a:gdLst>
                    <a:gd name="T0" fmla="*/ 0 w 94"/>
                    <a:gd name="T1" fmla="*/ 387251875 h 64"/>
                    <a:gd name="T2" fmla="*/ 37450832 w 94"/>
                    <a:gd name="T3" fmla="*/ 129168445 h 64"/>
                    <a:gd name="T4" fmla="*/ 52487305 w 94"/>
                    <a:gd name="T5" fmla="*/ 0 h 64"/>
                    <a:gd name="T6" fmla="*/ 1193416237 w 94"/>
                    <a:gd name="T7" fmla="*/ 30954061 h 64"/>
                    <a:gd name="T8" fmla="*/ 1193416237 w 94"/>
                    <a:gd name="T9" fmla="*/ 44952178 h 64"/>
                    <a:gd name="T10" fmla="*/ 1180754817 w 94"/>
                    <a:gd name="T11" fmla="*/ 52940193 h 64"/>
                    <a:gd name="T12" fmla="*/ 1153514777 w 94"/>
                    <a:gd name="T13" fmla="*/ 76228213 h 64"/>
                    <a:gd name="T14" fmla="*/ 1153514777 w 94"/>
                    <a:gd name="T15" fmla="*/ 83893757 h 64"/>
                    <a:gd name="T16" fmla="*/ 1206002021 w 94"/>
                    <a:gd name="T17" fmla="*/ 113531871 h 64"/>
                    <a:gd name="T18" fmla="*/ 1206002021 w 94"/>
                    <a:gd name="T19" fmla="*/ 348324278 h 64"/>
                    <a:gd name="T20" fmla="*/ 1206002021 w 94"/>
                    <a:gd name="T21" fmla="*/ 348324278 h 64"/>
                    <a:gd name="T22" fmla="*/ 1180754817 w 94"/>
                    <a:gd name="T23" fmla="*/ 348324278 h 64"/>
                    <a:gd name="T24" fmla="*/ 1193416237 w 94"/>
                    <a:gd name="T25" fmla="*/ 355975762 h 64"/>
                    <a:gd name="T26" fmla="*/ 1206002021 w 94"/>
                    <a:gd name="T27" fmla="*/ 363963894 h 64"/>
                    <a:gd name="T28" fmla="*/ 1193416237 w 94"/>
                    <a:gd name="T29" fmla="*/ 379264367 h 64"/>
                    <a:gd name="T30" fmla="*/ 1206002021 w 94"/>
                    <a:gd name="T31" fmla="*/ 387251875 h 64"/>
                    <a:gd name="T32" fmla="*/ 1206002021 w 94"/>
                    <a:gd name="T33" fmla="*/ 408981729 h 64"/>
                    <a:gd name="T34" fmla="*/ 1193416237 w 94"/>
                    <a:gd name="T35" fmla="*/ 408981729 h 64"/>
                    <a:gd name="T36" fmla="*/ 1206002021 w 94"/>
                    <a:gd name="T37" fmla="*/ 424621658 h 64"/>
                    <a:gd name="T38" fmla="*/ 1180754817 w 94"/>
                    <a:gd name="T39" fmla="*/ 447840998 h 64"/>
                    <a:gd name="T40" fmla="*/ 1206002021 w 94"/>
                    <a:gd name="T41" fmla="*/ 469573660 h 64"/>
                    <a:gd name="T42" fmla="*/ 1206002021 w 94"/>
                    <a:gd name="T43" fmla="*/ 485210157 h 64"/>
                    <a:gd name="T44" fmla="*/ 1206002021 w 94"/>
                    <a:gd name="T45" fmla="*/ 485210157 h 64"/>
                    <a:gd name="T46" fmla="*/ 1168644552 w 94"/>
                    <a:gd name="T47" fmla="*/ 469573660 h 64"/>
                    <a:gd name="T48" fmla="*/ 1103492600 w 94"/>
                    <a:gd name="T49" fmla="*/ 447840998 h 64"/>
                    <a:gd name="T50" fmla="*/ 1078720258 w 94"/>
                    <a:gd name="T51" fmla="*/ 440192010 h 64"/>
                    <a:gd name="T52" fmla="*/ 1051005357 w 94"/>
                    <a:gd name="T53" fmla="*/ 440192010 h 64"/>
                    <a:gd name="T54" fmla="*/ 1026233672 w 94"/>
                    <a:gd name="T55" fmla="*/ 453936852 h 64"/>
                    <a:gd name="T56" fmla="*/ 1013550548 w 94"/>
                    <a:gd name="T57" fmla="*/ 453936852 h 64"/>
                    <a:gd name="T58" fmla="*/ 988780179 w 94"/>
                    <a:gd name="T59" fmla="*/ 453936852 h 64"/>
                    <a:gd name="T60" fmla="*/ 976210837 w 94"/>
                    <a:gd name="T61" fmla="*/ 432270646 h 64"/>
                    <a:gd name="T62" fmla="*/ 961175114 w 94"/>
                    <a:gd name="T63" fmla="*/ 424621658 h 64"/>
                    <a:gd name="T64" fmla="*/ 936292935 w 94"/>
                    <a:gd name="T65" fmla="*/ 432270646 h 64"/>
                    <a:gd name="T66" fmla="*/ 911041128 w 94"/>
                    <a:gd name="T67" fmla="*/ 432270646 h 64"/>
                    <a:gd name="T68" fmla="*/ 886268785 w 94"/>
                    <a:gd name="T69" fmla="*/ 408981729 h 64"/>
                    <a:gd name="T70" fmla="*/ 0 w 94"/>
                    <a:gd name="T71" fmla="*/ 387251875 h 64"/>
                    <a:gd name="T72" fmla="*/ 0 w 94"/>
                    <a:gd name="T73" fmla="*/ 387251875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a:solidFill>
                    <a:schemeClr val="tx1"/>
                  </a:solidFill>
                  <a:round/>
                  <a:headEnd/>
                  <a:tailEnd/>
                </a:ln>
              </p:spPr>
              <p:txBody>
                <a:bodyPr/>
                <a:lstStyle/>
                <a:p>
                  <a:endParaRPr lang="en-US"/>
                </a:p>
              </p:txBody>
            </p:sp>
            <p:sp>
              <p:nvSpPr>
                <p:cNvPr id="25622" name="Freeform 11"/>
                <p:cNvSpPr>
                  <a:spLocks/>
                </p:cNvSpPr>
                <p:nvPr/>
              </p:nvSpPr>
              <p:spPr bwMode="auto">
                <a:xfrm>
                  <a:off x="2921" y="2018"/>
                  <a:ext cx="512" cy="259"/>
                </a:xfrm>
                <a:custGeom>
                  <a:avLst/>
                  <a:gdLst>
                    <a:gd name="T0" fmla="*/ 36334755 w 100"/>
                    <a:gd name="T1" fmla="*/ 0 h 53"/>
                    <a:gd name="T2" fmla="*/ 1102660231 w 100"/>
                    <a:gd name="T3" fmla="*/ 15907653 h 53"/>
                    <a:gd name="T4" fmla="*/ 1174970009 w 100"/>
                    <a:gd name="T5" fmla="*/ 46181524 h 53"/>
                    <a:gd name="T6" fmla="*/ 1150795097 w 100"/>
                    <a:gd name="T7" fmla="*/ 62089202 h 53"/>
                    <a:gd name="T8" fmla="*/ 1150795097 w 100"/>
                    <a:gd name="T9" fmla="*/ 77737371 h 53"/>
                    <a:gd name="T10" fmla="*/ 1163153217 w 100"/>
                    <a:gd name="T11" fmla="*/ 93645029 h 53"/>
                    <a:gd name="T12" fmla="*/ 1174970009 w 100"/>
                    <a:gd name="T13" fmla="*/ 93645029 h 53"/>
                    <a:gd name="T14" fmla="*/ 1189544556 w 100"/>
                    <a:gd name="T15" fmla="*/ 116129742 h 53"/>
                    <a:gd name="T16" fmla="*/ 1201812891 w 100"/>
                    <a:gd name="T17" fmla="*/ 123918739 h 53"/>
                    <a:gd name="T18" fmla="*/ 1225969454 w 100"/>
                    <a:gd name="T19" fmla="*/ 123918739 h 53"/>
                    <a:gd name="T20" fmla="*/ 1225969454 w 100"/>
                    <a:gd name="T21" fmla="*/ 132034565 h 53"/>
                    <a:gd name="T22" fmla="*/ 1237767241 w 100"/>
                    <a:gd name="T23" fmla="*/ 411767581 h 53"/>
                    <a:gd name="T24" fmla="*/ 0 w 100"/>
                    <a:gd name="T25" fmla="*/ 395793639 h 53"/>
                    <a:gd name="T26" fmla="*/ 36334755 w 100"/>
                    <a:gd name="T27" fmla="*/ 0 h 53"/>
                    <a:gd name="T28" fmla="*/ 3633475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a:solidFill>
                    <a:schemeClr val="tx1"/>
                  </a:solidFill>
                  <a:round/>
                  <a:headEnd/>
                  <a:tailEnd/>
                </a:ln>
              </p:spPr>
              <p:txBody>
                <a:bodyPr/>
                <a:lstStyle/>
                <a:p>
                  <a:endParaRPr lang="en-US"/>
                </a:p>
              </p:txBody>
            </p:sp>
            <p:sp>
              <p:nvSpPr>
                <p:cNvPr id="25623" name="Freeform 12"/>
                <p:cNvSpPr>
                  <a:spLocks/>
                </p:cNvSpPr>
                <p:nvPr/>
              </p:nvSpPr>
              <p:spPr bwMode="auto">
                <a:xfrm>
                  <a:off x="3296" y="1726"/>
                  <a:ext cx="420" cy="263"/>
                </a:xfrm>
                <a:custGeom>
                  <a:avLst/>
                  <a:gdLst>
                    <a:gd name="T0" fmla="*/ 819923285 w 82"/>
                    <a:gd name="T1" fmla="*/ 0 h 54"/>
                    <a:gd name="T2" fmla="*/ 844063483 w 82"/>
                    <a:gd name="T3" fmla="*/ 29442462 h 54"/>
                    <a:gd name="T4" fmla="*/ 832218586 w 82"/>
                    <a:gd name="T5" fmla="*/ 44657407 h 54"/>
                    <a:gd name="T6" fmla="*/ 856359439 w 82"/>
                    <a:gd name="T7" fmla="*/ 97176291 h 54"/>
                    <a:gd name="T8" fmla="*/ 919427108 w 82"/>
                    <a:gd name="T9" fmla="*/ 120318570 h 54"/>
                    <a:gd name="T10" fmla="*/ 931740765 w 82"/>
                    <a:gd name="T11" fmla="*/ 135788420 h 54"/>
                    <a:gd name="T12" fmla="*/ 970577762 w 82"/>
                    <a:gd name="T13" fmla="*/ 157371558 h 54"/>
                    <a:gd name="T14" fmla="*/ 1018861435 w 82"/>
                    <a:gd name="T15" fmla="*/ 195983103 h 54"/>
                    <a:gd name="T16" fmla="*/ 994721893 w 82"/>
                    <a:gd name="T17" fmla="*/ 217497977 h 54"/>
                    <a:gd name="T18" fmla="*/ 994721893 w 82"/>
                    <a:gd name="T19" fmla="*/ 232712543 h 54"/>
                    <a:gd name="T20" fmla="*/ 931740765 w 82"/>
                    <a:gd name="T21" fmla="*/ 255789052 h 54"/>
                    <a:gd name="T22" fmla="*/ 895195780 w 82"/>
                    <a:gd name="T23" fmla="*/ 262154975 h 54"/>
                    <a:gd name="T24" fmla="*/ 871073284 w 82"/>
                    <a:gd name="T25" fmla="*/ 285231796 h 54"/>
                    <a:gd name="T26" fmla="*/ 895195780 w 82"/>
                    <a:gd name="T27" fmla="*/ 308374231 h 54"/>
                    <a:gd name="T28" fmla="*/ 895195780 w 82"/>
                    <a:gd name="T29" fmla="*/ 329888872 h 54"/>
                    <a:gd name="T30" fmla="*/ 844063483 w 82"/>
                    <a:gd name="T31" fmla="*/ 376108284 h 54"/>
                    <a:gd name="T32" fmla="*/ 832218586 w 82"/>
                    <a:gd name="T33" fmla="*/ 397943123 h 54"/>
                    <a:gd name="T34" fmla="*/ 783487786 w 82"/>
                    <a:gd name="T35" fmla="*/ 376108284 h 54"/>
                    <a:gd name="T36" fmla="*/ 135940346 w 82"/>
                    <a:gd name="T37" fmla="*/ 382408438 h 54"/>
                    <a:gd name="T38" fmla="*/ 135940346 w 82"/>
                    <a:gd name="T39" fmla="*/ 360893719 h 54"/>
                    <a:gd name="T40" fmla="*/ 111800148 w 82"/>
                    <a:gd name="T41" fmla="*/ 337816742 h 54"/>
                    <a:gd name="T42" fmla="*/ 123644225 w 82"/>
                    <a:gd name="T43" fmla="*/ 315981514 h 54"/>
                    <a:gd name="T44" fmla="*/ 99503945 w 82"/>
                    <a:gd name="T45" fmla="*/ 292839079 h 54"/>
                    <a:gd name="T46" fmla="*/ 99503945 w 82"/>
                    <a:gd name="T47" fmla="*/ 269762102 h 54"/>
                    <a:gd name="T48" fmla="*/ 75272474 w 82"/>
                    <a:gd name="T49" fmla="*/ 248181770 h 54"/>
                    <a:gd name="T50" fmla="*/ 62976928 w 82"/>
                    <a:gd name="T51" fmla="*/ 232712543 h 54"/>
                    <a:gd name="T52" fmla="*/ 36435570 w 82"/>
                    <a:gd name="T53" fmla="*/ 195983103 h 54"/>
                    <a:gd name="T54" fmla="*/ 48280252 w 82"/>
                    <a:gd name="T55" fmla="*/ 172517431 h 54"/>
                    <a:gd name="T56" fmla="*/ 24140065 w 82"/>
                    <a:gd name="T57" fmla="*/ 149443610 h 54"/>
                    <a:gd name="T58" fmla="*/ 24140065 w 82"/>
                    <a:gd name="T59" fmla="*/ 135788420 h 54"/>
                    <a:gd name="T60" fmla="*/ 24140065 w 82"/>
                    <a:gd name="T61" fmla="*/ 89248343 h 54"/>
                    <a:gd name="T62" fmla="*/ 24140065 w 82"/>
                    <a:gd name="T63" fmla="*/ 75661825 h 54"/>
                    <a:gd name="T64" fmla="*/ 12295501 w 82"/>
                    <a:gd name="T65" fmla="*/ 44657407 h 54"/>
                    <a:gd name="T66" fmla="*/ 12295501 w 82"/>
                    <a:gd name="T67" fmla="*/ 23142269 h 54"/>
                    <a:gd name="T68" fmla="*/ 24140065 w 82"/>
                    <a:gd name="T69" fmla="*/ 15535128 h 54"/>
                    <a:gd name="T70" fmla="*/ 24140065 w 82"/>
                    <a:gd name="T71" fmla="*/ 15535128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a:solidFill>
                    <a:schemeClr val="tx1"/>
                  </a:solidFill>
                  <a:round/>
                  <a:headEnd/>
                  <a:tailEnd/>
                </a:ln>
              </p:spPr>
              <p:txBody>
                <a:bodyPr/>
                <a:lstStyle/>
                <a:p>
                  <a:endParaRPr lang="en-US"/>
                </a:p>
              </p:txBody>
            </p:sp>
            <p:sp>
              <p:nvSpPr>
                <p:cNvPr id="25624" name="Freeform 13"/>
                <p:cNvSpPr>
                  <a:spLocks/>
                </p:cNvSpPr>
                <p:nvPr/>
              </p:nvSpPr>
              <p:spPr bwMode="auto">
                <a:xfrm>
                  <a:off x="3526" y="1438"/>
                  <a:ext cx="364" cy="371"/>
                </a:xfrm>
                <a:custGeom>
                  <a:avLst/>
                  <a:gdLst>
                    <a:gd name="T0" fmla="*/ 364641796 w 71"/>
                    <a:gd name="T1" fmla="*/ 576217442 h 76"/>
                    <a:gd name="T2" fmla="*/ 301141931 w 71"/>
                    <a:gd name="T3" fmla="*/ 552375664 h 76"/>
                    <a:gd name="T4" fmla="*/ 276285930 w 71"/>
                    <a:gd name="T5" fmla="*/ 498869206 h 76"/>
                    <a:gd name="T6" fmla="*/ 288760276 w 71"/>
                    <a:gd name="T7" fmla="*/ 485000841 h 76"/>
                    <a:gd name="T8" fmla="*/ 264375445 w 71"/>
                    <a:gd name="T9" fmla="*/ 453349165 h 76"/>
                    <a:gd name="T10" fmla="*/ 264375445 w 71"/>
                    <a:gd name="T11" fmla="*/ 415635585 h 76"/>
                    <a:gd name="T12" fmla="*/ 212896721 w 71"/>
                    <a:gd name="T13" fmla="*/ 384051391 h 76"/>
                    <a:gd name="T14" fmla="*/ 151741671 w 71"/>
                    <a:gd name="T15" fmla="*/ 346336874 h 76"/>
                    <a:gd name="T16" fmla="*/ 100266556 w 71"/>
                    <a:gd name="T17" fmla="*/ 330544621 h 76"/>
                    <a:gd name="T18" fmla="*/ 88245333 w 71"/>
                    <a:gd name="T19" fmla="*/ 322752609 h 76"/>
                    <a:gd name="T20" fmla="*/ 36770188 w 71"/>
                    <a:gd name="T21" fmla="*/ 314699804 h 76"/>
                    <a:gd name="T22" fmla="*/ 12381783 w 71"/>
                    <a:gd name="T23" fmla="*/ 298907707 h 76"/>
                    <a:gd name="T24" fmla="*/ 24296518 w 71"/>
                    <a:gd name="T25" fmla="*/ 237675861 h 76"/>
                    <a:gd name="T26" fmla="*/ 36770188 w 71"/>
                    <a:gd name="T27" fmla="*/ 215740631 h 76"/>
                    <a:gd name="T28" fmla="*/ 0 w 71"/>
                    <a:gd name="T29" fmla="*/ 192167066 h 76"/>
                    <a:gd name="T30" fmla="*/ 12381783 w 71"/>
                    <a:gd name="T31" fmla="*/ 168310760 h 76"/>
                    <a:gd name="T32" fmla="*/ 63478394 w 71"/>
                    <a:gd name="T33" fmla="*/ 130596829 h 76"/>
                    <a:gd name="T34" fmla="*/ 88245333 w 71"/>
                    <a:gd name="T35" fmla="*/ 122871128 h 76"/>
                    <a:gd name="T36" fmla="*/ 88245333 w 71"/>
                    <a:gd name="T37" fmla="*/ 45777496 h 76"/>
                    <a:gd name="T38" fmla="*/ 112630247 w 71"/>
                    <a:gd name="T39" fmla="*/ 37713804 h 76"/>
                    <a:gd name="T40" fmla="*/ 163652238 w 71"/>
                    <a:gd name="T41" fmla="*/ 37713804 h 76"/>
                    <a:gd name="T42" fmla="*/ 276285930 w 71"/>
                    <a:gd name="T43" fmla="*/ 7725742 h 76"/>
                    <a:gd name="T44" fmla="*/ 301141931 w 71"/>
                    <a:gd name="T45" fmla="*/ 7725742 h 76"/>
                    <a:gd name="T46" fmla="*/ 288760276 w 71"/>
                    <a:gd name="T47" fmla="*/ 23517964 h 76"/>
                    <a:gd name="T48" fmla="*/ 276285930 w 71"/>
                    <a:gd name="T49" fmla="*/ 45777496 h 76"/>
                    <a:gd name="T50" fmla="*/ 325438336 w 71"/>
                    <a:gd name="T51" fmla="*/ 37713804 h 76"/>
                    <a:gd name="T52" fmla="*/ 352255876 w 71"/>
                    <a:gd name="T53" fmla="*/ 45777496 h 76"/>
                    <a:gd name="T54" fmla="*/ 388934263 w 71"/>
                    <a:gd name="T55" fmla="*/ 61231788 h 76"/>
                    <a:gd name="T56" fmla="*/ 401408774 w 71"/>
                    <a:gd name="T57" fmla="*/ 77090977 h 76"/>
                    <a:gd name="T58" fmla="*/ 553132276 w 71"/>
                    <a:gd name="T59" fmla="*/ 99353331 h 76"/>
                    <a:gd name="T60" fmla="*/ 601830738 w 71"/>
                    <a:gd name="T61" fmla="*/ 114804732 h 76"/>
                    <a:gd name="T62" fmla="*/ 626126487 w 71"/>
                    <a:gd name="T63" fmla="*/ 114804732 h 76"/>
                    <a:gd name="T64" fmla="*/ 638601326 w 71"/>
                    <a:gd name="T65" fmla="*/ 114804732 h 76"/>
                    <a:gd name="T66" fmla="*/ 701990535 w 71"/>
                    <a:gd name="T67" fmla="*/ 122871128 h 76"/>
                    <a:gd name="T68" fmla="*/ 701990535 w 71"/>
                    <a:gd name="T69" fmla="*/ 130596829 h 76"/>
                    <a:gd name="T70" fmla="*/ 726846372 w 71"/>
                    <a:gd name="T71" fmla="*/ 138649713 h 76"/>
                    <a:gd name="T72" fmla="*/ 765939668 w 71"/>
                    <a:gd name="T73" fmla="*/ 162167745 h 76"/>
                    <a:gd name="T74" fmla="*/ 753558013 w 71"/>
                    <a:gd name="T75" fmla="*/ 192167066 h 76"/>
                    <a:gd name="T76" fmla="*/ 790324991 w 71"/>
                    <a:gd name="T77" fmla="*/ 192167066 h 76"/>
                    <a:gd name="T78" fmla="*/ 777942680 w 71"/>
                    <a:gd name="T79" fmla="*/ 207687825 h 76"/>
                    <a:gd name="T80" fmla="*/ 802709927 w 71"/>
                    <a:gd name="T81" fmla="*/ 229950160 h 76"/>
                    <a:gd name="T82" fmla="*/ 765939668 w 71"/>
                    <a:gd name="T83" fmla="*/ 253468114 h 76"/>
                    <a:gd name="T84" fmla="*/ 738756857 w 71"/>
                    <a:gd name="T85" fmla="*/ 292764418 h 76"/>
                    <a:gd name="T86" fmla="*/ 738756857 w 71"/>
                    <a:gd name="T87" fmla="*/ 298907707 h 76"/>
                    <a:gd name="T88" fmla="*/ 790324991 w 71"/>
                    <a:gd name="T89" fmla="*/ 269246620 h 76"/>
                    <a:gd name="T90" fmla="*/ 827095251 w 71"/>
                    <a:gd name="T91" fmla="*/ 253468114 h 76"/>
                    <a:gd name="T92" fmla="*/ 853824610 w 71"/>
                    <a:gd name="T93" fmla="*/ 237675861 h 76"/>
                    <a:gd name="T94" fmla="*/ 853824610 w 71"/>
                    <a:gd name="T95" fmla="*/ 215740631 h 76"/>
                    <a:gd name="T96" fmla="*/ 866206265 w 71"/>
                    <a:gd name="T97" fmla="*/ 207687825 h 76"/>
                    <a:gd name="T98" fmla="*/ 878570201 w 71"/>
                    <a:gd name="T99" fmla="*/ 192167066 h 76"/>
                    <a:gd name="T100" fmla="*/ 890591588 w 71"/>
                    <a:gd name="T101" fmla="*/ 199961968 h 76"/>
                    <a:gd name="T102" fmla="*/ 866206265 w 71"/>
                    <a:gd name="T103" fmla="*/ 253468114 h 76"/>
                    <a:gd name="T104" fmla="*/ 853824610 w 71"/>
                    <a:gd name="T105" fmla="*/ 269246620 h 76"/>
                    <a:gd name="T106" fmla="*/ 827095251 w 71"/>
                    <a:gd name="T107" fmla="*/ 306973946 h 76"/>
                    <a:gd name="T108" fmla="*/ 827095251 w 71"/>
                    <a:gd name="T109" fmla="*/ 346336874 h 76"/>
                    <a:gd name="T110" fmla="*/ 802709927 w 71"/>
                    <a:gd name="T111" fmla="*/ 360546715 h 76"/>
                    <a:gd name="T112" fmla="*/ 814621724 w 71"/>
                    <a:gd name="T113" fmla="*/ 415635585 h 76"/>
                    <a:gd name="T114" fmla="*/ 790324991 w 71"/>
                    <a:gd name="T115" fmla="*/ 453349165 h 76"/>
                    <a:gd name="T116" fmla="*/ 814621724 w 71"/>
                    <a:gd name="T117" fmla="*/ 538166135 h 76"/>
                    <a:gd name="T118" fmla="*/ 814621724 w 71"/>
                    <a:gd name="T119" fmla="*/ 546232219 h 76"/>
                    <a:gd name="T120" fmla="*/ 814621724 w 71"/>
                    <a:gd name="T121" fmla="*/ 568154483 h 76"/>
                    <a:gd name="T122" fmla="*/ 377005732 w 71"/>
                    <a:gd name="T123" fmla="*/ 58401265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FFC66D"/>
                </a:solidFill>
                <a:ln w="12700">
                  <a:solidFill>
                    <a:schemeClr val="tx1"/>
                  </a:solidFill>
                  <a:round/>
                  <a:headEnd/>
                  <a:tailEnd/>
                </a:ln>
              </p:spPr>
              <p:txBody>
                <a:bodyPr/>
                <a:lstStyle/>
                <a:p>
                  <a:endParaRPr lang="en-US"/>
                </a:p>
              </p:txBody>
            </p:sp>
            <p:sp>
              <p:nvSpPr>
                <p:cNvPr id="25625" name="Freeform 14"/>
                <p:cNvSpPr>
                  <a:spLocks/>
                </p:cNvSpPr>
                <p:nvPr/>
              </p:nvSpPr>
              <p:spPr bwMode="auto">
                <a:xfrm>
                  <a:off x="4060" y="1789"/>
                  <a:ext cx="291" cy="307"/>
                </a:xfrm>
                <a:custGeom>
                  <a:avLst/>
                  <a:gdLst>
                    <a:gd name="T0" fmla="*/ 61368085 w 57"/>
                    <a:gd name="T1" fmla="*/ 415256793 h 63"/>
                    <a:gd name="T2" fmla="*/ 96440642 w 57"/>
                    <a:gd name="T3" fmla="*/ 422890195 h 63"/>
                    <a:gd name="T4" fmla="*/ 119954497 w 57"/>
                    <a:gd name="T5" fmla="*/ 415256793 h 63"/>
                    <a:gd name="T6" fmla="*/ 155471191 w 57"/>
                    <a:gd name="T7" fmla="*/ 446120363 h 63"/>
                    <a:gd name="T8" fmla="*/ 216856246 w 57"/>
                    <a:gd name="T9" fmla="*/ 452440468 h 63"/>
                    <a:gd name="T10" fmla="*/ 263935745 w 57"/>
                    <a:gd name="T11" fmla="*/ 460087592 h 63"/>
                    <a:gd name="T12" fmla="*/ 301366708 w 57"/>
                    <a:gd name="T13" fmla="*/ 460087592 h 63"/>
                    <a:gd name="T14" fmla="*/ 336883483 w 57"/>
                    <a:gd name="T15" fmla="*/ 460087592 h 63"/>
                    <a:gd name="T16" fmla="*/ 348904046 w 57"/>
                    <a:gd name="T17" fmla="*/ 446120363 h 63"/>
                    <a:gd name="T18" fmla="*/ 372417984 w 57"/>
                    <a:gd name="T19" fmla="*/ 446120363 h 63"/>
                    <a:gd name="T20" fmla="*/ 409740796 w 57"/>
                    <a:gd name="T21" fmla="*/ 468040041 h 63"/>
                    <a:gd name="T22" fmla="*/ 433341646 w 57"/>
                    <a:gd name="T23" fmla="*/ 475673131 h 63"/>
                    <a:gd name="T24" fmla="*/ 468858258 w 57"/>
                    <a:gd name="T25" fmla="*/ 460087592 h 63"/>
                    <a:gd name="T26" fmla="*/ 480420818 w 57"/>
                    <a:gd name="T27" fmla="*/ 438489456 h 63"/>
                    <a:gd name="T28" fmla="*/ 492354878 w 57"/>
                    <a:gd name="T29" fmla="*/ 392024130 h 63"/>
                    <a:gd name="T30" fmla="*/ 530225628 w 57"/>
                    <a:gd name="T31" fmla="*/ 407623391 h 63"/>
                    <a:gd name="T32" fmla="*/ 541806159 w 57"/>
                    <a:gd name="T33" fmla="*/ 385689991 h 63"/>
                    <a:gd name="T34" fmla="*/ 565301799 w 57"/>
                    <a:gd name="T35" fmla="*/ 354826733 h 63"/>
                    <a:gd name="T36" fmla="*/ 577322771 w 57"/>
                    <a:gd name="T37" fmla="*/ 339306999 h 63"/>
                    <a:gd name="T38" fmla="*/ 612399268 w 57"/>
                    <a:gd name="T39" fmla="*/ 331676092 h 63"/>
                    <a:gd name="T40" fmla="*/ 638708112 w 57"/>
                    <a:gd name="T41" fmla="*/ 310009733 h 63"/>
                    <a:gd name="T42" fmla="*/ 662204079 w 57"/>
                    <a:gd name="T43" fmla="*/ 294410317 h 63"/>
                    <a:gd name="T44" fmla="*/ 662204079 w 57"/>
                    <a:gd name="T45" fmla="*/ 271245954 h 63"/>
                    <a:gd name="T46" fmla="*/ 673784283 w 57"/>
                    <a:gd name="T47" fmla="*/ 257213075 h 63"/>
                    <a:gd name="T48" fmla="*/ 650183107 w 57"/>
                    <a:gd name="T49" fmla="*/ 196796737 h 63"/>
                    <a:gd name="T50" fmla="*/ 662204079 w 57"/>
                    <a:gd name="T51" fmla="*/ 173629568 h 63"/>
                    <a:gd name="T52" fmla="*/ 685717526 w 57"/>
                    <a:gd name="T53" fmla="*/ 165677588 h 63"/>
                    <a:gd name="T54" fmla="*/ 553739565 w 57"/>
                    <a:gd name="T55" fmla="*/ 23232653 h 63"/>
                    <a:gd name="T56" fmla="*/ 504378137 w 57"/>
                    <a:gd name="T57" fmla="*/ 44830585 h 63"/>
                    <a:gd name="T58" fmla="*/ 445365558 w 57"/>
                    <a:gd name="T59" fmla="*/ 76015774 h 63"/>
                    <a:gd name="T60" fmla="*/ 409740796 w 57"/>
                    <a:gd name="T61" fmla="*/ 76015774 h 63"/>
                    <a:gd name="T62" fmla="*/ 360397338 w 57"/>
                    <a:gd name="T63" fmla="*/ 97613696 h 63"/>
                    <a:gd name="T64" fmla="*/ 325320759 w 57"/>
                    <a:gd name="T65" fmla="*/ 89983179 h 63"/>
                    <a:gd name="T66" fmla="*/ 301366708 w 57"/>
                    <a:gd name="T67" fmla="*/ 89983179 h 63"/>
                    <a:gd name="T68" fmla="*/ 301366708 w 57"/>
                    <a:gd name="T69" fmla="*/ 83649118 h 63"/>
                    <a:gd name="T70" fmla="*/ 228418970 w 57"/>
                    <a:gd name="T71" fmla="*/ 68063833 h 63"/>
                    <a:gd name="T72" fmla="*/ 204922676 w 57"/>
                    <a:gd name="T73" fmla="*/ 76015774 h 63"/>
                    <a:gd name="T74" fmla="*/ 0 w 57"/>
                    <a:gd name="T75" fmla="*/ 83649118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a:solidFill>
                    <a:schemeClr val="tx1"/>
                  </a:solidFill>
                  <a:round/>
                  <a:headEnd/>
                  <a:tailEnd/>
                </a:ln>
              </p:spPr>
              <p:txBody>
                <a:bodyPr/>
                <a:lstStyle/>
                <a:p>
                  <a:endParaRPr lang="en-US"/>
                </a:p>
              </p:txBody>
            </p:sp>
            <p:sp>
              <p:nvSpPr>
                <p:cNvPr id="25626" name="Freeform 15"/>
                <p:cNvSpPr>
                  <a:spLocks/>
                </p:cNvSpPr>
                <p:nvPr/>
              </p:nvSpPr>
              <p:spPr bwMode="auto">
                <a:xfrm>
                  <a:off x="3962" y="2716"/>
                  <a:ext cx="632" cy="453"/>
                </a:xfrm>
                <a:custGeom>
                  <a:avLst/>
                  <a:gdLst>
                    <a:gd name="T0" fmla="*/ 0 w 123"/>
                    <a:gd name="T1" fmla="*/ 60185482 h 93"/>
                    <a:gd name="T2" fmla="*/ 0 w 123"/>
                    <a:gd name="T3" fmla="*/ 75729865 h 93"/>
                    <a:gd name="T4" fmla="*/ 24769513 w 123"/>
                    <a:gd name="T5" fmla="*/ 89648573 h 93"/>
                    <a:gd name="T6" fmla="*/ 37447594 w 123"/>
                    <a:gd name="T7" fmla="*/ 112808342 h 93"/>
                    <a:gd name="T8" fmla="*/ 52482480 w 123"/>
                    <a:gd name="T9" fmla="*/ 128034748 h 93"/>
                    <a:gd name="T10" fmla="*/ 37447594 w 123"/>
                    <a:gd name="T11" fmla="*/ 143581937 h 93"/>
                    <a:gd name="T12" fmla="*/ 89912634 w 123"/>
                    <a:gd name="T13" fmla="*/ 135967564 h 93"/>
                    <a:gd name="T14" fmla="*/ 114699524 w 123"/>
                    <a:gd name="T15" fmla="*/ 112808342 h 93"/>
                    <a:gd name="T16" fmla="*/ 127270957 w 123"/>
                    <a:gd name="T17" fmla="*/ 112808342 h 93"/>
                    <a:gd name="T18" fmla="*/ 114699524 w 123"/>
                    <a:gd name="T19" fmla="*/ 128034748 h 93"/>
                    <a:gd name="T20" fmla="*/ 244896548 w 123"/>
                    <a:gd name="T21" fmla="*/ 104875369 h 93"/>
                    <a:gd name="T22" fmla="*/ 244896548 w 123"/>
                    <a:gd name="T23" fmla="*/ 120422636 h 93"/>
                    <a:gd name="T24" fmla="*/ 319684388 w 123"/>
                    <a:gd name="T25" fmla="*/ 128034748 h 93"/>
                    <a:gd name="T26" fmla="*/ 372167053 w 123"/>
                    <a:gd name="T27" fmla="*/ 135967564 h 93"/>
                    <a:gd name="T28" fmla="*/ 396936350 w 123"/>
                    <a:gd name="T29" fmla="*/ 143581937 h 93"/>
                    <a:gd name="T30" fmla="*/ 396936350 w 123"/>
                    <a:gd name="T31" fmla="*/ 149565431 h 93"/>
                    <a:gd name="T32" fmla="*/ 461989871 w 123"/>
                    <a:gd name="T33" fmla="*/ 180605215 h 93"/>
                    <a:gd name="T34" fmla="*/ 449418767 w 123"/>
                    <a:gd name="T35" fmla="*/ 188220133 h 93"/>
                    <a:gd name="T36" fmla="*/ 436740789 w 123"/>
                    <a:gd name="T37" fmla="*/ 196153027 h 93"/>
                    <a:gd name="T38" fmla="*/ 526674757 w 123"/>
                    <a:gd name="T39" fmla="*/ 180605215 h 93"/>
                    <a:gd name="T40" fmla="*/ 641836433 w 123"/>
                    <a:gd name="T41" fmla="*/ 157511887 h 93"/>
                    <a:gd name="T42" fmla="*/ 641836433 w 123"/>
                    <a:gd name="T43" fmla="*/ 135967564 h 93"/>
                    <a:gd name="T44" fmla="*/ 781212807 w 123"/>
                    <a:gd name="T45" fmla="*/ 157511887 h 93"/>
                    <a:gd name="T46" fmla="*/ 886163174 w 123"/>
                    <a:gd name="T47" fmla="*/ 209816672 h 93"/>
                    <a:gd name="T48" fmla="*/ 948856243 w 123"/>
                    <a:gd name="T49" fmla="*/ 225295277 h 93"/>
                    <a:gd name="T50" fmla="*/ 988661669 w 123"/>
                    <a:gd name="T51" fmla="*/ 270002174 h 93"/>
                    <a:gd name="T52" fmla="*/ 976093853 w 123"/>
                    <a:gd name="T53" fmla="*/ 361265608 h 93"/>
                    <a:gd name="T54" fmla="*/ 1026112561 w 123"/>
                    <a:gd name="T55" fmla="*/ 405969076 h 93"/>
                    <a:gd name="T56" fmla="*/ 1013429650 w 123"/>
                    <a:gd name="T57" fmla="*/ 376826826 h 93"/>
                    <a:gd name="T58" fmla="*/ 1050882516 w 123"/>
                    <a:gd name="T59" fmla="*/ 382809775 h 93"/>
                    <a:gd name="T60" fmla="*/ 1063560165 w 123"/>
                    <a:gd name="T61" fmla="*/ 376826826 h 93"/>
                    <a:gd name="T62" fmla="*/ 1063560165 w 123"/>
                    <a:gd name="T63" fmla="*/ 398357899 h 93"/>
                    <a:gd name="T64" fmla="*/ 1026112561 w 123"/>
                    <a:gd name="T65" fmla="*/ 429062911 h 93"/>
                    <a:gd name="T66" fmla="*/ 1063560165 w 123"/>
                    <a:gd name="T67" fmla="*/ 458540283 h 93"/>
                    <a:gd name="T68" fmla="*/ 1140811880 w 123"/>
                    <a:gd name="T69" fmla="*/ 510844328 h 93"/>
                    <a:gd name="T70" fmla="*/ 1168413852 w 123"/>
                    <a:gd name="T71" fmla="*/ 518777222 h 93"/>
                    <a:gd name="T72" fmla="*/ 1205865402 w 123"/>
                    <a:gd name="T73" fmla="*/ 555868889 h 93"/>
                    <a:gd name="T74" fmla="*/ 1270438151 w 123"/>
                    <a:gd name="T75" fmla="*/ 616040674 h 93"/>
                    <a:gd name="T76" fmla="*/ 1385600156 w 123"/>
                    <a:gd name="T77" fmla="*/ 662293342 h 93"/>
                    <a:gd name="T78" fmla="*/ 1423049075 w 123"/>
                    <a:gd name="T79" fmla="*/ 675957610 h 93"/>
                    <a:gd name="T80" fmla="*/ 1410387210 w 123"/>
                    <a:gd name="T81" fmla="*/ 683903910 h 93"/>
                    <a:gd name="T82" fmla="*/ 1397799006 w 123"/>
                    <a:gd name="T83" fmla="*/ 691449309 h 93"/>
                    <a:gd name="T84" fmla="*/ 1450282740 w 123"/>
                    <a:gd name="T85" fmla="*/ 691449309 h 93"/>
                    <a:gd name="T86" fmla="*/ 1552782550 w 123"/>
                    <a:gd name="T87" fmla="*/ 662293342 h 93"/>
                    <a:gd name="T88" fmla="*/ 1552782550 w 123"/>
                    <a:gd name="T89" fmla="*/ 616040674 h 93"/>
                    <a:gd name="T90" fmla="*/ 1565354969 w 123"/>
                    <a:gd name="T91" fmla="*/ 555868889 h 93"/>
                    <a:gd name="T92" fmla="*/ 1552782550 w 123"/>
                    <a:gd name="T93" fmla="*/ 458540283 h 93"/>
                    <a:gd name="T94" fmla="*/ 1450282740 w 123"/>
                    <a:gd name="T95" fmla="*/ 361265608 h 93"/>
                    <a:gd name="T96" fmla="*/ 1410387210 w 123"/>
                    <a:gd name="T97" fmla="*/ 322624351 h 93"/>
                    <a:gd name="T98" fmla="*/ 1410387210 w 123"/>
                    <a:gd name="T99" fmla="*/ 285546401 h 93"/>
                    <a:gd name="T100" fmla="*/ 1320546963 w 123"/>
                    <a:gd name="T101" fmla="*/ 217683633 h 93"/>
                    <a:gd name="T102" fmla="*/ 1270438151 w 123"/>
                    <a:gd name="T103" fmla="*/ 180605215 h 93"/>
                    <a:gd name="T104" fmla="*/ 1180616648 w 123"/>
                    <a:gd name="T105" fmla="*/ 60185482 h 93"/>
                    <a:gd name="T106" fmla="*/ 1153382326 w 123"/>
                    <a:gd name="T107" fmla="*/ 44690043 h 93"/>
                    <a:gd name="T108" fmla="*/ 1128133573 w 123"/>
                    <a:gd name="T109" fmla="*/ 7612022 h 93"/>
                    <a:gd name="T110" fmla="*/ 1050882516 w 123"/>
                    <a:gd name="T111" fmla="*/ 7612022 h 93"/>
                    <a:gd name="T112" fmla="*/ 1050882516 w 123"/>
                    <a:gd name="T113" fmla="*/ 52636420 h 93"/>
                    <a:gd name="T114" fmla="*/ 1026112561 w 123"/>
                    <a:gd name="T115" fmla="*/ 60185482 h 93"/>
                    <a:gd name="T116" fmla="*/ 499437804 w 123"/>
                    <a:gd name="T117" fmla="*/ 52636420 h 93"/>
                    <a:gd name="T118" fmla="*/ 486777254 w 123"/>
                    <a:gd name="T119" fmla="*/ 23159330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FFC66D"/>
                </a:solidFill>
                <a:ln w="12700">
                  <a:solidFill>
                    <a:schemeClr val="tx1"/>
                  </a:solidFill>
                  <a:round/>
                  <a:headEnd/>
                  <a:tailEnd/>
                </a:ln>
              </p:spPr>
              <p:txBody>
                <a:bodyPr/>
                <a:lstStyle/>
                <a:p>
                  <a:endParaRPr lang="en-US"/>
                </a:p>
              </p:txBody>
            </p:sp>
            <p:sp>
              <p:nvSpPr>
                <p:cNvPr id="25627" name="Freeform 16"/>
                <p:cNvSpPr>
                  <a:spLocks/>
                </p:cNvSpPr>
                <p:nvPr/>
              </p:nvSpPr>
              <p:spPr bwMode="auto">
                <a:xfrm>
                  <a:off x="1492" y="1614"/>
                  <a:ext cx="553" cy="897"/>
                </a:xfrm>
                <a:custGeom>
                  <a:avLst/>
                  <a:gdLst>
                    <a:gd name="T0" fmla="*/ 755041245 w 108"/>
                    <a:gd name="T1" fmla="*/ 1357689390 h 184"/>
                    <a:gd name="T2" fmla="*/ 755041245 w 108"/>
                    <a:gd name="T3" fmla="*/ 1342036979 h 184"/>
                    <a:gd name="T4" fmla="*/ 742767434 w 108"/>
                    <a:gd name="T5" fmla="*/ 1326400792 h 184"/>
                    <a:gd name="T6" fmla="*/ 706398232 w 108"/>
                    <a:gd name="T7" fmla="*/ 1236426574 h 184"/>
                    <a:gd name="T8" fmla="*/ 619479273 w 108"/>
                    <a:gd name="T9" fmla="*/ 1183486431 h 184"/>
                    <a:gd name="T10" fmla="*/ 595400922 w 108"/>
                    <a:gd name="T11" fmla="*/ 1160198759 h 184"/>
                    <a:gd name="T12" fmla="*/ 570745486 w 108"/>
                    <a:gd name="T13" fmla="*/ 1136896111 h 184"/>
                    <a:gd name="T14" fmla="*/ 483822431 w 108"/>
                    <a:gd name="T15" fmla="*/ 1114909478 h 184"/>
                    <a:gd name="T16" fmla="*/ 408708175 w 108"/>
                    <a:gd name="T17" fmla="*/ 1068316038 h 184"/>
                    <a:gd name="T18" fmla="*/ 273611624 w 108"/>
                    <a:gd name="T19" fmla="*/ 1031015826 h 184"/>
                    <a:gd name="T20" fmla="*/ 273611624 w 108"/>
                    <a:gd name="T21" fmla="*/ 1001645404 h 184"/>
                    <a:gd name="T22" fmla="*/ 285416819 w 108"/>
                    <a:gd name="T23" fmla="*/ 962772089 h 184"/>
                    <a:gd name="T24" fmla="*/ 261338632 w 108"/>
                    <a:gd name="T25" fmla="*/ 925402613 h 184"/>
                    <a:gd name="T26" fmla="*/ 273611624 w 108"/>
                    <a:gd name="T27" fmla="*/ 909832570 h 184"/>
                    <a:gd name="T28" fmla="*/ 198497205 w 108"/>
                    <a:gd name="T29" fmla="*/ 825872150 h 184"/>
                    <a:gd name="T30" fmla="*/ 147458310 w 108"/>
                    <a:gd name="T31" fmla="*/ 772932632 h 184"/>
                    <a:gd name="T32" fmla="*/ 174309893 w 108"/>
                    <a:gd name="T33" fmla="*/ 727657703 h 184"/>
                    <a:gd name="T34" fmla="*/ 174309893 w 108"/>
                    <a:gd name="T35" fmla="*/ 690354371 h 184"/>
                    <a:gd name="T36" fmla="*/ 111465721 w 108"/>
                    <a:gd name="T37" fmla="*/ 651751716 h 184"/>
                    <a:gd name="T38" fmla="*/ 111465721 w 108"/>
                    <a:gd name="T39" fmla="*/ 590771336 h 184"/>
                    <a:gd name="T40" fmla="*/ 135652869 w 108"/>
                    <a:gd name="T41" fmla="*/ 569104815 h 184"/>
                    <a:gd name="T42" fmla="*/ 147458310 w 108"/>
                    <a:gd name="T43" fmla="*/ 598742621 h 184"/>
                    <a:gd name="T44" fmla="*/ 186133111 w 108"/>
                    <a:gd name="T45" fmla="*/ 590771336 h 184"/>
                    <a:gd name="T46" fmla="*/ 174309893 w 108"/>
                    <a:gd name="T47" fmla="*/ 538153489 h 184"/>
                    <a:gd name="T48" fmla="*/ 147458310 w 108"/>
                    <a:gd name="T49" fmla="*/ 553790300 h 184"/>
                    <a:gd name="T50" fmla="*/ 86922932 w 108"/>
                    <a:gd name="T51" fmla="*/ 530165668 h 184"/>
                    <a:gd name="T52" fmla="*/ 75117676 w 108"/>
                    <a:gd name="T53" fmla="*/ 461922555 h 184"/>
                    <a:gd name="T54" fmla="*/ 12273386 w 108"/>
                    <a:gd name="T55" fmla="*/ 387252556 h 184"/>
                    <a:gd name="T56" fmla="*/ 12273386 w 108"/>
                    <a:gd name="T57" fmla="*/ 348393592 h 184"/>
                    <a:gd name="T58" fmla="*/ 48174622 w 108"/>
                    <a:gd name="T59" fmla="*/ 303371773 h 184"/>
                    <a:gd name="T60" fmla="*/ 24077972 w 108"/>
                    <a:gd name="T61" fmla="*/ 242766573 h 184"/>
                    <a:gd name="T62" fmla="*/ 0 w 108"/>
                    <a:gd name="T63" fmla="*/ 211490456 h 184"/>
                    <a:gd name="T64" fmla="*/ 0 w 108"/>
                    <a:gd name="T65" fmla="*/ 181852338 h 184"/>
                    <a:gd name="T66" fmla="*/ 75117676 w 108"/>
                    <a:gd name="T67" fmla="*/ 113598031 h 184"/>
                    <a:gd name="T68" fmla="*/ 111465721 w 108"/>
                    <a:gd name="T69" fmla="*/ 76228341 h 184"/>
                    <a:gd name="T70" fmla="*/ 111465721 w 108"/>
                    <a:gd name="T71" fmla="*/ 7651912 h 184"/>
                    <a:gd name="T72" fmla="*/ 595400922 w 108"/>
                    <a:gd name="T73" fmla="*/ 485213347 h 184"/>
                    <a:gd name="T74" fmla="*/ 1289434078 w 108"/>
                    <a:gd name="T75" fmla="*/ 1128976930 h 184"/>
                    <a:gd name="T76" fmla="*/ 1301798990 w 108"/>
                    <a:gd name="T77" fmla="*/ 1160198759 h 184"/>
                    <a:gd name="T78" fmla="*/ 1313604185 w 108"/>
                    <a:gd name="T79" fmla="*/ 1189579789 h 184"/>
                    <a:gd name="T80" fmla="*/ 1325877341 w 108"/>
                    <a:gd name="T81" fmla="*/ 1212868086 h 184"/>
                    <a:gd name="T82" fmla="*/ 1274855855 w 108"/>
                    <a:gd name="T83" fmla="*/ 1228507392 h 184"/>
                    <a:gd name="T84" fmla="*/ 1214317201 w 108"/>
                    <a:gd name="T85" fmla="*/ 1304750807 h 184"/>
                    <a:gd name="T86" fmla="*/ 1202515283 w 108"/>
                    <a:gd name="T87" fmla="*/ 1318748059 h 184"/>
                    <a:gd name="T88" fmla="*/ 1190242127 w 108"/>
                    <a:gd name="T89" fmla="*/ 1349702192 h 184"/>
                    <a:gd name="T90" fmla="*/ 1214317201 w 108"/>
                    <a:gd name="T91" fmla="*/ 1371756841 h 184"/>
                    <a:gd name="T92" fmla="*/ 1190242127 w 108"/>
                    <a:gd name="T93" fmla="*/ 1394975873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a:solidFill>
                    <a:schemeClr val="tx1"/>
                  </a:solidFill>
                  <a:round/>
                  <a:headEnd/>
                  <a:tailEnd/>
                </a:ln>
              </p:spPr>
              <p:txBody>
                <a:bodyPr/>
                <a:lstStyle/>
                <a:p>
                  <a:endParaRPr lang="en-US"/>
                </a:p>
              </p:txBody>
            </p:sp>
            <p:sp>
              <p:nvSpPr>
                <p:cNvPr id="25628" name="Freeform 17"/>
                <p:cNvSpPr>
                  <a:spLocks/>
                </p:cNvSpPr>
                <p:nvPr/>
              </p:nvSpPr>
              <p:spPr bwMode="auto">
                <a:xfrm>
                  <a:off x="2357" y="1545"/>
                  <a:ext cx="483" cy="381"/>
                </a:xfrm>
                <a:custGeom>
                  <a:avLst/>
                  <a:gdLst>
                    <a:gd name="T0" fmla="*/ 1128744408 w 94"/>
                    <a:gd name="T1" fmla="*/ 603080014 h 78"/>
                    <a:gd name="T2" fmla="*/ 1168644552 w 94"/>
                    <a:gd name="T3" fmla="*/ 340283432 h 78"/>
                    <a:gd name="T4" fmla="*/ 1206002021 w 94"/>
                    <a:gd name="T5" fmla="*/ 77419541 h 78"/>
                    <a:gd name="T6" fmla="*/ 127281640 w 94"/>
                    <a:gd name="T7" fmla="*/ 0 h 78"/>
                    <a:gd name="T8" fmla="*/ 114712792 w 94"/>
                    <a:gd name="T9" fmla="*/ 61569869 h 78"/>
                    <a:gd name="T10" fmla="*/ 37450832 w 94"/>
                    <a:gd name="T11" fmla="*/ 386261947 h 78"/>
                    <a:gd name="T12" fmla="*/ 24771181 w 94"/>
                    <a:gd name="T13" fmla="*/ 386261947 h 78"/>
                    <a:gd name="T14" fmla="*/ 0 w 94"/>
                    <a:gd name="T15" fmla="*/ 517563171 h 78"/>
                    <a:gd name="T16" fmla="*/ 319736442 w 94"/>
                    <a:gd name="T17" fmla="*/ 549279552 h 78"/>
                    <a:gd name="T18" fmla="*/ 1128744408 w 94"/>
                    <a:gd name="T19" fmla="*/ 603080014 h 78"/>
                    <a:gd name="T20" fmla="*/ 1128744408 w 94"/>
                    <a:gd name="T21" fmla="*/ 603080014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a:solidFill>
                    <a:schemeClr val="tx1"/>
                  </a:solidFill>
                  <a:round/>
                  <a:headEnd/>
                  <a:tailEnd/>
                </a:ln>
              </p:spPr>
              <p:txBody>
                <a:bodyPr/>
                <a:lstStyle/>
                <a:p>
                  <a:endParaRPr lang="en-US"/>
                </a:p>
              </p:txBody>
            </p:sp>
            <p:sp>
              <p:nvSpPr>
                <p:cNvPr id="25629" name="Freeform 18"/>
                <p:cNvSpPr>
                  <a:spLocks/>
                </p:cNvSpPr>
                <p:nvPr/>
              </p:nvSpPr>
              <p:spPr bwMode="auto">
                <a:xfrm>
                  <a:off x="2435" y="1892"/>
                  <a:ext cx="507" cy="375"/>
                </a:xfrm>
                <a:custGeom>
                  <a:avLst/>
                  <a:gdLst>
                    <a:gd name="T0" fmla="*/ 0 w 99"/>
                    <a:gd name="T1" fmla="*/ 502564320 h 77"/>
                    <a:gd name="T2" fmla="*/ 123519870 w 99"/>
                    <a:gd name="T3" fmla="*/ 0 h 77"/>
                    <a:gd name="T4" fmla="*/ 906041947 w 99"/>
                    <a:gd name="T5" fmla="*/ 52503427 h 77"/>
                    <a:gd name="T6" fmla="*/ 1228288508 w 99"/>
                    <a:gd name="T7" fmla="*/ 67714200 h 77"/>
                    <a:gd name="T8" fmla="*/ 1216455807 w 99"/>
                    <a:gd name="T9" fmla="*/ 195909974 h 77"/>
                    <a:gd name="T10" fmla="*/ 1179958046 w 99"/>
                    <a:gd name="T11" fmla="*/ 577870368 h 77"/>
                    <a:gd name="T12" fmla="*/ 1017725307 w 99"/>
                    <a:gd name="T13" fmla="*/ 570264865 h 77"/>
                    <a:gd name="T14" fmla="*/ 0 w 99"/>
                    <a:gd name="T15" fmla="*/ 502564320 h 77"/>
                    <a:gd name="T16" fmla="*/ 0 w 99"/>
                    <a:gd name="T17" fmla="*/ 50256432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a:solidFill>
                    <a:schemeClr val="tx1"/>
                  </a:solidFill>
                  <a:round/>
                  <a:headEnd/>
                  <a:tailEnd/>
                </a:ln>
              </p:spPr>
              <p:txBody>
                <a:bodyPr/>
                <a:lstStyle/>
                <a:p>
                  <a:endParaRPr lang="en-US"/>
                </a:p>
              </p:txBody>
            </p:sp>
            <p:sp>
              <p:nvSpPr>
                <p:cNvPr id="25630" name="Freeform 19"/>
                <p:cNvSpPr>
                  <a:spLocks/>
                </p:cNvSpPr>
                <p:nvPr/>
              </p:nvSpPr>
              <p:spPr bwMode="auto">
                <a:xfrm>
                  <a:off x="2368" y="2218"/>
                  <a:ext cx="486" cy="478"/>
                </a:xfrm>
                <a:custGeom>
                  <a:avLst/>
                  <a:gdLst>
                    <a:gd name="T0" fmla="*/ 160938306 w 95"/>
                    <a:gd name="T1" fmla="*/ 0 h 98"/>
                    <a:gd name="T2" fmla="*/ 0 w 95"/>
                    <a:gd name="T3" fmla="*/ 731319326 h 98"/>
                    <a:gd name="T4" fmla="*/ 0 w 95"/>
                    <a:gd name="T5" fmla="*/ 731319326 h 98"/>
                    <a:gd name="T6" fmla="*/ 146362158 w 95"/>
                    <a:gd name="T7" fmla="*/ 746748927 h 98"/>
                    <a:gd name="T8" fmla="*/ 160938306 w 95"/>
                    <a:gd name="T9" fmla="*/ 685859628 h 98"/>
                    <a:gd name="T10" fmla="*/ 453661680 w 95"/>
                    <a:gd name="T11" fmla="*/ 709248141 h 98"/>
                    <a:gd name="T12" fmla="*/ 453661680 w 95"/>
                    <a:gd name="T13" fmla="*/ 709248141 h 98"/>
                    <a:gd name="T14" fmla="*/ 441457457 w 95"/>
                    <a:gd name="T15" fmla="*/ 701560186 h 98"/>
                    <a:gd name="T16" fmla="*/ 453661680 w 95"/>
                    <a:gd name="T17" fmla="*/ 693871608 h 98"/>
                    <a:gd name="T18" fmla="*/ 441457457 w 95"/>
                    <a:gd name="T19" fmla="*/ 685859628 h 98"/>
                    <a:gd name="T20" fmla="*/ 441457457 w 95"/>
                    <a:gd name="T21" fmla="*/ 685859628 h 98"/>
                    <a:gd name="T22" fmla="*/ 441457457 w 95"/>
                    <a:gd name="T23" fmla="*/ 685859628 h 98"/>
                    <a:gd name="T24" fmla="*/ 1068261953 w 95"/>
                    <a:gd name="T25" fmla="*/ 715616894 h 98"/>
                    <a:gd name="T26" fmla="*/ 1142349693 w 95"/>
                    <a:gd name="T27" fmla="*/ 137399750 h 98"/>
                    <a:gd name="T28" fmla="*/ 1154556863 w 95"/>
                    <a:gd name="T29" fmla="*/ 137399750 h 98"/>
                    <a:gd name="T30" fmla="*/ 1166299765 w 95"/>
                    <a:gd name="T31" fmla="*/ 68900011 h 98"/>
                    <a:gd name="T32" fmla="*/ 160938306 w 95"/>
                    <a:gd name="T33" fmla="*/ 0 h 98"/>
                    <a:gd name="T34" fmla="*/ 160938306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FFC66D"/>
                </a:solidFill>
                <a:ln w="12700">
                  <a:solidFill>
                    <a:schemeClr val="tx1"/>
                  </a:solidFill>
                  <a:round/>
                  <a:headEnd/>
                  <a:tailEnd/>
                </a:ln>
              </p:spPr>
              <p:txBody>
                <a:bodyPr/>
                <a:lstStyle/>
                <a:p>
                  <a:endParaRPr lang="en-US"/>
                </a:p>
              </p:txBody>
            </p:sp>
            <p:sp>
              <p:nvSpPr>
                <p:cNvPr id="25631" name="Freeform 20"/>
                <p:cNvSpPr>
                  <a:spLocks/>
                </p:cNvSpPr>
                <p:nvPr/>
              </p:nvSpPr>
              <p:spPr bwMode="auto">
                <a:xfrm>
                  <a:off x="2553" y="2306"/>
                  <a:ext cx="968" cy="898"/>
                </a:xfrm>
                <a:custGeom>
                  <a:avLst/>
                  <a:gdLst>
                    <a:gd name="T0" fmla="*/ 2124539245 w 189"/>
                    <a:gd name="T1" fmla="*/ 383362944 h 184"/>
                    <a:gd name="T2" fmla="*/ 1973929720 w 189"/>
                    <a:gd name="T3" fmla="*/ 359822858 h 184"/>
                    <a:gd name="T4" fmla="*/ 1874561367 w 189"/>
                    <a:gd name="T5" fmla="*/ 375322802 h 184"/>
                    <a:gd name="T6" fmla="*/ 1801620613 w 189"/>
                    <a:gd name="T7" fmla="*/ 375322802 h 184"/>
                    <a:gd name="T8" fmla="*/ 1775090743 w 189"/>
                    <a:gd name="T9" fmla="*/ 375322802 h 184"/>
                    <a:gd name="T10" fmla="*/ 1738662979 w 189"/>
                    <a:gd name="T11" fmla="*/ 359822858 h 184"/>
                    <a:gd name="T12" fmla="*/ 1702147368 w 189"/>
                    <a:gd name="T13" fmla="*/ 391079807 h 184"/>
                    <a:gd name="T14" fmla="*/ 1675705345 w 189"/>
                    <a:gd name="T15" fmla="*/ 367539721 h 184"/>
                    <a:gd name="T16" fmla="*/ 1602763280 w 189"/>
                    <a:gd name="T17" fmla="*/ 359822858 h 184"/>
                    <a:gd name="T18" fmla="*/ 1552096394 w 189"/>
                    <a:gd name="T19" fmla="*/ 353418481 h 184"/>
                    <a:gd name="T20" fmla="*/ 1476846700 w 189"/>
                    <a:gd name="T21" fmla="*/ 337661475 h 184"/>
                    <a:gd name="T22" fmla="*/ 1428490066 w 189"/>
                    <a:gd name="T23" fmla="*/ 329878082 h 184"/>
                    <a:gd name="T24" fmla="*/ 1353236766 w 189"/>
                    <a:gd name="T25" fmla="*/ 314123654 h 184"/>
                    <a:gd name="T26" fmla="*/ 1316722466 w 189"/>
                    <a:gd name="T27" fmla="*/ 290635573 h 184"/>
                    <a:gd name="T28" fmla="*/ 1241472117 w 189"/>
                    <a:gd name="T29" fmla="*/ 276462795 h 184"/>
                    <a:gd name="T30" fmla="*/ 720163578 w 189"/>
                    <a:gd name="T31" fmla="*/ 0 h 184"/>
                    <a:gd name="T32" fmla="*/ 0 w 189"/>
                    <a:gd name="T33" fmla="*/ 551329806 h 184"/>
                    <a:gd name="T34" fmla="*/ 12292300 w 189"/>
                    <a:gd name="T35" fmla="*/ 574814607 h 184"/>
                    <a:gd name="T36" fmla="*/ 62957368 w 189"/>
                    <a:gd name="T37" fmla="*/ 620516701 h 184"/>
                    <a:gd name="T38" fmla="*/ 286039257 w 189"/>
                    <a:gd name="T39" fmla="*/ 758619216 h 184"/>
                    <a:gd name="T40" fmla="*/ 310624687 w 189"/>
                    <a:gd name="T41" fmla="*/ 797913809 h 184"/>
                    <a:gd name="T42" fmla="*/ 473057616 w 189"/>
                    <a:gd name="T43" fmla="*/ 942407115 h 184"/>
                    <a:gd name="T44" fmla="*/ 608850784 w 189"/>
                    <a:gd name="T45" fmla="*/ 958177551 h 184"/>
                    <a:gd name="T46" fmla="*/ 696033118 w 189"/>
                    <a:gd name="T47" fmla="*/ 873560055 h 184"/>
                    <a:gd name="T48" fmla="*/ 744297971 w 189"/>
                    <a:gd name="T49" fmla="*/ 865450258 h 184"/>
                    <a:gd name="T50" fmla="*/ 831932816 w 189"/>
                    <a:gd name="T51" fmla="*/ 881274419 h 184"/>
                    <a:gd name="T52" fmla="*/ 931316248 w 189"/>
                    <a:gd name="T53" fmla="*/ 912800299 h 184"/>
                    <a:gd name="T54" fmla="*/ 955538489 w 189"/>
                    <a:gd name="T55" fmla="*/ 928233400 h 184"/>
                    <a:gd name="T56" fmla="*/ 1030792116 w 189"/>
                    <a:gd name="T57" fmla="*/ 989703432 h 184"/>
                    <a:gd name="T58" fmla="*/ 1166691160 w 189"/>
                    <a:gd name="T59" fmla="*/ 1141982317 h 184"/>
                    <a:gd name="T60" fmla="*/ 1241472117 w 189"/>
                    <a:gd name="T61" fmla="*/ 1187681287 h 184"/>
                    <a:gd name="T62" fmla="*/ 1266075247 w 189"/>
                    <a:gd name="T63" fmla="*/ 1264570052 h 184"/>
                    <a:gd name="T64" fmla="*/ 1379770242 w 189"/>
                    <a:gd name="T65" fmla="*/ 1349257827 h 184"/>
                    <a:gd name="T66" fmla="*/ 1563937417 w 189"/>
                    <a:gd name="T67" fmla="*/ 1386915718 h 184"/>
                    <a:gd name="T68" fmla="*/ 1675705345 w 189"/>
                    <a:gd name="T69" fmla="*/ 1394956798 h 184"/>
                    <a:gd name="T70" fmla="*/ 1663414596 w 189"/>
                    <a:gd name="T71" fmla="*/ 1379201979 h 184"/>
                    <a:gd name="T72" fmla="*/ 1627344777 w 189"/>
                    <a:gd name="T73" fmla="*/ 1242354008 h 184"/>
                    <a:gd name="T74" fmla="*/ 1615056651 w 189"/>
                    <a:gd name="T75" fmla="*/ 1226923406 h 184"/>
                    <a:gd name="T76" fmla="*/ 1651480482 w 189"/>
                    <a:gd name="T77" fmla="*/ 1173493204 h 184"/>
                    <a:gd name="T78" fmla="*/ 1663414596 w 189"/>
                    <a:gd name="T79" fmla="*/ 1157735887 h 184"/>
                    <a:gd name="T80" fmla="*/ 1702147368 w 189"/>
                    <a:gd name="T81" fmla="*/ 1112037541 h 184"/>
                    <a:gd name="T82" fmla="*/ 1726820645 w 189"/>
                    <a:gd name="T83" fmla="*/ 1112037541 h 184"/>
                    <a:gd name="T84" fmla="*/ 1750956350 w 189"/>
                    <a:gd name="T85" fmla="*/ 1088549617 h 184"/>
                    <a:gd name="T86" fmla="*/ 1775090743 w 189"/>
                    <a:gd name="T87" fmla="*/ 1088549617 h 184"/>
                    <a:gd name="T88" fmla="*/ 1826206044 w 189"/>
                    <a:gd name="T89" fmla="*/ 1072724832 h 184"/>
                    <a:gd name="T90" fmla="*/ 1850428284 w 189"/>
                    <a:gd name="T91" fmla="*/ 1043119265 h 184"/>
                    <a:gd name="T92" fmla="*/ 1862252262 w 189"/>
                    <a:gd name="T93" fmla="*/ 1058619208 h 184"/>
                    <a:gd name="T94" fmla="*/ 2049286929 w 189"/>
                    <a:gd name="T95" fmla="*/ 995838566 h 184"/>
                    <a:gd name="T96" fmla="*/ 2085714693 w 189"/>
                    <a:gd name="T97" fmla="*/ 928233400 h 184"/>
                    <a:gd name="T98" fmla="*/ 2124539245 w 189"/>
                    <a:gd name="T99" fmla="*/ 920515912 h 184"/>
                    <a:gd name="T100" fmla="*/ 2147483647 w 189"/>
                    <a:gd name="T101" fmla="*/ 912800299 h 184"/>
                    <a:gd name="T102" fmla="*/ 2147483647 w 189"/>
                    <a:gd name="T103" fmla="*/ 897045480 h 184"/>
                    <a:gd name="T104" fmla="*/ 2147483647 w 189"/>
                    <a:gd name="T105" fmla="*/ 873560055 h 184"/>
                    <a:gd name="T106" fmla="*/ 2147483647 w 189"/>
                    <a:gd name="T107" fmla="*/ 812035050 h 184"/>
                    <a:gd name="T108" fmla="*/ 2147483647 w 189"/>
                    <a:gd name="T109" fmla="*/ 774373411 h 184"/>
                    <a:gd name="T110" fmla="*/ 2147483647 w 189"/>
                    <a:gd name="T111" fmla="*/ 697472777 h 184"/>
                    <a:gd name="T112" fmla="*/ 2147483647 w 189"/>
                    <a:gd name="T113" fmla="*/ 673998596 h 184"/>
                    <a:gd name="T114" fmla="*/ 2147483647 w 189"/>
                    <a:gd name="T115" fmla="*/ 628299781 h 184"/>
                    <a:gd name="T116" fmla="*/ 2147483647 w 189"/>
                    <a:gd name="T117" fmla="*/ 406834626 h 184"/>
                    <a:gd name="T118" fmla="*/ 2147483647 w 189"/>
                    <a:gd name="T119" fmla="*/ 39107980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a:solidFill>
                    <a:schemeClr val="tx1"/>
                  </a:solidFill>
                  <a:round/>
                  <a:headEnd/>
                  <a:tailEnd/>
                </a:ln>
              </p:spPr>
              <p:txBody>
                <a:bodyPr/>
                <a:lstStyle/>
                <a:p>
                  <a:endParaRPr lang="en-US"/>
                </a:p>
              </p:txBody>
            </p:sp>
            <p:sp>
              <p:nvSpPr>
                <p:cNvPr id="25632" name="Freeform 21"/>
                <p:cNvSpPr>
                  <a:spLocks/>
                </p:cNvSpPr>
                <p:nvPr/>
              </p:nvSpPr>
              <p:spPr bwMode="auto">
                <a:xfrm>
                  <a:off x="4373" y="1453"/>
                  <a:ext cx="522" cy="380"/>
                </a:xfrm>
                <a:custGeom>
                  <a:avLst/>
                  <a:gdLst>
                    <a:gd name="T0" fmla="*/ 960739443 w 102"/>
                    <a:gd name="T1" fmla="*/ 527088869 h 78"/>
                    <a:gd name="T2" fmla="*/ 936756437 w 102"/>
                    <a:gd name="T3" fmla="*/ 550270185 h 78"/>
                    <a:gd name="T4" fmla="*/ 924519287 w 102"/>
                    <a:gd name="T5" fmla="*/ 564203668 h 78"/>
                    <a:gd name="T6" fmla="*/ 924519287 w 102"/>
                    <a:gd name="T7" fmla="*/ 587398704 h 78"/>
                    <a:gd name="T8" fmla="*/ 948523255 w 102"/>
                    <a:gd name="T9" fmla="*/ 572159423 h 78"/>
                    <a:gd name="T10" fmla="*/ 999363665 w 102"/>
                    <a:gd name="T11" fmla="*/ 564203668 h 78"/>
                    <a:gd name="T12" fmla="*/ 1071348058 w 102"/>
                    <a:gd name="T13" fmla="*/ 550270185 h 78"/>
                    <a:gd name="T14" fmla="*/ 1182404732 w 102"/>
                    <a:gd name="T15" fmla="*/ 497902074 h 78"/>
                    <a:gd name="T16" fmla="*/ 1220923490 w 102"/>
                    <a:gd name="T17" fmla="*/ 482338839 h 78"/>
                    <a:gd name="T18" fmla="*/ 1256690346 w 102"/>
                    <a:gd name="T19" fmla="*/ 459140686 h 78"/>
                    <a:gd name="T20" fmla="*/ 1232690308 w 102"/>
                    <a:gd name="T21" fmla="*/ 466761885 h 78"/>
                    <a:gd name="T22" fmla="*/ 1194171550 w 102"/>
                    <a:gd name="T23" fmla="*/ 482338839 h 78"/>
                    <a:gd name="T24" fmla="*/ 1158404039 w 102"/>
                    <a:gd name="T25" fmla="*/ 489960038 h 78"/>
                    <a:gd name="T26" fmla="*/ 1194171550 w 102"/>
                    <a:gd name="T27" fmla="*/ 459140686 h 78"/>
                    <a:gd name="T28" fmla="*/ 1170170857 w 102"/>
                    <a:gd name="T29" fmla="*/ 466761885 h 78"/>
                    <a:gd name="T30" fmla="*/ 1059579930 w 102"/>
                    <a:gd name="T31" fmla="*/ 503890404 h 78"/>
                    <a:gd name="T32" fmla="*/ 984739481 w 102"/>
                    <a:gd name="T33" fmla="*/ 542652415 h 78"/>
                    <a:gd name="T34" fmla="*/ 972973973 w 102"/>
                    <a:gd name="T35" fmla="*/ 511846471 h 78"/>
                    <a:gd name="T36" fmla="*/ 999363665 w 102"/>
                    <a:gd name="T37" fmla="*/ 482338839 h 78"/>
                    <a:gd name="T38" fmla="*/ 972973973 w 102"/>
                    <a:gd name="T39" fmla="*/ 369388385 h 78"/>
                    <a:gd name="T40" fmla="*/ 948523255 w 102"/>
                    <a:gd name="T41" fmla="*/ 256703969 h 78"/>
                    <a:gd name="T42" fmla="*/ 924519287 w 102"/>
                    <a:gd name="T43" fmla="*/ 188503389 h 78"/>
                    <a:gd name="T44" fmla="*/ 912752469 w 102"/>
                    <a:gd name="T45" fmla="*/ 180884996 h 78"/>
                    <a:gd name="T46" fmla="*/ 900519249 w 102"/>
                    <a:gd name="T47" fmla="*/ 157700523 h 78"/>
                    <a:gd name="T48" fmla="*/ 886003150 w 102"/>
                    <a:gd name="T49" fmla="*/ 89820935 h 78"/>
                    <a:gd name="T50" fmla="*/ 850236293 w 102"/>
                    <a:gd name="T51" fmla="*/ 23184541 h 78"/>
                    <a:gd name="T52" fmla="*/ 838003074 w 102"/>
                    <a:gd name="T53" fmla="*/ 0 h 78"/>
                    <a:gd name="T54" fmla="*/ 628567565 w 102"/>
                    <a:gd name="T55" fmla="*/ 29507836 h 78"/>
                    <a:gd name="T56" fmla="*/ 517510891 w 102"/>
                    <a:gd name="T57" fmla="*/ 105063255 h 78"/>
                    <a:gd name="T58" fmla="*/ 505744400 w 102"/>
                    <a:gd name="T59" fmla="*/ 136134849 h 78"/>
                    <a:gd name="T60" fmla="*/ 443227898 w 102"/>
                    <a:gd name="T61" fmla="*/ 173263797 h 78"/>
                    <a:gd name="T62" fmla="*/ 467228918 w 102"/>
                    <a:gd name="T63" fmla="*/ 188503389 h 78"/>
                    <a:gd name="T64" fmla="*/ 467228918 w 102"/>
                    <a:gd name="T65" fmla="*/ 204066780 h 78"/>
                    <a:gd name="T66" fmla="*/ 481743707 w 102"/>
                    <a:gd name="T67" fmla="*/ 241195454 h 78"/>
                    <a:gd name="T68" fmla="*/ 370774483 w 102"/>
                    <a:gd name="T69" fmla="*/ 293832488 h 78"/>
                    <a:gd name="T70" fmla="*/ 233343920 w 102"/>
                    <a:gd name="T71" fmla="*/ 293832488 h 78"/>
                    <a:gd name="T72" fmla="*/ 110608000 w 102"/>
                    <a:gd name="T73" fmla="*/ 317017234 h 78"/>
                    <a:gd name="T74" fmla="*/ 74840673 w 102"/>
                    <a:gd name="T75" fmla="*/ 346203951 h 78"/>
                    <a:gd name="T76" fmla="*/ 110608000 w 102"/>
                    <a:gd name="T77" fmla="*/ 391274505 h 78"/>
                    <a:gd name="T78" fmla="*/ 24000028 w 102"/>
                    <a:gd name="T79" fmla="*/ 451588082 h 78"/>
                    <a:gd name="T80" fmla="*/ 691174957 w 102"/>
                    <a:gd name="T81" fmla="*/ 414459251 h 78"/>
                    <a:gd name="T82" fmla="*/ 702962737 w 102"/>
                    <a:gd name="T83" fmla="*/ 429632431 h 78"/>
                    <a:gd name="T84" fmla="*/ 727413456 w 102"/>
                    <a:gd name="T85" fmla="*/ 437589121 h 78"/>
                    <a:gd name="T86" fmla="*/ 763179657 w 102"/>
                    <a:gd name="T87" fmla="*/ 474717640 h 78"/>
                    <a:gd name="T88" fmla="*/ 814020067 w 102"/>
                    <a:gd name="T89" fmla="*/ 482338839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ED4213"/>
                </a:solidFill>
                <a:ln w="12700">
                  <a:solidFill>
                    <a:schemeClr val="tx1"/>
                  </a:solidFill>
                  <a:round/>
                  <a:headEnd/>
                  <a:tailEnd/>
                </a:ln>
              </p:spPr>
              <p:txBody>
                <a:bodyPr/>
                <a:lstStyle/>
                <a:p>
                  <a:endParaRPr lang="en-US"/>
                </a:p>
              </p:txBody>
            </p:sp>
            <p:sp>
              <p:nvSpPr>
                <p:cNvPr id="25633" name="Freeform 22"/>
                <p:cNvSpPr>
                  <a:spLocks/>
                </p:cNvSpPr>
                <p:nvPr/>
              </p:nvSpPr>
              <p:spPr bwMode="auto">
                <a:xfrm>
                  <a:off x="4721" y="1428"/>
                  <a:ext cx="118" cy="205"/>
                </a:xfrm>
                <a:custGeom>
                  <a:avLst/>
                  <a:gdLst>
                    <a:gd name="T0" fmla="*/ 0 w 23"/>
                    <a:gd name="T1" fmla="*/ 37684307 h 42"/>
                    <a:gd name="T2" fmla="*/ 12436657 w 23"/>
                    <a:gd name="T3" fmla="*/ 53463805 h 42"/>
                    <a:gd name="T4" fmla="*/ 0 w 23"/>
                    <a:gd name="T5" fmla="*/ 61184493 h 42"/>
                    <a:gd name="T6" fmla="*/ 12436657 w 23"/>
                    <a:gd name="T7" fmla="*/ 61184493 h 42"/>
                    <a:gd name="T8" fmla="*/ 12436657 w 23"/>
                    <a:gd name="T9" fmla="*/ 69229119 h 42"/>
                    <a:gd name="T10" fmla="*/ 36962339 w 23"/>
                    <a:gd name="T11" fmla="*/ 106915583 h 42"/>
                    <a:gd name="T12" fmla="*/ 51827286 w 23"/>
                    <a:gd name="T13" fmla="*/ 130482843 h 42"/>
                    <a:gd name="T14" fmla="*/ 36962339 w 23"/>
                    <a:gd name="T15" fmla="*/ 146248079 h 42"/>
                    <a:gd name="T16" fmla="*/ 36962339 w 23"/>
                    <a:gd name="T17" fmla="*/ 162027685 h 42"/>
                    <a:gd name="T18" fmla="*/ 63805452 w 23"/>
                    <a:gd name="T19" fmla="*/ 199714676 h 42"/>
                    <a:gd name="T20" fmla="*/ 63805452 w 23"/>
                    <a:gd name="T21" fmla="*/ 215480068 h 42"/>
                    <a:gd name="T22" fmla="*/ 63805452 w 23"/>
                    <a:gd name="T23" fmla="*/ 223200561 h 42"/>
                    <a:gd name="T24" fmla="*/ 76334872 w 23"/>
                    <a:gd name="T25" fmla="*/ 223200561 h 42"/>
                    <a:gd name="T26" fmla="*/ 63805452 w 23"/>
                    <a:gd name="T27" fmla="*/ 215480068 h 42"/>
                    <a:gd name="T28" fmla="*/ 76334872 w 23"/>
                    <a:gd name="T29" fmla="*/ 215480068 h 42"/>
                    <a:gd name="T30" fmla="*/ 88789614 w 23"/>
                    <a:gd name="T31" fmla="*/ 229677778 h 42"/>
                    <a:gd name="T32" fmla="*/ 100753866 w 23"/>
                    <a:gd name="T33" fmla="*/ 260954128 h 42"/>
                    <a:gd name="T34" fmla="*/ 100753866 w 23"/>
                    <a:gd name="T35" fmla="*/ 284454226 h 42"/>
                    <a:gd name="T36" fmla="*/ 113297816 w 23"/>
                    <a:gd name="T37" fmla="*/ 298638503 h 42"/>
                    <a:gd name="T38" fmla="*/ 125734561 w 23"/>
                    <a:gd name="T39" fmla="*/ 322462696 h 42"/>
                    <a:gd name="T40" fmla="*/ 253441506 w 23"/>
                    <a:gd name="T41" fmla="*/ 306696835 h 42"/>
                    <a:gd name="T42" fmla="*/ 239036071 w 23"/>
                    <a:gd name="T43" fmla="*/ 298638503 h 42"/>
                    <a:gd name="T44" fmla="*/ 226598424 w 23"/>
                    <a:gd name="T45" fmla="*/ 290847881 h 42"/>
                    <a:gd name="T46" fmla="*/ 226598424 w 23"/>
                    <a:gd name="T47" fmla="*/ 284454226 h 42"/>
                    <a:gd name="T48" fmla="*/ 239036071 w 23"/>
                    <a:gd name="T49" fmla="*/ 276733734 h 42"/>
                    <a:gd name="T50" fmla="*/ 226598424 w 23"/>
                    <a:gd name="T51" fmla="*/ 260954128 h 42"/>
                    <a:gd name="T52" fmla="*/ 226598424 w 23"/>
                    <a:gd name="T53" fmla="*/ 207435325 h 42"/>
                    <a:gd name="T54" fmla="*/ 226598424 w 23"/>
                    <a:gd name="T55" fmla="*/ 191655875 h 42"/>
                    <a:gd name="T56" fmla="*/ 239036071 w 23"/>
                    <a:gd name="T57" fmla="*/ 162027685 h 42"/>
                    <a:gd name="T58" fmla="*/ 239036071 w 23"/>
                    <a:gd name="T59" fmla="*/ 146248079 h 42"/>
                    <a:gd name="T60" fmla="*/ 239036071 w 23"/>
                    <a:gd name="T61" fmla="*/ 130482843 h 42"/>
                    <a:gd name="T62" fmla="*/ 239036071 w 23"/>
                    <a:gd name="T63" fmla="*/ 114703237 h 42"/>
                    <a:gd name="T64" fmla="*/ 239036071 w 23"/>
                    <a:gd name="T65" fmla="*/ 106915583 h 42"/>
                    <a:gd name="T66" fmla="*/ 239036071 w 23"/>
                    <a:gd name="T67" fmla="*/ 98870996 h 42"/>
                    <a:gd name="T68" fmla="*/ 278422365 w 23"/>
                    <a:gd name="T69" fmla="*/ 85077898 h 42"/>
                    <a:gd name="T70" fmla="*/ 290404594 w 23"/>
                    <a:gd name="T71" fmla="*/ 53463805 h 42"/>
                    <a:gd name="T72" fmla="*/ 278422365 w 23"/>
                    <a:gd name="T73" fmla="*/ 37684307 h 42"/>
                    <a:gd name="T74" fmla="*/ 278422365 w 23"/>
                    <a:gd name="T75" fmla="*/ 23500186 h 42"/>
                    <a:gd name="T76" fmla="*/ 278422365 w 23"/>
                    <a:gd name="T77" fmla="*/ 23500186 h 42"/>
                    <a:gd name="T78" fmla="*/ 278422365 w 23"/>
                    <a:gd name="T79" fmla="*/ 15779503 h 42"/>
                    <a:gd name="T80" fmla="*/ 265896392 w 23"/>
                    <a:gd name="T81" fmla="*/ 0 h 42"/>
                    <a:gd name="T82" fmla="*/ 0 w 23"/>
                    <a:gd name="T83" fmla="*/ 37684307 h 42"/>
                    <a:gd name="T84" fmla="*/ 0 w 23"/>
                    <a:gd name="T85" fmla="*/ 3768430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a:solidFill>
                    <a:schemeClr val="tx1"/>
                  </a:solidFill>
                  <a:round/>
                  <a:headEnd/>
                  <a:tailEnd/>
                </a:ln>
              </p:spPr>
              <p:txBody>
                <a:bodyPr/>
                <a:lstStyle/>
                <a:p>
                  <a:endParaRPr lang="en-US"/>
                </a:p>
              </p:txBody>
            </p:sp>
            <p:sp>
              <p:nvSpPr>
                <p:cNvPr id="25634" name="Freeform 23"/>
                <p:cNvSpPr>
                  <a:spLocks/>
                </p:cNvSpPr>
                <p:nvPr/>
              </p:nvSpPr>
              <p:spPr bwMode="auto">
                <a:xfrm>
                  <a:off x="2096" y="1760"/>
                  <a:ext cx="390" cy="458"/>
                </a:xfrm>
                <a:custGeom>
                  <a:avLst/>
                  <a:gdLst>
                    <a:gd name="T0" fmla="*/ 836682839 w 76"/>
                    <a:gd name="T1" fmla="*/ 708916415 h 94"/>
                    <a:gd name="T2" fmla="*/ 962148169 w 76"/>
                    <a:gd name="T3" fmla="*/ 204230280 h 94"/>
                    <a:gd name="T4" fmla="*/ 646265538 w 76"/>
                    <a:gd name="T5" fmla="*/ 173393910 h 94"/>
                    <a:gd name="T6" fmla="*/ 671299095 w 76"/>
                    <a:gd name="T7" fmla="*/ 44780361 h 94"/>
                    <a:gd name="T8" fmla="*/ 202394729 w 76"/>
                    <a:gd name="T9" fmla="*/ 0 h 94"/>
                    <a:gd name="T10" fmla="*/ 0 w 76"/>
                    <a:gd name="T11" fmla="*/ 633030634 h 94"/>
                    <a:gd name="T12" fmla="*/ 0 w 76"/>
                    <a:gd name="T13" fmla="*/ 633030634 h 94"/>
                    <a:gd name="T14" fmla="*/ 836682839 w 76"/>
                    <a:gd name="T15" fmla="*/ 708916415 h 94"/>
                    <a:gd name="T16" fmla="*/ 836682839 w 76"/>
                    <a:gd name="T17" fmla="*/ 70891641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a:solidFill>
                    <a:schemeClr val="tx1"/>
                  </a:solidFill>
                  <a:round/>
                  <a:headEnd/>
                  <a:tailEnd/>
                </a:ln>
              </p:spPr>
              <p:txBody>
                <a:bodyPr/>
                <a:lstStyle/>
                <a:p>
                  <a:endParaRPr lang="en-US"/>
                </a:p>
              </p:txBody>
            </p:sp>
            <p:sp>
              <p:nvSpPr>
                <p:cNvPr id="25635" name="Freeform 24"/>
                <p:cNvSpPr>
                  <a:spLocks/>
                </p:cNvSpPr>
                <p:nvPr/>
              </p:nvSpPr>
              <p:spPr bwMode="auto">
                <a:xfrm>
                  <a:off x="1537" y="1282"/>
                  <a:ext cx="555" cy="439"/>
                </a:xfrm>
                <a:custGeom>
                  <a:avLst/>
                  <a:gdLst>
                    <a:gd name="T0" fmla="*/ 0 w 108"/>
                    <a:gd name="T1" fmla="*/ 511131468 h 90"/>
                    <a:gd name="T2" fmla="*/ 0 w 108"/>
                    <a:gd name="T3" fmla="*/ 472042765 h 90"/>
                    <a:gd name="T4" fmla="*/ 12690395 w 108"/>
                    <a:gd name="T5" fmla="*/ 434533369 h 90"/>
                    <a:gd name="T6" fmla="*/ 24789489 w 108"/>
                    <a:gd name="T7" fmla="*/ 389397785 h 90"/>
                    <a:gd name="T8" fmla="*/ 37479890 w 108"/>
                    <a:gd name="T9" fmla="*/ 373628130 h 90"/>
                    <a:gd name="T10" fmla="*/ 65214517 w 108"/>
                    <a:gd name="T11" fmla="*/ 357921847 h 90"/>
                    <a:gd name="T12" fmla="*/ 65214517 w 108"/>
                    <a:gd name="T13" fmla="*/ 343861676 h 90"/>
                    <a:gd name="T14" fmla="*/ 127390430 w 108"/>
                    <a:gd name="T15" fmla="*/ 281393441 h 90"/>
                    <a:gd name="T16" fmla="*/ 204703922 w 108"/>
                    <a:gd name="T17" fmla="*/ 174960054 h 90"/>
                    <a:gd name="T18" fmla="*/ 257246867 w 108"/>
                    <a:gd name="T19" fmla="*/ 98351224 h 90"/>
                    <a:gd name="T20" fmla="*/ 307394680 w 108"/>
                    <a:gd name="T21" fmla="*/ 23382527 h 90"/>
                    <a:gd name="T22" fmla="*/ 307394680 w 108"/>
                    <a:gd name="T23" fmla="*/ 0 h 90"/>
                    <a:gd name="T24" fmla="*/ 347250822 w 108"/>
                    <a:gd name="T25" fmla="*/ 0 h 90"/>
                    <a:gd name="T26" fmla="*/ 384726714 w 108"/>
                    <a:gd name="T27" fmla="*/ 7690426 h 90"/>
                    <a:gd name="T28" fmla="*/ 397305394 w 108"/>
                    <a:gd name="T29" fmla="*/ 15703478 h 90"/>
                    <a:gd name="T30" fmla="*/ 449830251 w 108"/>
                    <a:gd name="T31" fmla="*/ 37512176 h 90"/>
                    <a:gd name="T32" fmla="*/ 449830251 w 108"/>
                    <a:gd name="T33" fmla="*/ 60905376 h 90"/>
                    <a:gd name="T34" fmla="*/ 462520425 w 108"/>
                    <a:gd name="T35" fmla="*/ 106364279 h 90"/>
                    <a:gd name="T36" fmla="*/ 552524462 w 108"/>
                    <a:gd name="T37" fmla="*/ 121799982 h 90"/>
                    <a:gd name="T38" fmla="*/ 617165252 w 108"/>
                    <a:gd name="T39" fmla="*/ 121799982 h 90"/>
                    <a:gd name="T40" fmla="*/ 694959457 w 108"/>
                    <a:gd name="T41" fmla="*/ 137503377 h 90"/>
                    <a:gd name="T42" fmla="*/ 782035397 w 108"/>
                    <a:gd name="T43" fmla="*/ 137503377 h 90"/>
                    <a:gd name="T44" fmla="*/ 834559595 w 108"/>
                    <a:gd name="T45" fmla="*/ 145519319 h 90"/>
                    <a:gd name="T46" fmla="*/ 872035816 w 108"/>
                    <a:gd name="T47" fmla="*/ 137503377 h 90"/>
                    <a:gd name="T48" fmla="*/ 912443751 w 108"/>
                    <a:gd name="T49" fmla="*/ 145519319 h 90"/>
                    <a:gd name="T50" fmla="*/ 949829856 w 108"/>
                    <a:gd name="T51" fmla="*/ 137503377 h 90"/>
                    <a:gd name="T52" fmla="*/ 977088159 w 108"/>
                    <a:gd name="T53" fmla="*/ 145519319 h 90"/>
                    <a:gd name="T54" fmla="*/ 1014564380 w 108"/>
                    <a:gd name="T55" fmla="*/ 145519319 h 90"/>
                    <a:gd name="T56" fmla="*/ 1334538316 w 108"/>
                    <a:gd name="T57" fmla="*/ 182975996 h 90"/>
                    <a:gd name="T58" fmla="*/ 1349604054 w 108"/>
                    <a:gd name="T59" fmla="*/ 206355763 h 90"/>
                    <a:gd name="T60" fmla="*/ 1387085208 w 108"/>
                    <a:gd name="T61" fmla="*/ 214048757 h 90"/>
                    <a:gd name="T62" fmla="*/ 1309749310 w 108"/>
                    <a:gd name="T63" fmla="*/ 304773208 h 90"/>
                    <a:gd name="T64" fmla="*/ 1297062096 w 108"/>
                    <a:gd name="T65" fmla="*/ 320479335 h 90"/>
                    <a:gd name="T66" fmla="*/ 1259694408 w 108"/>
                    <a:gd name="T67" fmla="*/ 336183042 h 90"/>
                    <a:gd name="T68" fmla="*/ 1207169552 w 108"/>
                    <a:gd name="T69" fmla="*/ 389397785 h 90"/>
                    <a:gd name="T70" fmla="*/ 1244537897 w 108"/>
                    <a:gd name="T71" fmla="*/ 404767228 h 90"/>
                    <a:gd name="T72" fmla="*/ 1244537897 w 108"/>
                    <a:gd name="T73" fmla="*/ 418827710 h 90"/>
                    <a:gd name="T74" fmla="*/ 1231958559 w 108"/>
                    <a:gd name="T75" fmla="*/ 426843497 h 90"/>
                    <a:gd name="T76" fmla="*/ 1219748233 w 108"/>
                    <a:gd name="T77" fmla="*/ 457916101 h 90"/>
                    <a:gd name="T78" fmla="*/ 667318163 w 108"/>
                    <a:gd name="T79" fmla="*/ 617495708 h 90"/>
                    <a:gd name="T80" fmla="*/ 12690395 w 108"/>
                    <a:gd name="T81" fmla="*/ 518821028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ED4213"/>
                </a:solidFill>
                <a:ln w="12700">
                  <a:solidFill>
                    <a:schemeClr val="tx1"/>
                  </a:solidFill>
                  <a:round/>
                  <a:headEnd/>
                  <a:tailEnd/>
                </a:ln>
              </p:spPr>
              <p:txBody>
                <a:bodyPr/>
                <a:lstStyle/>
                <a:p>
                  <a:endParaRPr lang="en-US"/>
                </a:p>
              </p:txBody>
            </p:sp>
            <p:sp>
              <p:nvSpPr>
                <p:cNvPr id="25636" name="Freeform 25"/>
                <p:cNvSpPr>
                  <a:spLocks/>
                </p:cNvSpPr>
                <p:nvPr/>
              </p:nvSpPr>
              <p:spPr bwMode="auto">
                <a:xfrm>
                  <a:off x="1738" y="1677"/>
                  <a:ext cx="440" cy="649"/>
                </a:xfrm>
                <a:custGeom>
                  <a:avLst/>
                  <a:gdLst>
                    <a:gd name="T0" fmla="*/ 161047106 w 86"/>
                    <a:gd name="T1" fmla="*/ 0 h 133"/>
                    <a:gd name="T2" fmla="*/ 0 w 86"/>
                    <a:gd name="T3" fmla="*/ 390602335 h 133"/>
                    <a:gd name="T4" fmla="*/ 689241623 w 86"/>
                    <a:gd name="T5" fmla="*/ 1018104668 h 133"/>
                    <a:gd name="T6" fmla="*/ 689241623 w 86"/>
                    <a:gd name="T7" fmla="*/ 1010395840 h 133"/>
                    <a:gd name="T8" fmla="*/ 689241623 w 86"/>
                    <a:gd name="T9" fmla="*/ 1002361595 h 133"/>
                    <a:gd name="T10" fmla="*/ 701459785 w 86"/>
                    <a:gd name="T11" fmla="*/ 972445695 h 133"/>
                    <a:gd name="T12" fmla="*/ 701459785 w 86"/>
                    <a:gd name="T13" fmla="*/ 964737491 h 133"/>
                    <a:gd name="T14" fmla="*/ 701459785 w 86"/>
                    <a:gd name="T15" fmla="*/ 903673353 h 133"/>
                    <a:gd name="T16" fmla="*/ 701459785 w 86"/>
                    <a:gd name="T17" fmla="*/ 880222701 h 133"/>
                    <a:gd name="T18" fmla="*/ 701459785 w 86"/>
                    <a:gd name="T19" fmla="*/ 872174089 h 133"/>
                    <a:gd name="T20" fmla="*/ 737617212 w 86"/>
                    <a:gd name="T21" fmla="*/ 872174089 h 133"/>
                    <a:gd name="T22" fmla="*/ 761560407 w 86"/>
                    <a:gd name="T23" fmla="*/ 872174089 h 133"/>
                    <a:gd name="T24" fmla="*/ 773308362 w 86"/>
                    <a:gd name="T25" fmla="*/ 880222701 h 133"/>
                    <a:gd name="T26" fmla="*/ 773308362 w 86"/>
                    <a:gd name="T27" fmla="*/ 887930280 h 133"/>
                    <a:gd name="T28" fmla="*/ 785504257 w 86"/>
                    <a:gd name="T29" fmla="*/ 895625367 h 133"/>
                    <a:gd name="T30" fmla="*/ 811765085 w 86"/>
                    <a:gd name="T31" fmla="*/ 895625367 h 133"/>
                    <a:gd name="T32" fmla="*/ 835708935 w 86"/>
                    <a:gd name="T33" fmla="*/ 842271931 h 133"/>
                    <a:gd name="T34" fmla="*/ 860119062 w 86"/>
                    <a:gd name="T35" fmla="*/ 773498964 h 133"/>
                    <a:gd name="T36" fmla="*/ 1056861125 w 86"/>
                    <a:gd name="T37" fmla="*/ 130174194 h 133"/>
                    <a:gd name="T38" fmla="*/ 602810592 w 86"/>
                    <a:gd name="T39" fmla="*/ 69109802 h 133"/>
                    <a:gd name="T40" fmla="*/ 161047106 w 86"/>
                    <a:gd name="T41" fmla="*/ 0 h 133"/>
                    <a:gd name="T42" fmla="*/ 16104710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a:solidFill>
                    <a:schemeClr val="tx1"/>
                  </a:solidFill>
                  <a:round/>
                  <a:headEnd/>
                  <a:tailEnd/>
                </a:ln>
              </p:spPr>
              <p:txBody>
                <a:bodyPr/>
                <a:lstStyle/>
                <a:p>
                  <a:endParaRPr lang="en-US"/>
                </a:p>
              </p:txBody>
            </p:sp>
            <p:sp>
              <p:nvSpPr>
                <p:cNvPr id="25637" name="Freeform 26"/>
                <p:cNvSpPr>
                  <a:spLocks/>
                </p:cNvSpPr>
                <p:nvPr/>
              </p:nvSpPr>
              <p:spPr bwMode="auto">
                <a:xfrm>
                  <a:off x="1968" y="2170"/>
                  <a:ext cx="467" cy="517"/>
                </a:xfrm>
                <a:custGeom>
                  <a:avLst/>
                  <a:gdLst>
                    <a:gd name="T0" fmla="*/ 987645344 w 91"/>
                    <a:gd name="T1" fmla="*/ 807663176 h 106"/>
                    <a:gd name="T2" fmla="*/ 1153100002 w 91"/>
                    <a:gd name="T3" fmla="*/ 76559308 h 106"/>
                    <a:gd name="T4" fmla="*/ 316099898 w 91"/>
                    <a:gd name="T5" fmla="*/ 0 h 106"/>
                    <a:gd name="T6" fmla="*/ 316099898 w 91"/>
                    <a:gd name="T7" fmla="*/ 0 h 106"/>
                    <a:gd name="T8" fmla="*/ 291533284 w 91"/>
                    <a:gd name="T9" fmla="*/ 68872711 h 106"/>
                    <a:gd name="T10" fmla="*/ 266507019 w 91"/>
                    <a:gd name="T11" fmla="*/ 121670511 h 106"/>
                    <a:gd name="T12" fmla="*/ 241939584 w 91"/>
                    <a:gd name="T13" fmla="*/ 121670511 h 106"/>
                    <a:gd name="T14" fmla="*/ 227032867 w 91"/>
                    <a:gd name="T15" fmla="*/ 113983250 h 106"/>
                    <a:gd name="T16" fmla="*/ 227032867 w 91"/>
                    <a:gd name="T17" fmla="*/ 106296613 h 106"/>
                    <a:gd name="T18" fmla="*/ 214575323 w 91"/>
                    <a:gd name="T19" fmla="*/ 98286900 h 106"/>
                    <a:gd name="T20" fmla="*/ 190007888 w 91"/>
                    <a:gd name="T21" fmla="*/ 98286900 h 106"/>
                    <a:gd name="T22" fmla="*/ 152979829 w 91"/>
                    <a:gd name="T23" fmla="*/ 98286900 h 106"/>
                    <a:gd name="T24" fmla="*/ 152979829 w 91"/>
                    <a:gd name="T25" fmla="*/ 106296613 h 106"/>
                    <a:gd name="T26" fmla="*/ 152979829 w 91"/>
                    <a:gd name="T27" fmla="*/ 129680224 h 106"/>
                    <a:gd name="T28" fmla="*/ 152979829 w 91"/>
                    <a:gd name="T29" fmla="*/ 190540237 h 106"/>
                    <a:gd name="T30" fmla="*/ 152979829 w 91"/>
                    <a:gd name="T31" fmla="*/ 198226795 h 106"/>
                    <a:gd name="T32" fmla="*/ 138076068 w 91"/>
                    <a:gd name="T33" fmla="*/ 228033300 h 106"/>
                    <a:gd name="T34" fmla="*/ 138076068 w 91"/>
                    <a:gd name="T35" fmla="*/ 235719859 h 106"/>
                    <a:gd name="T36" fmla="*/ 138076068 w 91"/>
                    <a:gd name="T37" fmla="*/ 243729650 h 106"/>
                    <a:gd name="T38" fmla="*/ 138076068 w 91"/>
                    <a:gd name="T39" fmla="*/ 259412421 h 106"/>
                    <a:gd name="T40" fmla="*/ 138076068 w 91"/>
                    <a:gd name="T41" fmla="*/ 267099604 h 106"/>
                    <a:gd name="T42" fmla="*/ 138076068 w 91"/>
                    <a:gd name="T43" fmla="*/ 274786006 h 106"/>
                    <a:gd name="T44" fmla="*/ 152979829 w 91"/>
                    <a:gd name="T45" fmla="*/ 288840598 h 106"/>
                    <a:gd name="T46" fmla="*/ 152979829 w 91"/>
                    <a:gd name="T47" fmla="*/ 296850545 h 106"/>
                    <a:gd name="T48" fmla="*/ 152979829 w 91"/>
                    <a:gd name="T49" fmla="*/ 312210084 h 106"/>
                    <a:gd name="T50" fmla="*/ 165455438 w 91"/>
                    <a:gd name="T51" fmla="*/ 327906824 h 106"/>
                    <a:gd name="T52" fmla="*/ 165455438 w 91"/>
                    <a:gd name="T53" fmla="*/ 327906824 h 106"/>
                    <a:gd name="T54" fmla="*/ 177550343 w 91"/>
                    <a:gd name="T55" fmla="*/ 335916927 h 106"/>
                    <a:gd name="T56" fmla="*/ 190007888 w 91"/>
                    <a:gd name="T57" fmla="*/ 350023336 h 106"/>
                    <a:gd name="T58" fmla="*/ 177550343 w 91"/>
                    <a:gd name="T59" fmla="*/ 350023336 h 106"/>
                    <a:gd name="T60" fmla="*/ 177550343 w 91"/>
                    <a:gd name="T61" fmla="*/ 350023336 h 106"/>
                    <a:gd name="T62" fmla="*/ 152979829 w 91"/>
                    <a:gd name="T63" fmla="*/ 357710675 h 106"/>
                    <a:gd name="T64" fmla="*/ 126074234 w 91"/>
                    <a:gd name="T65" fmla="*/ 365397078 h 106"/>
                    <a:gd name="T66" fmla="*/ 113527190 w 91"/>
                    <a:gd name="T67" fmla="*/ 381079849 h 106"/>
                    <a:gd name="T68" fmla="*/ 88956881 w 91"/>
                    <a:gd name="T69" fmla="*/ 418572912 h 106"/>
                    <a:gd name="T70" fmla="*/ 64023010 w 91"/>
                    <a:gd name="T71" fmla="*/ 441956445 h 106"/>
                    <a:gd name="T72" fmla="*/ 37025092 w 91"/>
                    <a:gd name="T73" fmla="*/ 441956445 h 106"/>
                    <a:gd name="T74" fmla="*/ 37025092 w 91"/>
                    <a:gd name="T75" fmla="*/ 449966236 h 106"/>
                    <a:gd name="T76" fmla="*/ 51931799 w 91"/>
                    <a:gd name="T77" fmla="*/ 457639528 h 106"/>
                    <a:gd name="T78" fmla="*/ 37025092 w 91"/>
                    <a:gd name="T79" fmla="*/ 465326243 h 106"/>
                    <a:gd name="T80" fmla="*/ 37025092 w 91"/>
                    <a:gd name="T81" fmla="*/ 479380211 h 106"/>
                    <a:gd name="T82" fmla="*/ 37025092 w 91"/>
                    <a:gd name="T83" fmla="*/ 487390002 h 106"/>
                    <a:gd name="T84" fmla="*/ 64023010 w 91"/>
                    <a:gd name="T85" fmla="*/ 503073709 h 106"/>
                    <a:gd name="T86" fmla="*/ 76498618 w 91"/>
                    <a:gd name="T87" fmla="*/ 510760112 h 106"/>
                    <a:gd name="T88" fmla="*/ 64023010 w 91"/>
                    <a:gd name="T89" fmla="*/ 510760112 h 106"/>
                    <a:gd name="T90" fmla="*/ 64023010 w 91"/>
                    <a:gd name="T91" fmla="*/ 526456929 h 106"/>
                    <a:gd name="T92" fmla="*/ 51931799 w 91"/>
                    <a:gd name="T93" fmla="*/ 532553860 h 106"/>
                    <a:gd name="T94" fmla="*/ 37025092 w 91"/>
                    <a:gd name="T95" fmla="*/ 532553860 h 106"/>
                    <a:gd name="T96" fmla="*/ 12475583 w 91"/>
                    <a:gd name="T97" fmla="*/ 526456929 h 106"/>
                    <a:gd name="T98" fmla="*/ 0 w 91"/>
                    <a:gd name="T99" fmla="*/ 555937080 h 106"/>
                    <a:gd name="T100" fmla="*/ 619631404 w 91"/>
                    <a:gd name="T101" fmla="*/ 776283275 h 106"/>
                    <a:gd name="T102" fmla="*/ 987645344 w 91"/>
                    <a:gd name="T103" fmla="*/ 807663176 h 106"/>
                    <a:gd name="T104" fmla="*/ 987645344 w 91"/>
                    <a:gd name="T105" fmla="*/ 807663176 h 106"/>
                    <a:gd name="T106" fmla="*/ 987645344 w 91"/>
                    <a:gd name="T107" fmla="*/ 807663176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ED4213"/>
                </a:solidFill>
                <a:ln w="12700">
                  <a:solidFill>
                    <a:schemeClr val="tx1"/>
                  </a:solidFill>
                  <a:round/>
                  <a:headEnd/>
                  <a:tailEnd/>
                </a:ln>
              </p:spPr>
              <p:txBody>
                <a:bodyPr/>
                <a:lstStyle/>
                <a:p>
                  <a:endParaRPr lang="en-US"/>
                </a:p>
              </p:txBody>
            </p:sp>
            <p:sp>
              <p:nvSpPr>
                <p:cNvPr id="25638" name="Freeform 27"/>
                <p:cNvSpPr>
                  <a:spLocks/>
                </p:cNvSpPr>
                <p:nvPr/>
              </p:nvSpPr>
              <p:spPr bwMode="auto">
                <a:xfrm>
                  <a:off x="3265" y="1248"/>
                  <a:ext cx="456" cy="487"/>
                </a:xfrm>
                <a:custGeom>
                  <a:avLst/>
                  <a:gdLst>
                    <a:gd name="T0" fmla="*/ 99731080 w 89"/>
                    <a:gd name="T1" fmla="*/ 517598870 h 100"/>
                    <a:gd name="T2" fmla="*/ 48481432 w 89"/>
                    <a:gd name="T3" fmla="*/ 480632075 h 100"/>
                    <a:gd name="T4" fmla="*/ 87412239 w 89"/>
                    <a:gd name="T5" fmla="*/ 449910722 h 100"/>
                    <a:gd name="T6" fmla="*/ 87412239 w 89"/>
                    <a:gd name="T7" fmla="*/ 420799195 h 100"/>
                    <a:gd name="T8" fmla="*/ 63116465 w 89"/>
                    <a:gd name="T9" fmla="*/ 352776303 h 100"/>
                    <a:gd name="T10" fmla="*/ 63116465 w 89"/>
                    <a:gd name="T11" fmla="*/ 322107078 h 100"/>
                    <a:gd name="T12" fmla="*/ 48481432 w 89"/>
                    <a:gd name="T13" fmla="*/ 248054582 h 100"/>
                    <a:gd name="T14" fmla="*/ 24186303 w 89"/>
                    <a:gd name="T15" fmla="*/ 195557868 h 100"/>
                    <a:gd name="T16" fmla="*/ 0 w 89"/>
                    <a:gd name="T17" fmla="*/ 120250977 h 100"/>
                    <a:gd name="T18" fmla="*/ 12318785 w 89"/>
                    <a:gd name="T19" fmla="*/ 89208905 h 100"/>
                    <a:gd name="T20" fmla="*/ 0 w 89"/>
                    <a:gd name="T21" fmla="*/ 52493928 h 100"/>
                    <a:gd name="T22" fmla="*/ 287329908 w 89"/>
                    <a:gd name="T23" fmla="*/ 23133633 h 100"/>
                    <a:gd name="T24" fmla="*/ 311516385 w 89"/>
                    <a:gd name="T25" fmla="*/ 7604374 h 100"/>
                    <a:gd name="T26" fmla="*/ 348130078 w 89"/>
                    <a:gd name="T27" fmla="*/ 37033290 h 100"/>
                    <a:gd name="T28" fmla="*/ 348130078 w 89"/>
                    <a:gd name="T29" fmla="*/ 75627434 h 100"/>
                    <a:gd name="T30" fmla="*/ 398931863 w 89"/>
                    <a:gd name="T31" fmla="*/ 89208905 h 100"/>
                    <a:gd name="T32" fmla="*/ 423587416 w 89"/>
                    <a:gd name="T33" fmla="*/ 97131029 h 100"/>
                    <a:gd name="T34" fmla="*/ 474384938 w 89"/>
                    <a:gd name="T35" fmla="*/ 97131029 h 100"/>
                    <a:gd name="T36" fmla="*/ 486795675 w 89"/>
                    <a:gd name="T37" fmla="*/ 104721760 h 100"/>
                    <a:gd name="T38" fmla="*/ 535185682 w 89"/>
                    <a:gd name="T39" fmla="*/ 97131029 h 100"/>
                    <a:gd name="T40" fmla="*/ 634919508 w 89"/>
                    <a:gd name="T41" fmla="*/ 104721760 h 100"/>
                    <a:gd name="T42" fmla="*/ 647239743 w 89"/>
                    <a:gd name="T43" fmla="*/ 112660792 h 100"/>
                    <a:gd name="T44" fmla="*/ 661983888 w 89"/>
                    <a:gd name="T45" fmla="*/ 112660792 h 100"/>
                    <a:gd name="T46" fmla="*/ 673850623 w 89"/>
                    <a:gd name="T47" fmla="*/ 135714430 h 100"/>
                    <a:gd name="T48" fmla="*/ 710446855 w 89"/>
                    <a:gd name="T49" fmla="*/ 127790125 h 100"/>
                    <a:gd name="T50" fmla="*/ 734650548 w 89"/>
                    <a:gd name="T51" fmla="*/ 127790125 h 100"/>
                    <a:gd name="T52" fmla="*/ 773581990 w 89"/>
                    <a:gd name="T53" fmla="*/ 143316537 h 100"/>
                    <a:gd name="T54" fmla="*/ 798328702 w 89"/>
                    <a:gd name="T55" fmla="*/ 157218552 h 100"/>
                    <a:gd name="T56" fmla="*/ 846704609 w 89"/>
                    <a:gd name="T57" fmla="*/ 157218552 h 100"/>
                    <a:gd name="T58" fmla="*/ 909912540 w 89"/>
                    <a:gd name="T59" fmla="*/ 135714430 h 100"/>
                    <a:gd name="T60" fmla="*/ 1009645055 w 89"/>
                    <a:gd name="T61" fmla="*/ 149362192 h 100"/>
                    <a:gd name="T62" fmla="*/ 1034300608 w 89"/>
                    <a:gd name="T63" fmla="*/ 149362192 h 100"/>
                    <a:gd name="T64" fmla="*/ 1073230083 w 89"/>
                    <a:gd name="T65" fmla="*/ 157218552 h 100"/>
                    <a:gd name="T66" fmla="*/ 1085097802 w 89"/>
                    <a:gd name="T67" fmla="*/ 164822801 h 100"/>
                    <a:gd name="T68" fmla="*/ 1009645055 w 89"/>
                    <a:gd name="T69" fmla="*/ 187953502 h 100"/>
                    <a:gd name="T70" fmla="*/ 973047676 w 89"/>
                    <a:gd name="T71" fmla="*/ 209460350 h 100"/>
                    <a:gd name="T72" fmla="*/ 909912540 w 89"/>
                    <a:gd name="T73" fmla="*/ 224989646 h 100"/>
                    <a:gd name="T74" fmla="*/ 734650548 w 89"/>
                    <a:gd name="T75" fmla="*/ 329711367 h 100"/>
                    <a:gd name="T76" fmla="*/ 710446855 w 89"/>
                    <a:gd name="T77" fmla="*/ 345171937 h 100"/>
                    <a:gd name="T78" fmla="*/ 710446855 w 89"/>
                    <a:gd name="T79" fmla="*/ 420799195 h 100"/>
                    <a:gd name="T80" fmla="*/ 647239743 w 89"/>
                    <a:gd name="T81" fmla="*/ 442306044 h 100"/>
                    <a:gd name="T82" fmla="*/ 647239743 w 89"/>
                    <a:gd name="T83" fmla="*/ 457514777 h 100"/>
                    <a:gd name="T84" fmla="*/ 647239743 w 89"/>
                    <a:gd name="T85" fmla="*/ 488504798 h 100"/>
                    <a:gd name="T86" fmla="*/ 661983888 w 89"/>
                    <a:gd name="T87" fmla="*/ 517598870 h 100"/>
                    <a:gd name="T88" fmla="*/ 647239743 w 89"/>
                    <a:gd name="T89" fmla="*/ 548657773 h 100"/>
                    <a:gd name="T90" fmla="*/ 661983888 w 89"/>
                    <a:gd name="T91" fmla="*/ 593226441 h 100"/>
                    <a:gd name="T92" fmla="*/ 686260705 w 89"/>
                    <a:gd name="T93" fmla="*/ 600830807 h 100"/>
                    <a:gd name="T94" fmla="*/ 722784140 w 89"/>
                    <a:gd name="T95" fmla="*/ 607194064 h 100"/>
                    <a:gd name="T96" fmla="*/ 734650548 w 89"/>
                    <a:gd name="T97" fmla="*/ 622337656 h 100"/>
                    <a:gd name="T98" fmla="*/ 798328702 w 89"/>
                    <a:gd name="T99" fmla="*/ 653393130 h 100"/>
                    <a:gd name="T100" fmla="*/ 898063840 w 89"/>
                    <a:gd name="T101" fmla="*/ 690361327 h 100"/>
                    <a:gd name="T102" fmla="*/ 898063840 w 89"/>
                    <a:gd name="T103" fmla="*/ 713478002 h 100"/>
                    <a:gd name="T104" fmla="*/ 99731080 w 89"/>
                    <a:gd name="T105" fmla="*/ 750511185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ED4213"/>
                </a:solidFill>
                <a:ln w="12700">
                  <a:solidFill>
                    <a:schemeClr val="tx1"/>
                  </a:solidFill>
                  <a:round/>
                  <a:headEnd/>
                  <a:tailEnd/>
                </a:ln>
              </p:spPr>
              <p:txBody>
                <a:bodyPr/>
                <a:lstStyle/>
                <a:p>
                  <a:endParaRPr lang="en-US"/>
                </a:p>
              </p:txBody>
            </p:sp>
            <p:sp>
              <p:nvSpPr>
                <p:cNvPr id="25639" name="Freeform 28"/>
                <p:cNvSpPr>
                  <a:spLocks/>
                </p:cNvSpPr>
                <p:nvPr/>
              </p:nvSpPr>
              <p:spPr bwMode="auto">
                <a:xfrm>
                  <a:off x="3634" y="1799"/>
                  <a:ext cx="277" cy="463"/>
                </a:xfrm>
                <a:custGeom>
                  <a:avLst/>
                  <a:gdLst>
                    <a:gd name="T0" fmla="*/ 113173509 w 54"/>
                    <a:gd name="T1" fmla="*/ 15612925 h 95"/>
                    <a:gd name="T2" fmla="*/ 152415575 w 54"/>
                    <a:gd name="T3" fmla="*/ 37228414 h 95"/>
                    <a:gd name="T4" fmla="*/ 189345574 w 54"/>
                    <a:gd name="T5" fmla="*/ 60479965 h 95"/>
                    <a:gd name="T6" fmla="*/ 189345574 w 54"/>
                    <a:gd name="T7" fmla="*/ 90069281 h 95"/>
                    <a:gd name="T8" fmla="*/ 176904297 w 54"/>
                    <a:gd name="T9" fmla="*/ 113320880 h 95"/>
                    <a:gd name="T10" fmla="*/ 137569364 w 54"/>
                    <a:gd name="T11" fmla="*/ 144211061 h 95"/>
                    <a:gd name="T12" fmla="*/ 113173509 w 54"/>
                    <a:gd name="T13" fmla="*/ 150549266 h 95"/>
                    <a:gd name="T14" fmla="*/ 63727197 w 54"/>
                    <a:gd name="T15" fmla="*/ 158187847 h 95"/>
                    <a:gd name="T16" fmla="*/ 51776148 w 54"/>
                    <a:gd name="T17" fmla="*/ 181439407 h 95"/>
                    <a:gd name="T18" fmla="*/ 76264911 w 54"/>
                    <a:gd name="T19" fmla="*/ 204691162 h 95"/>
                    <a:gd name="T20" fmla="*/ 51776148 w 54"/>
                    <a:gd name="T21" fmla="*/ 257532487 h 95"/>
                    <a:gd name="T22" fmla="*/ 12423359 w 54"/>
                    <a:gd name="T23" fmla="*/ 271508649 h 95"/>
                    <a:gd name="T24" fmla="*/ 0 w 54"/>
                    <a:gd name="T25" fmla="*/ 294760092 h 95"/>
                    <a:gd name="T26" fmla="*/ 0 w 54"/>
                    <a:gd name="T27" fmla="*/ 310373344 h 95"/>
                    <a:gd name="T28" fmla="*/ 12423359 w 54"/>
                    <a:gd name="T29" fmla="*/ 362878814 h 95"/>
                    <a:gd name="T30" fmla="*/ 63727197 w 54"/>
                    <a:gd name="T31" fmla="*/ 400107199 h 95"/>
                    <a:gd name="T32" fmla="*/ 125600341 w 54"/>
                    <a:gd name="T33" fmla="*/ 431330272 h 95"/>
                    <a:gd name="T34" fmla="*/ 164953125 w 54"/>
                    <a:gd name="T35" fmla="*/ 484171285 h 95"/>
                    <a:gd name="T36" fmla="*/ 189345574 w 54"/>
                    <a:gd name="T37" fmla="*/ 468561152 h 95"/>
                    <a:gd name="T38" fmla="*/ 238773686 w 54"/>
                    <a:gd name="T39" fmla="*/ 491810100 h 95"/>
                    <a:gd name="T40" fmla="*/ 238773686 w 54"/>
                    <a:gd name="T41" fmla="*/ 521399670 h 95"/>
                    <a:gd name="T42" fmla="*/ 201861703 w 54"/>
                    <a:gd name="T43" fmla="*/ 552289928 h 95"/>
                    <a:gd name="T44" fmla="*/ 238773686 w 54"/>
                    <a:gd name="T45" fmla="*/ 589518001 h 95"/>
                    <a:gd name="T46" fmla="*/ 302522243 w 54"/>
                    <a:gd name="T47" fmla="*/ 612770068 h 95"/>
                    <a:gd name="T48" fmla="*/ 366249707 w 54"/>
                    <a:gd name="T49" fmla="*/ 657636489 h 95"/>
                    <a:gd name="T50" fmla="*/ 378673092 w 54"/>
                    <a:gd name="T51" fmla="*/ 673249741 h 95"/>
                    <a:gd name="T52" fmla="*/ 366249707 w 54"/>
                    <a:gd name="T53" fmla="*/ 688861745 h 95"/>
                    <a:gd name="T54" fmla="*/ 403161691 w 54"/>
                    <a:gd name="T55" fmla="*/ 718452562 h 95"/>
                    <a:gd name="T56" fmla="*/ 415585404 w 54"/>
                    <a:gd name="T57" fmla="*/ 710477502 h 95"/>
                    <a:gd name="T58" fmla="*/ 428119425 w 54"/>
                    <a:gd name="T59" fmla="*/ 694864874 h 95"/>
                    <a:gd name="T60" fmla="*/ 479422601 w 54"/>
                    <a:gd name="T61" fmla="*/ 688861745 h 95"/>
                    <a:gd name="T62" fmla="*/ 528758626 w 54"/>
                    <a:gd name="T63" fmla="*/ 702838687 h 95"/>
                    <a:gd name="T64" fmla="*/ 543626176 w 54"/>
                    <a:gd name="T65" fmla="*/ 673249741 h 95"/>
                    <a:gd name="T66" fmla="*/ 555594542 w 54"/>
                    <a:gd name="T67" fmla="*/ 657636489 h 95"/>
                    <a:gd name="T68" fmla="*/ 605022819 w 54"/>
                    <a:gd name="T69" fmla="*/ 642359015 h 95"/>
                    <a:gd name="T70" fmla="*/ 592506854 w 54"/>
                    <a:gd name="T71" fmla="*/ 628382072 h 95"/>
                    <a:gd name="T72" fmla="*/ 592506854 w 54"/>
                    <a:gd name="T73" fmla="*/ 612770068 h 95"/>
                    <a:gd name="T74" fmla="*/ 605022819 w 54"/>
                    <a:gd name="T75" fmla="*/ 605131253 h 95"/>
                    <a:gd name="T76" fmla="*/ 605022819 w 54"/>
                    <a:gd name="T77" fmla="*/ 597157441 h 95"/>
                    <a:gd name="T78" fmla="*/ 605022819 w 54"/>
                    <a:gd name="T79" fmla="*/ 552289928 h 95"/>
                    <a:gd name="T80" fmla="*/ 656798741 w 54"/>
                    <a:gd name="T81" fmla="*/ 513428041 h 95"/>
                    <a:gd name="T82" fmla="*/ 681195417 w 54"/>
                    <a:gd name="T83" fmla="*/ 484171285 h 95"/>
                    <a:gd name="T84" fmla="*/ 656798741 w 54"/>
                    <a:gd name="T85" fmla="*/ 431330272 h 95"/>
                    <a:gd name="T86" fmla="*/ 656798741 w 54"/>
                    <a:gd name="T87" fmla="*/ 408081636 h 95"/>
                    <a:gd name="T88" fmla="*/ 617447188 w 54"/>
                    <a:gd name="T89" fmla="*/ 97708408 h 95"/>
                    <a:gd name="T90" fmla="*/ 605022819 w 54"/>
                    <a:gd name="T91" fmla="*/ 83731700 h 95"/>
                    <a:gd name="T92" fmla="*/ 580538160 w 54"/>
                    <a:gd name="T93" fmla="*/ 44867064 h 95"/>
                    <a:gd name="T94" fmla="*/ 555594542 w 54"/>
                    <a:gd name="T95" fmla="*/ 23251589 h 95"/>
                    <a:gd name="T96" fmla="*/ 555594542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66D"/>
                </a:solidFill>
                <a:ln w="12700">
                  <a:solidFill>
                    <a:schemeClr val="tx1"/>
                  </a:solidFill>
                  <a:round/>
                  <a:headEnd/>
                  <a:tailEnd/>
                </a:ln>
              </p:spPr>
              <p:txBody>
                <a:bodyPr/>
                <a:lstStyle/>
                <a:p>
                  <a:endParaRPr lang="en-US"/>
                </a:p>
              </p:txBody>
            </p:sp>
            <p:sp>
              <p:nvSpPr>
                <p:cNvPr id="25640" name="Freeform 29"/>
                <p:cNvSpPr>
                  <a:spLocks/>
                </p:cNvSpPr>
                <p:nvPr/>
              </p:nvSpPr>
              <p:spPr bwMode="auto">
                <a:xfrm>
                  <a:off x="4244" y="1896"/>
                  <a:ext cx="314" cy="293"/>
                </a:xfrm>
                <a:custGeom>
                  <a:avLst/>
                  <a:gdLst>
                    <a:gd name="T0" fmla="*/ 261234016 w 61"/>
                    <a:gd name="T1" fmla="*/ 0 h 60"/>
                    <a:gd name="T2" fmla="*/ 261234016 w 61"/>
                    <a:gd name="T3" fmla="*/ 23568846 h 60"/>
                    <a:gd name="T4" fmla="*/ 274071074 w 61"/>
                    <a:gd name="T5" fmla="*/ 37809580 h 60"/>
                    <a:gd name="T6" fmla="*/ 248414418 w 61"/>
                    <a:gd name="T7" fmla="*/ 99606497 h 60"/>
                    <a:gd name="T8" fmla="*/ 248414418 w 61"/>
                    <a:gd name="T9" fmla="*/ 115094473 h 60"/>
                    <a:gd name="T10" fmla="*/ 236155696 w 61"/>
                    <a:gd name="T11" fmla="*/ 146813629 h 60"/>
                    <a:gd name="T12" fmla="*/ 195171891 w 61"/>
                    <a:gd name="T13" fmla="*/ 169135106 h 60"/>
                    <a:gd name="T14" fmla="*/ 170075412 w 61"/>
                    <a:gd name="T15" fmla="*/ 176877804 h 60"/>
                    <a:gd name="T16" fmla="*/ 144401048 w 61"/>
                    <a:gd name="T17" fmla="*/ 184636755 h 60"/>
                    <a:gd name="T18" fmla="*/ 129666813 w 61"/>
                    <a:gd name="T19" fmla="*/ 200530165 h 60"/>
                    <a:gd name="T20" fmla="*/ 116833050 w 61"/>
                    <a:gd name="T21" fmla="*/ 232182595 h 60"/>
                    <a:gd name="T22" fmla="*/ 78917487 w 61"/>
                    <a:gd name="T23" fmla="*/ 232182595 h 60"/>
                    <a:gd name="T24" fmla="*/ 53243124 w 61"/>
                    <a:gd name="T25" fmla="*/ 262246888 h 60"/>
                    <a:gd name="T26" fmla="*/ 53243124 w 61"/>
                    <a:gd name="T27" fmla="*/ 293641166 h 60"/>
                    <a:gd name="T28" fmla="*/ 25190052 w 61"/>
                    <a:gd name="T29" fmla="*/ 315949320 h 60"/>
                    <a:gd name="T30" fmla="*/ 0 w 61"/>
                    <a:gd name="T31" fmla="*/ 331789209 h 60"/>
                    <a:gd name="T32" fmla="*/ 0 w 61"/>
                    <a:gd name="T33" fmla="*/ 355424536 h 60"/>
                    <a:gd name="T34" fmla="*/ 37915573 w 61"/>
                    <a:gd name="T35" fmla="*/ 393234184 h 60"/>
                    <a:gd name="T36" fmla="*/ 78917487 w 61"/>
                    <a:gd name="T37" fmla="*/ 416885763 h 60"/>
                    <a:gd name="T38" fmla="*/ 103995168 w 61"/>
                    <a:gd name="T39" fmla="*/ 416885763 h 60"/>
                    <a:gd name="T40" fmla="*/ 103995168 w 61"/>
                    <a:gd name="T41" fmla="*/ 424953184 h 60"/>
                    <a:gd name="T42" fmla="*/ 129666813 w 61"/>
                    <a:gd name="T43" fmla="*/ 424953184 h 60"/>
                    <a:gd name="T44" fmla="*/ 129666813 w 61"/>
                    <a:gd name="T45" fmla="*/ 439193762 h 60"/>
                    <a:gd name="T46" fmla="*/ 195171891 w 61"/>
                    <a:gd name="T47" fmla="*/ 462776584 h 60"/>
                    <a:gd name="T48" fmla="*/ 236155696 w 61"/>
                    <a:gd name="T49" fmla="*/ 454692598 h 60"/>
                    <a:gd name="T50" fmla="*/ 248414418 w 61"/>
                    <a:gd name="T51" fmla="*/ 439193762 h 60"/>
                    <a:gd name="T52" fmla="*/ 274071074 w 61"/>
                    <a:gd name="T53" fmla="*/ 454692598 h 60"/>
                    <a:gd name="T54" fmla="*/ 327313436 w 61"/>
                    <a:gd name="T55" fmla="*/ 439193762 h 60"/>
                    <a:gd name="T56" fmla="*/ 340150823 w 61"/>
                    <a:gd name="T57" fmla="*/ 424953184 h 60"/>
                    <a:gd name="T58" fmla="*/ 390899882 w 61"/>
                    <a:gd name="T59" fmla="*/ 409060556 h 60"/>
                    <a:gd name="T60" fmla="*/ 431326764 w 61"/>
                    <a:gd name="T61" fmla="*/ 393234184 h 60"/>
                    <a:gd name="T62" fmla="*/ 431326764 w 61"/>
                    <a:gd name="T63" fmla="*/ 369665427 h 60"/>
                    <a:gd name="T64" fmla="*/ 497388889 w 61"/>
                    <a:gd name="T65" fmla="*/ 246420516 h 60"/>
                    <a:gd name="T66" fmla="*/ 522485162 w 61"/>
                    <a:gd name="T67" fmla="*/ 254162590 h 60"/>
                    <a:gd name="T68" fmla="*/ 535319255 w 61"/>
                    <a:gd name="T69" fmla="*/ 270058813 h 60"/>
                    <a:gd name="T70" fmla="*/ 573329018 w 61"/>
                    <a:gd name="T71" fmla="*/ 246420516 h 60"/>
                    <a:gd name="T72" fmla="*/ 601402794 w 61"/>
                    <a:gd name="T73" fmla="*/ 208611181 h 60"/>
                    <a:gd name="T74" fmla="*/ 639314053 w 61"/>
                    <a:gd name="T75" fmla="*/ 192718240 h 60"/>
                    <a:gd name="T76" fmla="*/ 667464918 w 61"/>
                    <a:gd name="T77" fmla="*/ 176877804 h 60"/>
                    <a:gd name="T78" fmla="*/ 680297693 w 61"/>
                    <a:gd name="T79" fmla="*/ 154895036 h 60"/>
                    <a:gd name="T80" fmla="*/ 680297693 w 61"/>
                    <a:gd name="T81" fmla="*/ 146813629 h 60"/>
                    <a:gd name="T82" fmla="*/ 680297693 w 61"/>
                    <a:gd name="T83" fmla="*/ 115094473 h 60"/>
                    <a:gd name="T84" fmla="*/ 771475034 w 61"/>
                    <a:gd name="T85" fmla="*/ 146813629 h 60"/>
                    <a:gd name="T86" fmla="*/ 784293644 w 61"/>
                    <a:gd name="T87" fmla="*/ 146813629 h 60"/>
                    <a:gd name="T88" fmla="*/ 771475034 w 61"/>
                    <a:gd name="T89" fmla="*/ 99606497 h 60"/>
                    <a:gd name="T90" fmla="*/ 758640612 w 61"/>
                    <a:gd name="T91" fmla="*/ 85369122 h 60"/>
                    <a:gd name="T92" fmla="*/ 730583967 w 61"/>
                    <a:gd name="T93" fmla="*/ 85369122 h 60"/>
                    <a:gd name="T94" fmla="*/ 667464918 w 61"/>
                    <a:gd name="T95" fmla="*/ 93111118 h 60"/>
                    <a:gd name="T96" fmla="*/ 639314053 w 61"/>
                    <a:gd name="T97" fmla="*/ 107349117 h 60"/>
                    <a:gd name="T98" fmla="*/ 601402794 w 61"/>
                    <a:gd name="T99" fmla="*/ 99606497 h 60"/>
                    <a:gd name="T100" fmla="*/ 588565736 w 61"/>
                    <a:gd name="T101" fmla="*/ 115094473 h 60"/>
                    <a:gd name="T102" fmla="*/ 548156314 w 61"/>
                    <a:gd name="T103" fmla="*/ 130987257 h 60"/>
                    <a:gd name="T104" fmla="*/ 510222323 w 61"/>
                    <a:gd name="T105" fmla="*/ 154895036 h 60"/>
                    <a:gd name="T106" fmla="*/ 469238682 w 61"/>
                    <a:gd name="T107" fmla="*/ 99606497 h 60"/>
                    <a:gd name="T108" fmla="*/ 274071074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ED4213"/>
                </a:solidFill>
                <a:ln w="12700">
                  <a:solidFill>
                    <a:schemeClr val="tx1"/>
                  </a:solidFill>
                  <a:round/>
                  <a:headEnd/>
                  <a:tailEnd/>
                </a:ln>
              </p:spPr>
              <p:txBody>
                <a:bodyPr/>
                <a:lstStyle/>
                <a:p>
                  <a:endParaRPr lang="en-US"/>
                </a:p>
              </p:txBody>
            </p:sp>
            <p:sp>
              <p:nvSpPr>
                <p:cNvPr id="25641" name="Freeform 30"/>
                <p:cNvSpPr>
                  <a:spLocks/>
                </p:cNvSpPr>
                <p:nvPr/>
              </p:nvSpPr>
              <p:spPr bwMode="auto">
                <a:xfrm>
                  <a:off x="3475" y="2604"/>
                  <a:ext cx="394" cy="322"/>
                </a:xfrm>
                <a:custGeom>
                  <a:avLst/>
                  <a:gdLst>
                    <a:gd name="T0" fmla="*/ 505219552 w 77"/>
                    <a:gd name="T1" fmla="*/ 7700653 h 66"/>
                    <a:gd name="T2" fmla="*/ 540938494 w 77"/>
                    <a:gd name="T3" fmla="*/ 76718767 h 66"/>
                    <a:gd name="T4" fmla="*/ 529180638 w 77"/>
                    <a:gd name="T5" fmla="*/ 98552211 h 66"/>
                    <a:gd name="T6" fmla="*/ 492994710 w 77"/>
                    <a:gd name="T7" fmla="*/ 167573172 h 66"/>
                    <a:gd name="T8" fmla="*/ 786259129 w 77"/>
                    <a:gd name="T9" fmla="*/ 251992556 h 66"/>
                    <a:gd name="T10" fmla="*/ 786259129 w 77"/>
                    <a:gd name="T11" fmla="*/ 305287786 h 66"/>
                    <a:gd name="T12" fmla="*/ 774505203 w 77"/>
                    <a:gd name="T13" fmla="*/ 344421813 h 66"/>
                    <a:gd name="T14" fmla="*/ 714339851 w 77"/>
                    <a:gd name="T15" fmla="*/ 336735033 h 66"/>
                    <a:gd name="T16" fmla="*/ 690378111 w 77"/>
                    <a:gd name="T17" fmla="*/ 374294344 h 66"/>
                    <a:gd name="T18" fmla="*/ 762280360 w 77"/>
                    <a:gd name="T19" fmla="*/ 366607252 h 66"/>
                    <a:gd name="T20" fmla="*/ 812984149 w 77"/>
                    <a:gd name="T21" fmla="*/ 358568886 h 66"/>
                    <a:gd name="T22" fmla="*/ 786259129 w 77"/>
                    <a:gd name="T23" fmla="*/ 374294344 h 66"/>
                    <a:gd name="T24" fmla="*/ 812984149 w 77"/>
                    <a:gd name="T25" fmla="*/ 390016368 h 66"/>
                    <a:gd name="T26" fmla="*/ 872683169 w 77"/>
                    <a:gd name="T27" fmla="*/ 358568886 h 66"/>
                    <a:gd name="T28" fmla="*/ 911253809 w 77"/>
                    <a:gd name="T29" fmla="*/ 366607252 h 66"/>
                    <a:gd name="T30" fmla="*/ 899499228 w 77"/>
                    <a:gd name="T31" fmla="*/ 390016368 h 66"/>
                    <a:gd name="T32" fmla="*/ 836945889 w 77"/>
                    <a:gd name="T33" fmla="*/ 427589106 h 66"/>
                    <a:gd name="T34" fmla="*/ 872683169 w 77"/>
                    <a:gd name="T35" fmla="*/ 458713728 h 66"/>
                    <a:gd name="T36" fmla="*/ 947439738 w 77"/>
                    <a:gd name="T37" fmla="*/ 496540944 h 66"/>
                    <a:gd name="T38" fmla="*/ 872683169 w 77"/>
                    <a:gd name="T39" fmla="*/ 480815174 h 66"/>
                    <a:gd name="T40" fmla="*/ 786259129 w 77"/>
                    <a:gd name="T41" fmla="*/ 451012272 h 66"/>
                    <a:gd name="T42" fmla="*/ 750077131 w 77"/>
                    <a:gd name="T43" fmla="*/ 472791171 h 66"/>
                    <a:gd name="T44" fmla="*/ 738319275 w 77"/>
                    <a:gd name="T45" fmla="*/ 496540944 h 66"/>
                    <a:gd name="T46" fmla="*/ 702132692 w 77"/>
                    <a:gd name="T47" fmla="*/ 480815174 h 66"/>
                    <a:gd name="T48" fmla="*/ 663544204 w 77"/>
                    <a:gd name="T49" fmla="*/ 480815174 h 66"/>
                    <a:gd name="T50" fmla="*/ 603397191 w 77"/>
                    <a:gd name="T51" fmla="*/ 488582825 h 66"/>
                    <a:gd name="T52" fmla="*/ 505219552 w 77"/>
                    <a:gd name="T53" fmla="*/ 451012272 h 66"/>
                    <a:gd name="T54" fmla="*/ 466647602 w 77"/>
                    <a:gd name="T55" fmla="*/ 435287751 h 66"/>
                    <a:gd name="T56" fmla="*/ 454423742 w 77"/>
                    <a:gd name="T57" fmla="*/ 427589106 h 66"/>
                    <a:gd name="T58" fmla="*/ 418241088 w 77"/>
                    <a:gd name="T59" fmla="*/ 419833320 h 66"/>
                    <a:gd name="T60" fmla="*/ 406483888 w 77"/>
                    <a:gd name="T61" fmla="*/ 411798077 h 66"/>
                    <a:gd name="T62" fmla="*/ 382522147 w 77"/>
                    <a:gd name="T63" fmla="*/ 443311753 h 66"/>
                    <a:gd name="T64" fmla="*/ 185159623 w 77"/>
                    <a:gd name="T65" fmla="*/ 427589106 h 66"/>
                    <a:gd name="T66" fmla="*/ 47939998 w 77"/>
                    <a:gd name="T67" fmla="*/ 419833320 h 66"/>
                    <a:gd name="T68" fmla="*/ 62549839 w 77"/>
                    <a:gd name="T69" fmla="*/ 405741513 h 66"/>
                    <a:gd name="T70" fmla="*/ 74756916 w 77"/>
                    <a:gd name="T71" fmla="*/ 350881794 h 66"/>
                    <a:gd name="T72" fmla="*/ 74756916 w 77"/>
                    <a:gd name="T73" fmla="*/ 321012775 h 66"/>
                    <a:gd name="T74" fmla="*/ 110384920 w 77"/>
                    <a:gd name="T75" fmla="*/ 283440037 h 66"/>
                    <a:gd name="T76" fmla="*/ 86511518 w 77"/>
                    <a:gd name="T77" fmla="*/ 228569077 h 66"/>
                    <a:gd name="T78" fmla="*/ 74756916 w 77"/>
                    <a:gd name="T79" fmla="*/ 214422160 h 66"/>
                    <a:gd name="T80" fmla="*/ 47939998 w 77"/>
                    <a:gd name="T81" fmla="*/ 190996027 h 66"/>
                    <a:gd name="T82" fmla="*/ 12224214 w 77"/>
                    <a:gd name="T83" fmla="*/ 145738967 h 66"/>
                    <a:gd name="T84" fmla="*/ 0 w 77"/>
                    <a:gd name="T85" fmla="*/ 7700653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ED4213"/>
                </a:solidFill>
                <a:ln w="12700">
                  <a:solidFill>
                    <a:schemeClr val="tx1"/>
                  </a:solidFill>
                  <a:round/>
                  <a:headEnd/>
                  <a:tailEnd/>
                </a:ln>
              </p:spPr>
              <p:txBody>
                <a:bodyPr/>
                <a:lstStyle/>
                <a:p>
                  <a:endParaRPr lang="en-US"/>
                </a:p>
              </p:txBody>
            </p:sp>
            <p:sp>
              <p:nvSpPr>
                <p:cNvPr id="25642" name="Freeform 31" descr="20%"/>
                <p:cNvSpPr>
                  <a:spLocks/>
                </p:cNvSpPr>
                <p:nvPr/>
              </p:nvSpPr>
              <p:spPr bwMode="auto">
                <a:xfrm>
                  <a:off x="3665" y="2423"/>
                  <a:ext cx="240" cy="405"/>
                </a:xfrm>
                <a:custGeom>
                  <a:avLst/>
                  <a:gdLst>
                    <a:gd name="T0" fmla="*/ 531137679 w 47"/>
                    <a:gd name="T1" fmla="*/ 0 h 83"/>
                    <a:gd name="T2" fmla="*/ 181701960 w 47"/>
                    <a:gd name="T3" fmla="*/ 15739470 h 83"/>
                    <a:gd name="T4" fmla="*/ 181701960 w 47"/>
                    <a:gd name="T5" fmla="*/ 23446476 h 83"/>
                    <a:gd name="T6" fmla="*/ 143764120 w 47"/>
                    <a:gd name="T7" fmla="*/ 37603690 h 83"/>
                    <a:gd name="T8" fmla="*/ 143764120 w 47"/>
                    <a:gd name="T9" fmla="*/ 61050146 h 83"/>
                    <a:gd name="T10" fmla="*/ 143764120 w 47"/>
                    <a:gd name="T11" fmla="*/ 84496632 h 83"/>
                    <a:gd name="T12" fmla="*/ 132168304 w 47"/>
                    <a:gd name="T13" fmla="*/ 92540417 h 83"/>
                    <a:gd name="T14" fmla="*/ 108642593 w 47"/>
                    <a:gd name="T15" fmla="*/ 106701007 h 83"/>
                    <a:gd name="T16" fmla="*/ 85099908 w 47"/>
                    <a:gd name="T17" fmla="*/ 122437720 h 83"/>
                    <a:gd name="T18" fmla="*/ 73059346 w 47"/>
                    <a:gd name="T19" fmla="*/ 130144702 h 83"/>
                    <a:gd name="T20" fmla="*/ 73059346 w 47"/>
                    <a:gd name="T21" fmla="*/ 145884147 h 83"/>
                    <a:gd name="T22" fmla="*/ 61466145 w 47"/>
                    <a:gd name="T23" fmla="*/ 160041381 h 83"/>
                    <a:gd name="T24" fmla="*/ 61466145 w 47"/>
                    <a:gd name="T25" fmla="*/ 167751134 h 83"/>
                    <a:gd name="T26" fmla="*/ 47158800 w 47"/>
                    <a:gd name="T27" fmla="*/ 191194828 h 83"/>
                    <a:gd name="T28" fmla="*/ 35583318 w 47"/>
                    <a:gd name="T29" fmla="*/ 206934196 h 83"/>
                    <a:gd name="T30" fmla="*/ 47158800 w 47"/>
                    <a:gd name="T31" fmla="*/ 228801143 h 83"/>
                    <a:gd name="T32" fmla="*/ 61466145 w 47"/>
                    <a:gd name="T33" fmla="*/ 236845084 h 83"/>
                    <a:gd name="T34" fmla="*/ 61466145 w 47"/>
                    <a:gd name="T35" fmla="*/ 252582266 h 83"/>
                    <a:gd name="T36" fmla="*/ 61466145 w 47"/>
                    <a:gd name="T37" fmla="*/ 252582266 h 83"/>
                    <a:gd name="T38" fmla="*/ 61466145 w 47"/>
                    <a:gd name="T39" fmla="*/ 260291433 h 83"/>
                    <a:gd name="T40" fmla="*/ 61466145 w 47"/>
                    <a:gd name="T41" fmla="*/ 260291433 h 83"/>
                    <a:gd name="T42" fmla="*/ 47158800 w 47"/>
                    <a:gd name="T43" fmla="*/ 276097631 h 83"/>
                    <a:gd name="T44" fmla="*/ 61466145 w 47"/>
                    <a:gd name="T45" fmla="*/ 283804456 h 83"/>
                    <a:gd name="T46" fmla="*/ 47158800 w 47"/>
                    <a:gd name="T47" fmla="*/ 290188581 h 83"/>
                    <a:gd name="T48" fmla="*/ 73059346 w 47"/>
                    <a:gd name="T49" fmla="*/ 321408116 h 83"/>
                    <a:gd name="T50" fmla="*/ 73059346 w 47"/>
                    <a:gd name="T51" fmla="*/ 344854387 h 83"/>
                    <a:gd name="T52" fmla="*/ 85099908 w 47"/>
                    <a:gd name="T53" fmla="*/ 358945181 h 83"/>
                    <a:gd name="T54" fmla="*/ 96605504 w 47"/>
                    <a:gd name="T55" fmla="*/ 366989747 h 83"/>
                    <a:gd name="T56" fmla="*/ 96605504 w 47"/>
                    <a:gd name="T57" fmla="*/ 374751691 h 83"/>
                    <a:gd name="T58" fmla="*/ 73059346 w 47"/>
                    <a:gd name="T59" fmla="*/ 382795632 h 83"/>
                    <a:gd name="T60" fmla="*/ 73059346 w 47"/>
                    <a:gd name="T61" fmla="*/ 390502301 h 83"/>
                    <a:gd name="T62" fmla="*/ 61466145 w 47"/>
                    <a:gd name="T63" fmla="*/ 412302574 h 83"/>
                    <a:gd name="T64" fmla="*/ 35583318 w 47"/>
                    <a:gd name="T65" fmla="*/ 451552622 h 83"/>
                    <a:gd name="T66" fmla="*/ 0 w 47"/>
                    <a:gd name="T67" fmla="*/ 504895963 h 83"/>
                    <a:gd name="T68" fmla="*/ 0 w 47"/>
                    <a:gd name="T69" fmla="*/ 542513364 h 83"/>
                    <a:gd name="T70" fmla="*/ 325910090 w 47"/>
                    <a:gd name="T71" fmla="*/ 536386565 h 83"/>
                    <a:gd name="T72" fmla="*/ 325910090 w 47"/>
                    <a:gd name="T73" fmla="*/ 542513364 h 83"/>
                    <a:gd name="T74" fmla="*/ 313869651 w 47"/>
                    <a:gd name="T75" fmla="*/ 558253044 h 83"/>
                    <a:gd name="T76" fmla="*/ 325910090 w 47"/>
                    <a:gd name="T77" fmla="*/ 589729281 h 83"/>
                    <a:gd name="T78" fmla="*/ 349453449 w 47"/>
                    <a:gd name="T79" fmla="*/ 611597009 h 83"/>
                    <a:gd name="T80" fmla="*/ 361028349 w 47"/>
                    <a:gd name="T81" fmla="*/ 635043046 h 83"/>
                    <a:gd name="T82" fmla="*/ 384661499 w 47"/>
                    <a:gd name="T83" fmla="*/ 635043046 h 83"/>
                    <a:gd name="T84" fmla="*/ 422495128 w 47"/>
                    <a:gd name="T85" fmla="*/ 619303366 h 83"/>
                    <a:gd name="T86" fmla="*/ 493304705 w 47"/>
                    <a:gd name="T87" fmla="*/ 603890340 h 83"/>
                    <a:gd name="T88" fmla="*/ 519100672 w 47"/>
                    <a:gd name="T89" fmla="*/ 603890340 h 83"/>
                    <a:gd name="T90" fmla="*/ 542733495 w 47"/>
                    <a:gd name="T91" fmla="*/ 597436887 h 83"/>
                    <a:gd name="T92" fmla="*/ 554770502 w 47"/>
                    <a:gd name="T93" fmla="*/ 603890340 h 83"/>
                    <a:gd name="T94" fmla="*/ 566720905 w 47"/>
                    <a:gd name="T95" fmla="*/ 611597009 h 83"/>
                    <a:gd name="T96" fmla="*/ 566720905 w 47"/>
                    <a:gd name="T97" fmla="*/ 603890340 h 83"/>
                    <a:gd name="T98" fmla="*/ 531137679 w 47"/>
                    <a:gd name="T99" fmla="*/ 412302574 h 83"/>
                    <a:gd name="T100" fmla="*/ 531137679 w 47"/>
                    <a:gd name="T101" fmla="*/ 398211780 h 83"/>
                    <a:gd name="T102" fmla="*/ 542733495 w 47"/>
                    <a:gd name="T103" fmla="*/ 15739470 h 83"/>
                    <a:gd name="T104" fmla="*/ 531137679 w 47"/>
                    <a:gd name="T105" fmla="*/ 0 h 83"/>
                    <a:gd name="T106" fmla="*/ 53113767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a:solidFill>
                    <a:schemeClr val="tx1"/>
                  </a:solidFill>
                  <a:round/>
                  <a:headEnd/>
                  <a:tailEnd/>
                </a:ln>
              </p:spPr>
              <p:txBody>
                <a:bodyPr/>
                <a:lstStyle/>
                <a:p>
                  <a:endParaRPr lang="en-US"/>
                </a:p>
              </p:txBody>
            </p:sp>
            <p:sp>
              <p:nvSpPr>
                <p:cNvPr id="25643" name="Freeform 32"/>
                <p:cNvSpPr>
                  <a:spLocks/>
                </p:cNvSpPr>
                <p:nvPr/>
              </p:nvSpPr>
              <p:spPr bwMode="auto">
                <a:xfrm>
                  <a:off x="4333" y="1721"/>
                  <a:ext cx="403" cy="249"/>
                </a:xfrm>
                <a:custGeom>
                  <a:avLst/>
                  <a:gdLst>
                    <a:gd name="T0" fmla="*/ 226993917 w 79"/>
                    <a:gd name="T1" fmla="*/ 376817700 h 51"/>
                    <a:gd name="T2" fmla="*/ 657141871 w 79"/>
                    <a:gd name="T3" fmla="*/ 323180655 h 51"/>
                    <a:gd name="T4" fmla="*/ 788306710 w 79"/>
                    <a:gd name="T5" fmla="*/ 307372929 h 51"/>
                    <a:gd name="T6" fmla="*/ 800255910 w 79"/>
                    <a:gd name="T7" fmla="*/ 307372929 h 51"/>
                    <a:gd name="T8" fmla="*/ 800255910 w 79"/>
                    <a:gd name="T9" fmla="*/ 299638347 h 51"/>
                    <a:gd name="T10" fmla="*/ 800255910 w 79"/>
                    <a:gd name="T11" fmla="*/ 293151928 h 51"/>
                    <a:gd name="T12" fmla="*/ 811673600 w 79"/>
                    <a:gd name="T13" fmla="*/ 285417346 h 51"/>
                    <a:gd name="T14" fmla="*/ 835060732 w 79"/>
                    <a:gd name="T15" fmla="*/ 285417346 h 51"/>
                    <a:gd name="T16" fmla="*/ 847006667 w 79"/>
                    <a:gd name="T17" fmla="*/ 285417346 h 51"/>
                    <a:gd name="T18" fmla="*/ 881883315 w 79"/>
                    <a:gd name="T19" fmla="*/ 269610089 h 51"/>
                    <a:gd name="T20" fmla="*/ 881883315 w 79"/>
                    <a:gd name="T21" fmla="*/ 253805175 h 51"/>
                    <a:gd name="T22" fmla="*/ 919472365 w 79"/>
                    <a:gd name="T23" fmla="*/ 237942142 h 51"/>
                    <a:gd name="T24" fmla="*/ 942838602 w 79"/>
                    <a:gd name="T25" fmla="*/ 230196154 h 51"/>
                    <a:gd name="T26" fmla="*/ 942838602 w 79"/>
                    <a:gd name="T27" fmla="*/ 223721297 h 51"/>
                    <a:gd name="T28" fmla="*/ 919472365 w 79"/>
                    <a:gd name="T29" fmla="*/ 215986558 h 51"/>
                    <a:gd name="T30" fmla="*/ 907505535 w 79"/>
                    <a:gd name="T31" fmla="*/ 207913258 h 51"/>
                    <a:gd name="T32" fmla="*/ 896085886 w 79"/>
                    <a:gd name="T33" fmla="*/ 207913258 h 51"/>
                    <a:gd name="T34" fmla="*/ 896085886 w 79"/>
                    <a:gd name="T35" fmla="*/ 200178832 h 51"/>
                    <a:gd name="T36" fmla="*/ 870376169 w 79"/>
                    <a:gd name="T37" fmla="*/ 200178832 h 51"/>
                    <a:gd name="T38" fmla="*/ 870376169 w 79"/>
                    <a:gd name="T39" fmla="*/ 184373762 h 51"/>
                    <a:gd name="T40" fmla="*/ 847006667 w 79"/>
                    <a:gd name="T41" fmla="*/ 184373762 h 51"/>
                    <a:gd name="T42" fmla="*/ 847006667 w 79"/>
                    <a:gd name="T43" fmla="*/ 176639180 h 51"/>
                    <a:gd name="T44" fmla="*/ 847006667 w 79"/>
                    <a:gd name="T45" fmla="*/ 154342731 h 51"/>
                    <a:gd name="T46" fmla="*/ 858513160 w 79"/>
                    <a:gd name="T47" fmla="*/ 154342731 h 51"/>
                    <a:gd name="T48" fmla="*/ 847006667 w 79"/>
                    <a:gd name="T49" fmla="*/ 138807088 h 51"/>
                    <a:gd name="T50" fmla="*/ 835060732 w 79"/>
                    <a:gd name="T51" fmla="*/ 130733710 h 51"/>
                    <a:gd name="T52" fmla="*/ 835060732 w 79"/>
                    <a:gd name="T53" fmla="*/ 130733710 h 51"/>
                    <a:gd name="T54" fmla="*/ 847006667 w 79"/>
                    <a:gd name="T55" fmla="*/ 123002018 h 51"/>
                    <a:gd name="T56" fmla="*/ 858513160 w 79"/>
                    <a:gd name="T57" fmla="*/ 114943014 h 51"/>
                    <a:gd name="T58" fmla="*/ 870376169 w 79"/>
                    <a:gd name="T59" fmla="*/ 92984618 h 51"/>
                    <a:gd name="T60" fmla="*/ 870376169 w 79"/>
                    <a:gd name="T61" fmla="*/ 85238709 h 51"/>
                    <a:gd name="T62" fmla="*/ 881883315 w 79"/>
                    <a:gd name="T63" fmla="*/ 77179568 h 51"/>
                    <a:gd name="T64" fmla="*/ 881883315 w 79"/>
                    <a:gd name="T65" fmla="*/ 69431432 h 51"/>
                    <a:gd name="T66" fmla="*/ 870376169 w 79"/>
                    <a:gd name="T67" fmla="*/ 69431432 h 51"/>
                    <a:gd name="T68" fmla="*/ 835060732 w 79"/>
                    <a:gd name="T69" fmla="*/ 61371724 h 51"/>
                    <a:gd name="T70" fmla="*/ 835060732 w 79"/>
                    <a:gd name="T71" fmla="*/ 61371724 h 51"/>
                    <a:gd name="T72" fmla="*/ 823640430 w 79"/>
                    <a:gd name="T73" fmla="*/ 53570586 h 51"/>
                    <a:gd name="T74" fmla="*/ 823640430 w 79"/>
                    <a:gd name="T75" fmla="*/ 45822451 h 51"/>
                    <a:gd name="T76" fmla="*/ 800255910 w 79"/>
                    <a:gd name="T77" fmla="*/ 23542552 h 51"/>
                    <a:gd name="T78" fmla="*/ 788306710 w 79"/>
                    <a:gd name="T79" fmla="*/ 23542552 h 51"/>
                    <a:gd name="T80" fmla="*/ 788306710 w 79"/>
                    <a:gd name="T81" fmla="*/ 15807868 h 51"/>
                    <a:gd name="T82" fmla="*/ 776886409 w 79"/>
                    <a:gd name="T83" fmla="*/ 15807868 h 51"/>
                    <a:gd name="T84" fmla="*/ 776886409 w 79"/>
                    <a:gd name="T85" fmla="*/ 15807868 h 51"/>
                    <a:gd name="T86" fmla="*/ 776886409 w 79"/>
                    <a:gd name="T87" fmla="*/ 7734653 h 51"/>
                    <a:gd name="T88" fmla="*/ 762595687 w 79"/>
                    <a:gd name="T89" fmla="*/ 0 h 51"/>
                    <a:gd name="T90" fmla="*/ 107777748 w 79"/>
                    <a:gd name="T91" fmla="*/ 85238709 h 51"/>
                    <a:gd name="T92" fmla="*/ 95832139 w 79"/>
                    <a:gd name="T93" fmla="*/ 53570586 h 51"/>
                    <a:gd name="T94" fmla="*/ 60955308 w 79"/>
                    <a:gd name="T95" fmla="*/ 77179568 h 51"/>
                    <a:gd name="T96" fmla="*/ 60955308 w 79"/>
                    <a:gd name="T97" fmla="*/ 77179568 h 51"/>
                    <a:gd name="T98" fmla="*/ 46754042 w 79"/>
                    <a:gd name="T99" fmla="*/ 69431432 h 51"/>
                    <a:gd name="T100" fmla="*/ 46754042 w 79"/>
                    <a:gd name="T101" fmla="*/ 69431432 h 51"/>
                    <a:gd name="T102" fmla="*/ 35333200 w 79"/>
                    <a:gd name="T103" fmla="*/ 85238709 h 51"/>
                    <a:gd name="T104" fmla="*/ 11949063 w 79"/>
                    <a:gd name="T105" fmla="*/ 99459476 h 51"/>
                    <a:gd name="T106" fmla="*/ 0 w 79"/>
                    <a:gd name="T107" fmla="*/ 107194136 h 51"/>
                    <a:gd name="T108" fmla="*/ 46754042 w 79"/>
                    <a:gd name="T109" fmla="*/ 277358420 h 51"/>
                    <a:gd name="T110" fmla="*/ 72462249 w 79"/>
                    <a:gd name="T111" fmla="*/ 392625895 h 51"/>
                    <a:gd name="T112" fmla="*/ 226993917 w 79"/>
                    <a:gd name="T113" fmla="*/ 376817700 h 51"/>
                    <a:gd name="T114" fmla="*/ 226993917 w 79"/>
                    <a:gd name="T115" fmla="*/ 376817700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a:solidFill>
                    <a:schemeClr val="tx1"/>
                  </a:solidFill>
                  <a:round/>
                  <a:headEnd/>
                  <a:tailEnd/>
                </a:ln>
              </p:spPr>
              <p:txBody>
                <a:bodyPr/>
                <a:lstStyle/>
                <a:p>
                  <a:endParaRPr lang="en-US"/>
                </a:p>
              </p:txBody>
            </p:sp>
            <p:sp>
              <p:nvSpPr>
                <p:cNvPr id="25644" name="Freeform 33"/>
                <p:cNvSpPr>
                  <a:spLocks/>
                </p:cNvSpPr>
                <p:nvPr/>
              </p:nvSpPr>
              <p:spPr bwMode="auto">
                <a:xfrm>
                  <a:off x="4198" y="1970"/>
                  <a:ext cx="523" cy="287"/>
                </a:xfrm>
                <a:custGeom>
                  <a:avLst/>
                  <a:gdLst>
                    <a:gd name="T0" fmla="*/ 389394919 w 102"/>
                    <a:gd name="T1" fmla="*/ 408793588 h 59"/>
                    <a:gd name="T2" fmla="*/ 325845639 w 102"/>
                    <a:gd name="T3" fmla="*/ 414783111 h 59"/>
                    <a:gd name="T4" fmla="*/ 276635414 w 102"/>
                    <a:gd name="T5" fmla="*/ 414783111 h 59"/>
                    <a:gd name="T6" fmla="*/ 63549260 w 102"/>
                    <a:gd name="T7" fmla="*/ 414783111 h 59"/>
                    <a:gd name="T8" fmla="*/ 112741497 w 102"/>
                    <a:gd name="T9" fmla="*/ 385912047 h 59"/>
                    <a:gd name="T10" fmla="*/ 125135486 w 102"/>
                    <a:gd name="T11" fmla="*/ 363033931 h 59"/>
                    <a:gd name="T12" fmla="*/ 237420024 w 102"/>
                    <a:gd name="T13" fmla="*/ 297489374 h 59"/>
                    <a:gd name="T14" fmla="*/ 264716925 w 102"/>
                    <a:gd name="T15" fmla="*/ 326360127 h 59"/>
                    <a:gd name="T16" fmla="*/ 338239463 w 102"/>
                    <a:gd name="T17" fmla="*/ 326360127 h 59"/>
                    <a:gd name="T18" fmla="*/ 364972508 w 102"/>
                    <a:gd name="T19" fmla="*/ 318820843 h 59"/>
                    <a:gd name="T20" fmla="*/ 426193106 w 102"/>
                    <a:gd name="T21" fmla="*/ 310965879 h 59"/>
                    <a:gd name="T22" fmla="*/ 453397958 w 102"/>
                    <a:gd name="T23" fmla="*/ 303478742 h 59"/>
                    <a:gd name="T24" fmla="*/ 526449263 w 102"/>
                    <a:gd name="T25" fmla="*/ 266818558 h 59"/>
                    <a:gd name="T26" fmla="*/ 553746328 w 102"/>
                    <a:gd name="T27" fmla="*/ 207516707 h 59"/>
                    <a:gd name="T28" fmla="*/ 614875041 w 102"/>
                    <a:gd name="T29" fmla="*/ 134185560 h 59"/>
                    <a:gd name="T30" fmla="*/ 654019221 w 102"/>
                    <a:gd name="T31" fmla="*/ 140438695 h 59"/>
                    <a:gd name="T32" fmla="*/ 690818228 w 102"/>
                    <a:gd name="T33" fmla="*/ 88422945 h 59"/>
                    <a:gd name="T34" fmla="*/ 742444507 w 102"/>
                    <a:gd name="T35" fmla="*/ 74630663 h 59"/>
                    <a:gd name="T36" fmla="*/ 766849526 w 102"/>
                    <a:gd name="T37" fmla="*/ 36673677 h 59"/>
                    <a:gd name="T38" fmla="*/ 766849526 w 102"/>
                    <a:gd name="T39" fmla="*/ 7539189 h 59"/>
                    <a:gd name="T40" fmla="*/ 854716125 w 102"/>
                    <a:gd name="T41" fmla="*/ 28870685 h 59"/>
                    <a:gd name="T42" fmla="*/ 879591064 w 102"/>
                    <a:gd name="T43" fmla="*/ 7539189 h 59"/>
                    <a:gd name="T44" fmla="*/ 916298023 w 102"/>
                    <a:gd name="T45" fmla="*/ 15342194 h 59"/>
                    <a:gd name="T46" fmla="*/ 955535071 w 102"/>
                    <a:gd name="T47" fmla="*/ 28870685 h 59"/>
                    <a:gd name="T48" fmla="*/ 1004270288 w 102"/>
                    <a:gd name="T49" fmla="*/ 59555014 h 59"/>
                    <a:gd name="T50" fmla="*/ 967453068 w 102"/>
                    <a:gd name="T51" fmla="*/ 103764969 h 59"/>
                    <a:gd name="T52" fmla="*/ 1016663457 w 102"/>
                    <a:gd name="T53" fmla="*/ 111304331 h 59"/>
                    <a:gd name="T54" fmla="*/ 1055879503 w 102"/>
                    <a:gd name="T55" fmla="*/ 126646354 h 59"/>
                    <a:gd name="T56" fmla="*/ 1092589087 w 102"/>
                    <a:gd name="T57" fmla="*/ 134185560 h 59"/>
                    <a:gd name="T58" fmla="*/ 1168619728 w 102"/>
                    <a:gd name="T59" fmla="*/ 147977979 h 59"/>
                    <a:gd name="T60" fmla="*/ 1168619728 w 102"/>
                    <a:gd name="T61" fmla="*/ 170856368 h 59"/>
                    <a:gd name="T62" fmla="*/ 1156138614 w 102"/>
                    <a:gd name="T63" fmla="*/ 192187837 h 59"/>
                    <a:gd name="T64" fmla="*/ 1192953865 w 102"/>
                    <a:gd name="T65" fmla="*/ 215069378 h 59"/>
                    <a:gd name="T66" fmla="*/ 1168619728 w 102"/>
                    <a:gd name="T67" fmla="*/ 222608350 h 59"/>
                    <a:gd name="T68" fmla="*/ 1180561353 w 102"/>
                    <a:gd name="T69" fmla="*/ 230398092 h 59"/>
                    <a:gd name="T70" fmla="*/ 1156138614 w 102"/>
                    <a:gd name="T71" fmla="*/ 237937065 h 59"/>
                    <a:gd name="T72" fmla="*/ 1180561353 w 102"/>
                    <a:gd name="T73" fmla="*/ 245489735 h 59"/>
                    <a:gd name="T74" fmla="*/ 1180561353 w 102"/>
                    <a:gd name="T75" fmla="*/ 266818558 h 59"/>
                    <a:gd name="T76" fmla="*/ 1156138614 w 102"/>
                    <a:gd name="T77" fmla="*/ 266818558 h 59"/>
                    <a:gd name="T78" fmla="*/ 1205436948 w 102"/>
                    <a:gd name="T79" fmla="*/ 274610791 h 59"/>
                    <a:gd name="T80" fmla="*/ 1256504048 w 102"/>
                    <a:gd name="T81" fmla="*/ 266818558 h 59"/>
                    <a:gd name="T82" fmla="*/ 1268986475 w 102"/>
                    <a:gd name="T83" fmla="*/ 310965879 h 59"/>
                    <a:gd name="T84" fmla="*/ 1268986475 w 102"/>
                    <a:gd name="T85" fmla="*/ 318820843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a:solidFill>
                    <a:schemeClr val="tx1"/>
                  </a:solidFill>
                  <a:round/>
                  <a:headEnd/>
                  <a:tailEnd/>
                </a:ln>
              </p:spPr>
              <p:txBody>
                <a:bodyPr/>
                <a:lstStyle/>
                <a:p>
                  <a:endParaRPr lang="en-US"/>
                </a:p>
              </p:txBody>
            </p:sp>
            <p:sp>
              <p:nvSpPr>
                <p:cNvPr id="25645" name="Freeform 34"/>
                <p:cNvSpPr>
                  <a:spLocks/>
                </p:cNvSpPr>
                <p:nvPr/>
              </p:nvSpPr>
              <p:spPr bwMode="auto">
                <a:xfrm>
                  <a:off x="2808" y="1760"/>
                  <a:ext cx="571" cy="268"/>
                </a:xfrm>
                <a:custGeom>
                  <a:avLst/>
                  <a:gdLst>
                    <a:gd name="T0" fmla="*/ 0 w 111"/>
                    <a:gd name="T1" fmla="*/ 257106460 h 55"/>
                    <a:gd name="T2" fmla="*/ 37746927 w 111"/>
                    <a:gd name="T3" fmla="*/ 0 h 55"/>
                    <a:gd name="T4" fmla="*/ 933105350 w 111"/>
                    <a:gd name="T5" fmla="*/ 23223207 h 55"/>
                    <a:gd name="T6" fmla="*/ 961119776 w 111"/>
                    <a:gd name="T7" fmla="*/ 44814987 h 55"/>
                    <a:gd name="T8" fmla="*/ 986100720 w 111"/>
                    <a:gd name="T9" fmla="*/ 44814987 h 55"/>
                    <a:gd name="T10" fmla="*/ 1011561017 w 111"/>
                    <a:gd name="T11" fmla="*/ 37172730 h 55"/>
                    <a:gd name="T12" fmla="*/ 1024327051 w 111"/>
                    <a:gd name="T13" fmla="*/ 44814987 h 55"/>
                    <a:gd name="T14" fmla="*/ 1039001932 w 111"/>
                    <a:gd name="T15" fmla="*/ 68024053 h 55"/>
                    <a:gd name="T16" fmla="*/ 1064555728 w 111"/>
                    <a:gd name="T17" fmla="*/ 68024053 h 55"/>
                    <a:gd name="T18" fmla="*/ 1077321762 w 111"/>
                    <a:gd name="T19" fmla="*/ 68024053 h 55"/>
                    <a:gd name="T20" fmla="*/ 1102303365 w 111"/>
                    <a:gd name="T21" fmla="*/ 52764391 h 55"/>
                    <a:gd name="T22" fmla="*/ 1130226924 w 111"/>
                    <a:gd name="T23" fmla="*/ 52764391 h 55"/>
                    <a:gd name="T24" fmla="*/ 1155298077 w 111"/>
                    <a:gd name="T25" fmla="*/ 60395898 h 55"/>
                    <a:gd name="T26" fmla="*/ 1220969931 w 111"/>
                    <a:gd name="T27" fmla="*/ 83619134 h 55"/>
                    <a:gd name="T28" fmla="*/ 1258713618 w 111"/>
                    <a:gd name="T29" fmla="*/ 97579377 h 55"/>
                    <a:gd name="T30" fmla="*/ 1258713618 w 111"/>
                    <a:gd name="T31" fmla="*/ 113160328 h 55"/>
                    <a:gd name="T32" fmla="*/ 1283694563 w 111"/>
                    <a:gd name="T33" fmla="*/ 120788989 h 55"/>
                    <a:gd name="T34" fmla="*/ 1283694563 w 111"/>
                    <a:gd name="T35" fmla="*/ 128419990 h 55"/>
                    <a:gd name="T36" fmla="*/ 1271500722 w 111"/>
                    <a:gd name="T37" fmla="*/ 143946288 h 55"/>
                    <a:gd name="T38" fmla="*/ 1283694563 w 111"/>
                    <a:gd name="T39" fmla="*/ 157975217 h 55"/>
                    <a:gd name="T40" fmla="*/ 1296478375 w 111"/>
                    <a:gd name="T41" fmla="*/ 181132476 h 55"/>
                    <a:gd name="T42" fmla="*/ 1311730058 w 111"/>
                    <a:gd name="T43" fmla="*/ 188761060 h 55"/>
                    <a:gd name="T44" fmla="*/ 1311730058 w 111"/>
                    <a:gd name="T45" fmla="*/ 196713505 h 55"/>
                    <a:gd name="T46" fmla="*/ 1311730058 w 111"/>
                    <a:gd name="T47" fmla="*/ 210739627 h 55"/>
                    <a:gd name="T48" fmla="*/ 1336689932 w 111"/>
                    <a:gd name="T49" fmla="*/ 218371173 h 55"/>
                    <a:gd name="T50" fmla="*/ 1349473086 w 111"/>
                    <a:gd name="T51" fmla="*/ 225999289 h 55"/>
                    <a:gd name="T52" fmla="*/ 1336689932 w 111"/>
                    <a:gd name="T53" fmla="*/ 241528394 h 55"/>
                    <a:gd name="T54" fmla="*/ 1336689932 w 111"/>
                    <a:gd name="T55" fmla="*/ 257106460 h 55"/>
                    <a:gd name="T56" fmla="*/ 1362150229 w 111"/>
                    <a:gd name="T57" fmla="*/ 264737538 h 55"/>
                    <a:gd name="T58" fmla="*/ 1362150229 w 111"/>
                    <a:gd name="T59" fmla="*/ 278698171 h 55"/>
                    <a:gd name="T60" fmla="*/ 1349473086 w 111"/>
                    <a:gd name="T61" fmla="*/ 286329094 h 55"/>
                    <a:gd name="T62" fmla="*/ 1362150229 w 111"/>
                    <a:gd name="T63" fmla="*/ 294292609 h 55"/>
                    <a:gd name="T64" fmla="*/ 1374915604 w 111"/>
                    <a:gd name="T65" fmla="*/ 309873637 h 55"/>
                    <a:gd name="T66" fmla="*/ 1362150229 w 111"/>
                    <a:gd name="T67" fmla="*/ 317502377 h 55"/>
                    <a:gd name="T68" fmla="*/ 1374915604 w 111"/>
                    <a:gd name="T69" fmla="*/ 331462464 h 55"/>
                    <a:gd name="T70" fmla="*/ 1374915604 w 111"/>
                    <a:gd name="T71" fmla="*/ 339093543 h 55"/>
                    <a:gd name="T72" fmla="*/ 1387221052 w 111"/>
                    <a:gd name="T73" fmla="*/ 346722126 h 55"/>
                    <a:gd name="T74" fmla="*/ 1402377261 w 111"/>
                    <a:gd name="T75" fmla="*/ 362317032 h 55"/>
                    <a:gd name="T76" fmla="*/ 1415144611 w 111"/>
                    <a:gd name="T77" fmla="*/ 377911938 h 55"/>
                    <a:gd name="T78" fmla="*/ 1440126215 w 111"/>
                    <a:gd name="T79" fmla="*/ 391858381 h 55"/>
                    <a:gd name="T80" fmla="*/ 1440126215 w 111"/>
                    <a:gd name="T81" fmla="*/ 399489460 h 55"/>
                    <a:gd name="T82" fmla="*/ 1440126215 w 111"/>
                    <a:gd name="T83" fmla="*/ 407452976 h 55"/>
                    <a:gd name="T84" fmla="*/ 1440126215 w 111"/>
                    <a:gd name="T85" fmla="*/ 415081559 h 55"/>
                    <a:gd name="T86" fmla="*/ 325611971 w 111"/>
                    <a:gd name="T87" fmla="*/ 399489460 h 55"/>
                    <a:gd name="T88" fmla="*/ 337822931 w 111"/>
                    <a:gd name="T89" fmla="*/ 271069431 h 55"/>
                    <a:gd name="T90" fmla="*/ 0 w 111"/>
                    <a:gd name="T91" fmla="*/ 257106460 h 55"/>
                    <a:gd name="T92" fmla="*/ 0 w 111"/>
                    <a:gd name="T93" fmla="*/ 257106460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a:solidFill>
                    <a:schemeClr val="tx1"/>
                  </a:solidFill>
                  <a:round/>
                  <a:headEnd/>
                  <a:tailEnd/>
                </a:ln>
              </p:spPr>
              <p:txBody>
                <a:bodyPr/>
                <a:lstStyle/>
                <a:p>
                  <a:endParaRPr lang="en-US"/>
                </a:p>
              </p:txBody>
            </p:sp>
            <p:sp>
              <p:nvSpPr>
                <p:cNvPr id="25646" name="Freeform 35"/>
                <p:cNvSpPr>
                  <a:spLocks/>
                </p:cNvSpPr>
                <p:nvPr/>
              </p:nvSpPr>
              <p:spPr bwMode="auto">
                <a:xfrm>
                  <a:off x="2849" y="2262"/>
                  <a:ext cx="595" cy="293"/>
                </a:xfrm>
                <a:custGeom>
                  <a:avLst/>
                  <a:gdLst>
                    <a:gd name="T0" fmla="*/ 176838139 w 116"/>
                    <a:gd name="T1" fmla="*/ 7742579 h 60"/>
                    <a:gd name="T2" fmla="*/ 0 w 116"/>
                    <a:gd name="T3" fmla="*/ 69542302 h 60"/>
                    <a:gd name="T4" fmla="*/ 504066633 w 116"/>
                    <a:gd name="T5" fmla="*/ 339598165 h 60"/>
                    <a:gd name="T6" fmla="*/ 528544516 w 116"/>
                    <a:gd name="T7" fmla="*/ 347343676 h 60"/>
                    <a:gd name="T8" fmla="*/ 567770517 w 116"/>
                    <a:gd name="T9" fmla="*/ 369665427 h 60"/>
                    <a:gd name="T10" fmla="*/ 604667729 w 116"/>
                    <a:gd name="T11" fmla="*/ 363169735 h 60"/>
                    <a:gd name="T12" fmla="*/ 629145284 w 116"/>
                    <a:gd name="T13" fmla="*/ 369665427 h 60"/>
                    <a:gd name="T14" fmla="*/ 643989915 w 116"/>
                    <a:gd name="T15" fmla="*/ 385491798 h 60"/>
                    <a:gd name="T16" fmla="*/ 692852615 w 116"/>
                    <a:gd name="T17" fmla="*/ 393234184 h 60"/>
                    <a:gd name="T18" fmla="*/ 717802230 w 116"/>
                    <a:gd name="T19" fmla="*/ 400990322 h 60"/>
                    <a:gd name="T20" fmla="*/ 744609230 w 116"/>
                    <a:gd name="T21" fmla="*/ 393234184 h 60"/>
                    <a:gd name="T22" fmla="*/ 769086785 w 116"/>
                    <a:gd name="T23" fmla="*/ 409060556 h 60"/>
                    <a:gd name="T24" fmla="*/ 818402998 w 116"/>
                    <a:gd name="T25" fmla="*/ 409060556 h 60"/>
                    <a:gd name="T26" fmla="*/ 845209342 w 116"/>
                    <a:gd name="T27" fmla="*/ 424953184 h 60"/>
                    <a:gd name="T28" fmla="*/ 857629984 w 116"/>
                    <a:gd name="T29" fmla="*/ 439193762 h 60"/>
                    <a:gd name="T30" fmla="*/ 894527525 w 116"/>
                    <a:gd name="T31" fmla="*/ 431057271 h 60"/>
                    <a:gd name="T32" fmla="*/ 946287423 w 116"/>
                    <a:gd name="T33" fmla="*/ 446950212 h 60"/>
                    <a:gd name="T34" fmla="*/ 970764321 w 116"/>
                    <a:gd name="T35" fmla="*/ 439193762 h 60"/>
                    <a:gd name="T36" fmla="*/ 995241876 w 116"/>
                    <a:gd name="T37" fmla="*/ 439193762 h 60"/>
                    <a:gd name="T38" fmla="*/ 995241876 w 116"/>
                    <a:gd name="T39" fmla="*/ 462776584 h 60"/>
                    <a:gd name="T40" fmla="*/ 1007661862 w 116"/>
                    <a:gd name="T41" fmla="*/ 446950212 h 60"/>
                    <a:gd name="T42" fmla="*/ 1034467549 w 116"/>
                    <a:gd name="T43" fmla="*/ 431057271 h 60"/>
                    <a:gd name="T44" fmla="*/ 1046980108 w 116"/>
                    <a:gd name="T45" fmla="*/ 439193762 h 60"/>
                    <a:gd name="T46" fmla="*/ 1071365089 w 116"/>
                    <a:gd name="T47" fmla="*/ 446950212 h 60"/>
                    <a:gd name="T48" fmla="*/ 1096315361 w 116"/>
                    <a:gd name="T49" fmla="*/ 439193762 h 60"/>
                    <a:gd name="T50" fmla="*/ 1096315361 w 116"/>
                    <a:gd name="T51" fmla="*/ 446950212 h 60"/>
                    <a:gd name="T52" fmla="*/ 1135545630 w 116"/>
                    <a:gd name="T53" fmla="*/ 462776584 h 60"/>
                    <a:gd name="T54" fmla="*/ 1172442514 w 116"/>
                    <a:gd name="T55" fmla="*/ 446950212 h 60"/>
                    <a:gd name="T56" fmla="*/ 1248658300 w 116"/>
                    <a:gd name="T57" fmla="*/ 431057271 h 60"/>
                    <a:gd name="T58" fmla="*/ 1273135855 w 116"/>
                    <a:gd name="T59" fmla="*/ 431057271 h 60"/>
                    <a:gd name="T60" fmla="*/ 1336856810 w 116"/>
                    <a:gd name="T61" fmla="*/ 431057271 h 60"/>
                    <a:gd name="T62" fmla="*/ 1425496193 w 116"/>
                    <a:gd name="T63" fmla="*/ 454692598 h 60"/>
                    <a:gd name="T64" fmla="*/ 1449881831 w 116"/>
                    <a:gd name="T65" fmla="*/ 462776584 h 60"/>
                    <a:gd name="T66" fmla="*/ 1462393077 w 116"/>
                    <a:gd name="T67" fmla="*/ 238339188 h 60"/>
                    <a:gd name="T68" fmla="*/ 1437916836 w 116"/>
                    <a:gd name="T69" fmla="*/ 2356884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ED4213"/>
                </a:solidFill>
                <a:ln w="12700">
                  <a:solidFill>
                    <a:schemeClr val="tx1"/>
                  </a:solidFill>
                  <a:round/>
                  <a:headEnd/>
                  <a:tailEnd/>
                </a:ln>
              </p:spPr>
              <p:txBody>
                <a:bodyPr/>
                <a:lstStyle/>
                <a:p>
                  <a:endParaRPr lang="en-US"/>
                </a:p>
              </p:txBody>
            </p:sp>
            <p:sp>
              <p:nvSpPr>
                <p:cNvPr id="25647" name="Freeform 36"/>
                <p:cNvSpPr>
                  <a:spLocks/>
                </p:cNvSpPr>
                <p:nvPr/>
              </p:nvSpPr>
              <p:spPr bwMode="auto">
                <a:xfrm>
                  <a:off x="3353" y="1970"/>
                  <a:ext cx="460" cy="380"/>
                </a:xfrm>
                <a:custGeom>
                  <a:avLst/>
                  <a:gdLst>
                    <a:gd name="T0" fmla="*/ 923486364 w 90"/>
                    <a:gd name="T1" fmla="*/ 519467670 h 78"/>
                    <a:gd name="T2" fmla="*/ 937978690 w 90"/>
                    <a:gd name="T3" fmla="*/ 535030905 h 78"/>
                    <a:gd name="T4" fmla="*/ 937978690 w 90"/>
                    <a:gd name="T5" fmla="*/ 558147055 h 78"/>
                    <a:gd name="T6" fmla="*/ 899791752 w 90"/>
                    <a:gd name="T7" fmla="*/ 579780622 h 78"/>
                    <a:gd name="T8" fmla="*/ 1009235242 w 90"/>
                    <a:gd name="T9" fmla="*/ 587398704 h 78"/>
                    <a:gd name="T10" fmla="*/ 1009235242 w 90"/>
                    <a:gd name="T11" fmla="*/ 558147055 h 78"/>
                    <a:gd name="T12" fmla="*/ 1032928546 w 90"/>
                    <a:gd name="T13" fmla="*/ 519467670 h 78"/>
                    <a:gd name="T14" fmla="*/ 1071184831 w 90"/>
                    <a:gd name="T15" fmla="*/ 503890404 h 78"/>
                    <a:gd name="T16" fmla="*/ 1083218591 w 90"/>
                    <a:gd name="T17" fmla="*/ 503890404 h 78"/>
                    <a:gd name="T18" fmla="*/ 1094879444 w 90"/>
                    <a:gd name="T19" fmla="*/ 459140686 h 78"/>
                    <a:gd name="T20" fmla="*/ 1083218591 w 90"/>
                    <a:gd name="T21" fmla="*/ 451588082 h 78"/>
                    <a:gd name="T22" fmla="*/ 1071184831 w 90"/>
                    <a:gd name="T23" fmla="*/ 443646046 h 78"/>
                    <a:gd name="T24" fmla="*/ 1059064715 w 90"/>
                    <a:gd name="T25" fmla="*/ 451588082 h 78"/>
                    <a:gd name="T26" fmla="*/ 1021341620 w 90"/>
                    <a:gd name="T27" fmla="*/ 422012167 h 78"/>
                    <a:gd name="T28" fmla="*/ 1032928546 w 90"/>
                    <a:gd name="T29" fmla="*/ 406516592 h 78"/>
                    <a:gd name="T30" fmla="*/ 1021341620 w 90"/>
                    <a:gd name="T31" fmla="*/ 391274505 h 78"/>
                    <a:gd name="T32" fmla="*/ 961672648 w 90"/>
                    <a:gd name="T33" fmla="*/ 346203951 h 78"/>
                    <a:gd name="T34" fmla="*/ 899791752 w 90"/>
                    <a:gd name="T35" fmla="*/ 323007902 h 78"/>
                    <a:gd name="T36" fmla="*/ 863886740 w 90"/>
                    <a:gd name="T37" fmla="*/ 285879384 h 78"/>
                    <a:gd name="T38" fmla="*/ 899791752 w 90"/>
                    <a:gd name="T39" fmla="*/ 256703969 h 78"/>
                    <a:gd name="T40" fmla="*/ 899791752 w 90"/>
                    <a:gd name="T41" fmla="*/ 225631908 h 78"/>
                    <a:gd name="T42" fmla="*/ 852229812 w 90"/>
                    <a:gd name="T43" fmla="*/ 204066780 h 78"/>
                    <a:gd name="T44" fmla="*/ 828535200 w 90"/>
                    <a:gd name="T45" fmla="*/ 218011332 h 78"/>
                    <a:gd name="T46" fmla="*/ 790366580 w 90"/>
                    <a:gd name="T47" fmla="*/ 165321761 h 78"/>
                    <a:gd name="T48" fmla="*/ 730679290 w 90"/>
                    <a:gd name="T49" fmla="*/ 136134849 h 78"/>
                    <a:gd name="T50" fmla="*/ 680832644 w 90"/>
                    <a:gd name="T51" fmla="*/ 97442056 h 78"/>
                    <a:gd name="T52" fmla="*/ 668816221 w 90"/>
                    <a:gd name="T53" fmla="*/ 44749698 h 78"/>
                    <a:gd name="T54" fmla="*/ 668816221 w 90"/>
                    <a:gd name="T55" fmla="*/ 29507836 h 78"/>
                    <a:gd name="T56" fmla="*/ 0 w 90"/>
                    <a:gd name="T57" fmla="*/ 15563444 h 78"/>
                    <a:gd name="T58" fmla="*/ 23781491 w 90"/>
                    <a:gd name="T59" fmla="*/ 37129055 h 78"/>
                    <a:gd name="T60" fmla="*/ 61967765 w 90"/>
                    <a:gd name="T61" fmla="*/ 67934249 h 78"/>
                    <a:gd name="T62" fmla="*/ 61967765 w 90"/>
                    <a:gd name="T63" fmla="*/ 83442940 h 78"/>
                    <a:gd name="T64" fmla="*/ 133206428 w 90"/>
                    <a:gd name="T65" fmla="*/ 120571381 h 78"/>
                    <a:gd name="T66" fmla="*/ 109425622 w 90"/>
                    <a:gd name="T67" fmla="*/ 150079402 h 78"/>
                    <a:gd name="T68" fmla="*/ 133206428 w 90"/>
                    <a:gd name="T69" fmla="*/ 165321761 h 78"/>
                    <a:gd name="T70" fmla="*/ 156900549 w 90"/>
                    <a:gd name="T71" fmla="*/ 196445581 h 78"/>
                    <a:gd name="T72" fmla="*/ 183517694 w 90"/>
                    <a:gd name="T73" fmla="*/ 204066780 h 78"/>
                    <a:gd name="T74" fmla="*/ 195174295 w 90"/>
                    <a:gd name="T75" fmla="*/ 542652415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ED4213"/>
                </a:solidFill>
                <a:ln w="12700">
                  <a:solidFill>
                    <a:schemeClr val="tx1"/>
                  </a:solidFill>
                  <a:round/>
                  <a:headEnd/>
                  <a:tailEnd/>
                </a:ln>
              </p:spPr>
              <p:txBody>
                <a:bodyPr/>
                <a:lstStyle/>
                <a:p>
                  <a:endParaRPr lang="en-US"/>
                </a:p>
              </p:txBody>
            </p:sp>
            <p:sp>
              <p:nvSpPr>
                <p:cNvPr id="25648" name="Freeform 37"/>
                <p:cNvSpPr>
                  <a:spLocks/>
                </p:cNvSpPr>
                <p:nvPr/>
              </p:nvSpPr>
              <p:spPr bwMode="auto">
                <a:xfrm>
                  <a:off x="3787" y="2057"/>
                  <a:ext cx="510" cy="249"/>
                </a:xfrm>
                <a:custGeom>
                  <a:avLst/>
                  <a:gdLst>
                    <a:gd name="T0" fmla="*/ 263324685 w 99"/>
                    <a:gd name="T1" fmla="*/ 376817700 h 51"/>
                    <a:gd name="T2" fmla="*/ 250521237 w 99"/>
                    <a:gd name="T3" fmla="*/ 360943574 h 51"/>
                    <a:gd name="T4" fmla="*/ 288649031 w 99"/>
                    <a:gd name="T5" fmla="*/ 360943574 h 51"/>
                    <a:gd name="T6" fmla="*/ 1052547690 w 99"/>
                    <a:gd name="T7" fmla="*/ 315107511 h 51"/>
                    <a:gd name="T8" fmla="*/ 1118988203 w 99"/>
                    <a:gd name="T9" fmla="*/ 293151928 h 51"/>
                    <a:gd name="T10" fmla="*/ 1170013409 w 99"/>
                    <a:gd name="T11" fmla="*/ 269610089 h 51"/>
                    <a:gd name="T12" fmla="*/ 1170013409 w 99"/>
                    <a:gd name="T13" fmla="*/ 253805175 h 51"/>
                    <a:gd name="T14" fmla="*/ 1185413550 w 99"/>
                    <a:gd name="T15" fmla="*/ 237942142 h 51"/>
                    <a:gd name="T16" fmla="*/ 1302974881 w 99"/>
                    <a:gd name="T17" fmla="*/ 176639180 h 51"/>
                    <a:gd name="T18" fmla="*/ 1290563772 w 99"/>
                    <a:gd name="T19" fmla="*/ 168566349 h 51"/>
                    <a:gd name="T20" fmla="*/ 1277669327 w 99"/>
                    <a:gd name="T21" fmla="*/ 162415484 h 51"/>
                    <a:gd name="T22" fmla="*/ 1249445957 w 99"/>
                    <a:gd name="T23" fmla="*/ 154342731 h 51"/>
                    <a:gd name="T24" fmla="*/ 1236548215 w 99"/>
                    <a:gd name="T25" fmla="*/ 154342731 h 51"/>
                    <a:gd name="T26" fmla="*/ 1185413550 w 99"/>
                    <a:gd name="T27" fmla="*/ 107194136 h 51"/>
                    <a:gd name="T28" fmla="*/ 1170013409 w 99"/>
                    <a:gd name="T29" fmla="*/ 92984618 h 51"/>
                    <a:gd name="T30" fmla="*/ 1170013409 w 99"/>
                    <a:gd name="T31" fmla="*/ 61371724 h 51"/>
                    <a:gd name="T32" fmla="*/ 1144802149 w 99"/>
                    <a:gd name="T33" fmla="*/ 53570586 h 51"/>
                    <a:gd name="T34" fmla="*/ 1106562587 w 99"/>
                    <a:gd name="T35" fmla="*/ 31612376 h 51"/>
                    <a:gd name="T36" fmla="*/ 1078263386 w 99"/>
                    <a:gd name="T37" fmla="*/ 31612376 h 51"/>
                    <a:gd name="T38" fmla="*/ 1065369601 w 99"/>
                    <a:gd name="T39" fmla="*/ 45822451 h 51"/>
                    <a:gd name="T40" fmla="*/ 1027242137 w 99"/>
                    <a:gd name="T41" fmla="*/ 45822451 h 51"/>
                    <a:gd name="T42" fmla="*/ 986027391 w 99"/>
                    <a:gd name="T43" fmla="*/ 45822451 h 51"/>
                    <a:gd name="T44" fmla="*/ 934987678 w 99"/>
                    <a:gd name="T45" fmla="*/ 37763299 h 51"/>
                    <a:gd name="T46" fmla="*/ 868934889 w 99"/>
                    <a:gd name="T47" fmla="*/ 31612376 h 51"/>
                    <a:gd name="T48" fmla="*/ 830339914 w 99"/>
                    <a:gd name="T49" fmla="*/ 0 h 51"/>
                    <a:gd name="T50" fmla="*/ 802512839 w 99"/>
                    <a:gd name="T51" fmla="*/ 7734653 h 51"/>
                    <a:gd name="T52" fmla="*/ 763804448 w 99"/>
                    <a:gd name="T53" fmla="*/ 0 h 51"/>
                    <a:gd name="T54" fmla="*/ 763804448 w 99"/>
                    <a:gd name="T55" fmla="*/ 15807868 h 51"/>
                    <a:gd name="T56" fmla="*/ 763804448 w 99"/>
                    <a:gd name="T57" fmla="*/ 45822451 h 51"/>
                    <a:gd name="T58" fmla="*/ 723173925 w 99"/>
                    <a:gd name="T59" fmla="*/ 61371724 h 51"/>
                    <a:gd name="T60" fmla="*/ 672054590 w 99"/>
                    <a:gd name="T61" fmla="*/ 61371724 h 51"/>
                    <a:gd name="T62" fmla="*/ 605613748 w 99"/>
                    <a:gd name="T63" fmla="*/ 138807088 h 51"/>
                    <a:gd name="T64" fmla="*/ 552085483 w 99"/>
                    <a:gd name="T65" fmla="*/ 162415484 h 51"/>
                    <a:gd name="T66" fmla="*/ 513378082 w 99"/>
                    <a:gd name="T67" fmla="*/ 146610961 h 51"/>
                    <a:gd name="T68" fmla="*/ 488054065 w 99"/>
                    <a:gd name="T69" fmla="*/ 184373762 h 51"/>
                    <a:gd name="T70" fmla="*/ 459737720 w 99"/>
                    <a:gd name="T71" fmla="*/ 184373762 h 51"/>
                    <a:gd name="T72" fmla="*/ 421609596 w 99"/>
                    <a:gd name="T73" fmla="*/ 176639180 h 51"/>
                    <a:gd name="T74" fmla="*/ 395817740 w 99"/>
                    <a:gd name="T75" fmla="*/ 200178832 h 51"/>
                    <a:gd name="T76" fmla="*/ 342289558 w 99"/>
                    <a:gd name="T77" fmla="*/ 184373762 h 51"/>
                    <a:gd name="T78" fmla="*/ 263324685 w 99"/>
                    <a:gd name="T79" fmla="*/ 192444250 h 51"/>
                    <a:gd name="T80" fmla="*/ 263324685 w 99"/>
                    <a:gd name="T81" fmla="*/ 207913258 h 51"/>
                    <a:gd name="T82" fmla="*/ 237623825 w 99"/>
                    <a:gd name="T83" fmla="*/ 207913258 h 51"/>
                    <a:gd name="T84" fmla="*/ 237623825 w 99"/>
                    <a:gd name="T85" fmla="*/ 207913258 h 51"/>
                    <a:gd name="T86" fmla="*/ 224729380 w 99"/>
                    <a:gd name="T87" fmla="*/ 230196154 h 51"/>
                    <a:gd name="T88" fmla="*/ 224729380 w 99"/>
                    <a:gd name="T89" fmla="*/ 230196154 h 51"/>
                    <a:gd name="T90" fmla="*/ 237623825 w 99"/>
                    <a:gd name="T91" fmla="*/ 253805175 h 51"/>
                    <a:gd name="T92" fmla="*/ 158190577 w 99"/>
                    <a:gd name="T93" fmla="*/ 261550381 h 51"/>
                    <a:gd name="T94" fmla="*/ 171088565 w 99"/>
                    <a:gd name="T95" fmla="*/ 307372929 h 51"/>
                    <a:gd name="T96" fmla="*/ 132961431 w 99"/>
                    <a:gd name="T97" fmla="*/ 299638347 h 51"/>
                    <a:gd name="T98" fmla="*/ 79338316 w 99"/>
                    <a:gd name="T99" fmla="*/ 293151928 h 51"/>
                    <a:gd name="T100" fmla="*/ 53528120 w 99"/>
                    <a:gd name="T101" fmla="*/ 323180655 h 51"/>
                    <a:gd name="T102" fmla="*/ 53528120 w 99"/>
                    <a:gd name="T103" fmla="*/ 323180655 h 51"/>
                    <a:gd name="T104" fmla="*/ 66444449 w 99"/>
                    <a:gd name="T105" fmla="*/ 338988772 h 51"/>
                    <a:gd name="T106" fmla="*/ 38221521 w 99"/>
                    <a:gd name="T107" fmla="*/ 376817700 h 51"/>
                    <a:gd name="T108" fmla="*/ 12898045 w 99"/>
                    <a:gd name="T109" fmla="*/ 376817700 h 51"/>
                    <a:gd name="T110" fmla="*/ 0 w 99"/>
                    <a:gd name="T111" fmla="*/ 392625895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ED4213"/>
                </a:solidFill>
                <a:ln w="12700">
                  <a:solidFill>
                    <a:schemeClr val="tx1"/>
                  </a:solidFill>
                  <a:round/>
                  <a:headEnd/>
                  <a:tailEnd/>
                </a:ln>
              </p:spPr>
              <p:txBody>
                <a:bodyPr/>
                <a:lstStyle/>
                <a:p>
                  <a:endParaRPr lang="en-US"/>
                </a:p>
              </p:txBody>
            </p:sp>
            <p:sp>
              <p:nvSpPr>
                <p:cNvPr id="25649" name="Freeform 38" descr="20%"/>
                <p:cNvSpPr>
                  <a:spLocks/>
                </p:cNvSpPr>
                <p:nvPr/>
              </p:nvSpPr>
              <p:spPr bwMode="auto">
                <a:xfrm>
                  <a:off x="3742" y="2243"/>
                  <a:ext cx="568" cy="190"/>
                </a:xfrm>
                <a:custGeom>
                  <a:avLst/>
                  <a:gdLst>
                    <a:gd name="T0" fmla="*/ 1366575775 w 111"/>
                    <a:gd name="T1" fmla="*/ 0 h 39"/>
                    <a:gd name="T2" fmla="*/ 1094451328 w 111"/>
                    <a:gd name="T3" fmla="*/ 23184541 h 39"/>
                    <a:gd name="T4" fmla="*/ 1070483904 w 111"/>
                    <a:gd name="T5" fmla="*/ 29507836 h 39"/>
                    <a:gd name="T6" fmla="*/ 382645140 w 111"/>
                    <a:gd name="T7" fmla="*/ 67934249 h 39"/>
                    <a:gd name="T8" fmla="*/ 382645140 w 111"/>
                    <a:gd name="T9" fmla="*/ 60313011 h 39"/>
                    <a:gd name="T10" fmla="*/ 344152641 w 111"/>
                    <a:gd name="T11" fmla="*/ 67934249 h 39"/>
                    <a:gd name="T12" fmla="*/ 355913656 w 111"/>
                    <a:gd name="T13" fmla="*/ 75821877 h 39"/>
                    <a:gd name="T14" fmla="*/ 355913656 w 111"/>
                    <a:gd name="T15" fmla="*/ 83442940 h 39"/>
                    <a:gd name="T16" fmla="*/ 110522454 w 111"/>
                    <a:gd name="T17" fmla="*/ 97442056 h 39"/>
                    <a:gd name="T18" fmla="*/ 98762175 w 111"/>
                    <a:gd name="T19" fmla="*/ 112950259 h 39"/>
                    <a:gd name="T20" fmla="*/ 86538409 w 111"/>
                    <a:gd name="T21" fmla="*/ 136134849 h 39"/>
                    <a:gd name="T22" fmla="*/ 98762175 w 111"/>
                    <a:gd name="T23" fmla="*/ 143756048 h 39"/>
                    <a:gd name="T24" fmla="*/ 86538409 w 111"/>
                    <a:gd name="T25" fmla="*/ 165321761 h 39"/>
                    <a:gd name="T26" fmla="*/ 86538409 w 111"/>
                    <a:gd name="T27" fmla="*/ 165321761 h 39"/>
                    <a:gd name="T28" fmla="*/ 86538409 w 111"/>
                    <a:gd name="T29" fmla="*/ 173263797 h 39"/>
                    <a:gd name="T30" fmla="*/ 74777497 w 111"/>
                    <a:gd name="T31" fmla="*/ 188503389 h 39"/>
                    <a:gd name="T32" fmla="*/ 62568100 w 111"/>
                    <a:gd name="T33" fmla="*/ 196445581 h 39"/>
                    <a:gd name="T34" fmla="*/ 47954886 w 111"/>
                    <a:gd name="T35" fmla="*/ 225631908 h 39"/>
                    <a:gd name="T36" fmla="*/ 23984668 w 111"/>
                    <a:gd name="T37" fmla="*/ 241195454 h 39"/>
                    <a:gd name="T38" fmla="*/ 23984668 w 111"/>
                    <a:gd name="T39" fmla="*/ 264325012 h 39"/>
                    <a:gd name="T40" fmla="*/ 23984668 w 111"/>
                    <a:gd name="T41" fmla="*/ 285879384 h 39"/>
                    <a:gd name="T42" fmla="*/ 23984668 w 111"/>
                    <a:gd name="T43" fmla="*/ 285879384 h 39"/>
                    <a:gd name="T44" fmla="*/ 0 w 111"/>
                    <a:gd name="T45" fmla="*/ 293832488 h 39"/>
                    <a:gd name="T46" fmla="*/ 355913656 w 111"/>
                    <a:gd name="T47" fmla="*/ 278324285 h 39"/>
                    <a:gd name="T48" fmla="*/ 801108453 w 111"/>
                    <a:gd name="T49" fmla="*/ 256703969 h 39"/>
                    <a:gd name="T50" fmla="*/ 959961410 w 111"/>
                    <a:gd name="T51" fmla="*/ 241195454 h 39"/>
                    <a:gd name="T52" fmla="*/ 971722425 w 111"/>
                    <a:gd name="T53" fmla="*/ 210392316 h 39"/>
                    <a:gd name="T54" fmla="*/ 983928179 w 111"/>
                    <a:gd name="T55" fmla="*/ 210392316 h 39"/>
                    <a:gd name="T56" fmla="*/ 983928179 w 111"/>
                    <a:gd name="T57" fmla="*/ 210392316 h 39"/>
                    <a:gd name="T58" fmla="*/ 995688539 w 111"/>
                    <a:gd name="T59" fmla="*/ 204066780 h 39"/>
                    <a:gd name="T60" fmla="*/ 1010305969 w 111"/>
                    <a:gd name="T61" fmla="*/ 196445581 h 39"/>
                    <a:gd name="T62" fmla="*/ 995688539 w 111"/>
                    <a:gd name="T63" fmla="*/ 188503389 h 39"/>
                    <a:gd name="T64" fmla="*/ 1010305969 w 111"/>
                    <a:gd name="T65" fmla="*/ 180884996 h 39"/>
                    <a:gd name="T66" fmla="*/ 1022529407 w 111"/>
                    <a:gd name="T67" fmla="*/ 173263797 h 39"/>
                    <a:gd name="T68" fmla="*/ 1058722889 w 111"/>
                    <a:gd name="T69" fmla="*/ 165321761 h 39"/>
                    <a:gd name="T70" fmla="*/ 1094451328 w 111"/>
                    <a:gd name="T71" fmla="*/ 157700523 h 39"/>
                    <a:gd name="T72" fmla="*/ 1132947103 w 111"/>
                    <a:gd name="T73" fmla="*/ 136134849 h 39"/>
                    <a:gd name="T74" fmla="*/ 1145169887 w 111"/>
                    <a:gd name="T75" fmla="*/ 136134849 h 39"/>
                    <a:gd name="T76" fmla="*/ 1169141240 w 111"/>
                    <a:gd name="T77" fmla="*/ 120571381 h 39"/>
                    <a:gd name="T78" fmla="*/ 1181364024 w 111"/>
                    <a:gd name="T79" fmla="*/ 105063255 h 39"/>
                    <a:gd name="T80" fmla="*/ 1181364024 w 111"/>
                    <a:gd name="T81" fmla="*/ 105063255 h 39"/>
                    <a:gd name="T82" fmla="*/ 1193123729 w 111"/>
                    <a:gd name="T83" fmla="*/ 105063255 h 39"/>
                    <a:gd name="T84" fmla="*/ 1205352407 w 111"/>
                    <a:gd name="T85" fmla="*/ 105063255 h 39"/>
                    <a:gd name="T86" fmla="*/ 1205352407 w 111"/>
                    <a:gd name="T87" fmla="*/ 97442056 h 39"/>
                    <a:gd name="T88" fmla="*/ 1219498899 w 111"/>
                    <a:gd name="T89" fmla="*/ 89820935 h 39"/>
                    <a:gd name="T90" fmla="*/ 1219498899 w 111"/>
                    <a:gd name="T91" fmla="*/ 89820935 h 39"/>
                    <a:gd name="T92" fmla="*/ 1231708582 w 111"/>
                    <a:gd name="T93" fmla="*/ 97442056 h 39"/>
                    <a:gd name="T94" fmla="*/ 1243935951 w 111"/>
                    <a:gd name="T95" fmla="*/ 89820935 h 39"/>
                    <a:gd name="T96" fmla="*/ 1243935951 w 111"/>
                    <a:gd name="T97" fmla="*/ 89820935 h 39"/>
                    <a:gd name="T98" fmla="*/ 1267902065 w 111"/>
                    <a:gd name="T99" fmla="*/ 75821877 h 39"/>
                    <a:gd name="T100" fmla="*/ 1279663080 w 111"/>
                    <a:gd name="T101" fmla="*/ 75821877 h 39"/>
                    <a:gd name="T102" fmla="*/ 1303647533 w 111"/>
                    <a:gd name="T103" fmla="*/ 75821877 h 39"/>
                    <a:gd name="T104" fmla="*/ 1342138723 w 111"/>
                    <a:gd name="T105" fmla="*/ 44749698 h 39"/>
                    <a:gd name="T106" fmla="*/ 1354366747 w 111"/>
                    <a:gd name="T107" fmla="*/ 37129055 h 39"/>
                    <a:gd name="T108" fmla="*/ 1366575775 w 111"/>
                    <a:gd name="T109" fmla="*/ 29507836 h 39"/>
                    <a:gd name="T110" fmla="*/ 1366575775 w 111"/>
                    <a:gd name="T111" fmla="*/ 23184541 h 39"/>
                    <a:gd name="T112" fmla="*/ 1366575775 w 111"/>
                    <a:gd name="T113" fmla="*/ 7621231 h 39"/>
                    <a:gd name="T114" fmla="*/ 1366575775 w 111"/>
                    <a:gd name="T115" fmla="*/ 0 h 39"/>
                    <a:gd name="T116" fmla="*/ 1366575775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a:solidFill>
                    <a:schemeClr val="tx1"/>
                  </a:solidFill>
                  <a:round/>
                  <a:headEnd/>
                  <a:tailEnd/>
                </a:ln>
              </p:spPr>
              <p:txBody>
                <a:bodyPr/>
                <a:lstStyle/>
                <a:p>
                  <a:endParaRPr lang="en-US"/>
                </a:p>
              </p:txBody>
            </p:sp>
            <p:sp>
              <p:nvSpPr>
                <p:cNvPr id="25650" name="Freeform 39" descr="20%"/>
                <p:cNvSpPr>
                  <a:spLocks/>
                </p:cNvSpPr>
                <p:nvPr/>
              </p:nvSpPr>
              <p:spPr bwMode="auto">
                <a:xfrm>
                  <a:off x="3890" y="2409"/>
                  <a:ext cx="267" cy="404"/>
                </a:xfrm>
                <a:custGeom>
                  <a:avLst/>
                  <a:gdLst>
                    <a:gd name="T0" fmla="*/ 0 w 52"/>
                    <a:gd name="T1" fmla="*/ 22980534 h 83"/>
                    <a:gd name="T2" fmla="*/ 12609343 w 52"/>
                    <a:gd name="T3" fmla="*/ 36838468 h 83"/>
                    <a:gd name="T4" fmla="*/ 0 w 52"/>
                    <a:gd name="T5" fmla="*/ 410860567 h 83"/>
                    <a:gd name="T6" fmla="*/ 0 w 52"/>
                    <a:gd name="T7" fmla="*/ 424704737 h 83"/>
                    <a:gd name="T8" fmla="*/ 37163503 w 52"/>
                    <a:gd name="T9" fmla="*/ 611913634 h 83"/>
                    <a:gd name="T10" fmla="*/ 52227916 w 52"/>
                    <a:gd name="T11" fmla="*/ 611913634 h 83"/>
                    <a:gd name="T12" fmla="*/ 64744092 w 52"/>
                    <a:gd name="T13" fmla="*/ 604345305 h 83"/>
                    <a:gd name="T14" fmla="*/ 89391451 w 52"/>
                    <a:gd name="T15" fmla="*/ 611913634 h 83"/>
                    <a:gd name="T16" fmla="*/ 101907750 w 52"/>
                    <a:gd name="T17" fmla="*/ 604345305 h 83"/>
                    <a:gd name="T18" fmla="*/ 101907750 w 52"/>
                    <a:gd name="T19" fmla="*/ 575023366 h 83"/>
                    <a:gd name="T20" fmla="*/ 114038172 w 52"/>
                    <a:gd name="T21" fmla="*/ 559875494 h 83"/>
                    <a:gd name="T22" fmla="*/ 126554307 w 52"/>
                    <a:gd name="T23" fmla="*/ 575023366 h 83"/>
                    <a:gd name="T24" fmla="*/ 126554307 w 52"/>
                    <a:gd name="T25" fmla="*/ 582921904 h 83"/>
                    <a:gd name="T26" fmla="*/ 139160236 w 52"/>
                    <a:gd name="T27" fmla="*/ 596446144 h 83"/>
                    <a:gd name="T28" fmla="*/ 166173645 w 52"/>
                    <a:gd name="T29" fmla="*/ 619427759 h 83"/>
                    <a:gd name="T30" fmla="*/ 178778793 w 52"/>
                    <a:gd name="T31" fmla="*/ 619427759 h 83"/>
                    <a:gd name="T32" fmla="*/ 190820243 w 52"/>
                    <a:gd name="T33" fmla="*/ 619427759 h 83"/>
                    <a:gd name="T34" fmla="*/ 215942389 w 52"/>
                    <a:gd name="T35" fmla="*/ 604345305 h 83"/>
                    <a:gd name="T36" fmla="*/ 215942389 w 52"/>
                    <a:gd name="T37" fmla="*/ 604345305 h 83"/>
                    <a:gd name="T38" fmla="*/ 228073551 w 52"/>
                    <a:gd name="T39" fmla="*/ 596446144 h 83"/>
                    <a:gd name="T40" fmla="*/ 228073551 w 52"/>
                    <a:gd name="T41" fmla="*/ 596446144 h 83"/>
                    <a:gd name="T42" fmla="*/ 228073551 w 52"/>
                    <a:gd name="T43" fmla="*/ 590490233 h 83"/>
                    <a:gd name="T44" fmla="*/ 215942389 w 52"/>
                    <a:gd name="T45" fmla="*/ 590490233 h 83"/>
                    <a:gd name="T46" fmla="*/ 215942389 w 52"/>
                    <a:gd name="T47" fmla="*/ 582921904 h 83"/>
                    <a:gd name="T48" fmla="*/ 228073551 w 52"/>
                    <a:gd name="T49" fmla="*/ 575023366 h 83"/>
                    <a:gd name="T50" fmla="*/ 228073551 w 52"/>
                    <a:gd name="T51" fmla="*/ 567441330 h 83"/>
                    <a:gd name="T52" fmla="*/ 203426090 w 52"/>
                    <a:gd name="T53" fmla="*/ 559875494 h 83"/>
                    <a:gd name="T54" fmla="*/ 203426090 w 52"/>
                    <a:gd name="T55" fmla="*/ 559875494 h 83"/>
                    <a:gd name="T56" fmla="*/ 190820243 w 52"/>
                    <a:gd name="T57" fmla="*/ 559875494 h 83"/>
                    <a:gd name="T58" fmla="*/ 178778793 w 52"/>
                    <a:gd name="T59" fmla="*/ 544460651 h 83"/>
                    <a:gd name="T60" fmla="*/ 178778793 w 52"/>
                    <a:gd name="T61" fmla="*/ 536894814 h 83"/>
                    <a:gd name="T62" fmla="*/ 178778793 w 52"/>
                    <a:gd name="T63" fmla="*/ 530616793 h 83"/>
                    <a:gd name="T64" fmla="*/ 178778793 w 52"/>
                    <a:gd name="T65" fmla="*/ 530616793 h 83"/>
                    <a:gd name="T66" fmla="*/ 178778793 w 52"/>
                    <a:gd name="T67" fmla="*/ 523036938 h 83"/>
                    <a:gd name="T68" fmla="*/ 662416290 w 52"/>
                    <a:gd name="T69" fmla="*/ 492154916 h 83"/>
                    <a:gd name="T70" fmla="*/ 662416290 w 52"/>
                    <a:gd name="T71" fmla="*/ 484589391 h 83"/>
                    <a:gd name="T72" fmla="*/ 637752069 w 52"/>
                    <a:gd name="T73" fmla="*/ 470732138 h 83"/>
                    <a:gd name="T74" fmla="*/ 637752069 w 52"/>
                    <a:gd name="T75" fmla="*/ 432603586 h 83"/>
                    <a:gd name="T76" fmla="*/ 610189462 w 52"/>
                    <a:gd name="T77" fmla="*/ 410860567 h 83"/>
                    <a:gd name="T78" fmla="*/ 610189462 w 52"/>
                    <a:gd name="T79" fmla="*/ 387879576 h 83"/>
                    <a:gd name="T80" fmla="*/ 625143101 w 52"/>
                    <a:gd name="T81" fmla="*/ 372732638 h 83"/>
                    <a:gd name="T82" fmla="*/ 625143101 w 52"/>
                    <a:gd name="T83" fmla="*/ 351306122 h 83"/>
                    <a:gd name="T84" fmla="*/ 637752069 w 52"/>
                    <a:gd name="T85" fmla="*/ 335894082 h 83"/>
                    <a:gd name="T86" fmla="*/ 649807650 w 52"/>
                    <a:gd name="T87" fmla="*/ 335894082 h 83"/>
                    <a:gd name="T88" fmla="*/ 625143101 w 52"/>
                    <a:gd name="T89" fmla="*/ 328325442 h 83"/>
                    <a:gd name="T90" fmla="*/ 637752069 w 52"/>
                    <a:gd name="T91" fmla="*/ 312844946 h 83"/>
                    <a:gd name="T92" fmla="*/ 625143101 w 52"/>
                    <a:gd name="T93" fmla="*/ 306568794 h 83"/>
                    <a:gd name="T94" fmla="*/ 610189462 w 52"/>
                    <a:gd name="T95" fmla="*/ 299000933 h 83"/>
                    <a:gd name="T96" fmla="*/ 597672177 w 52"/>
                    <a:gd name="T97" fmla="*/ 291421389 h 83"/>
                    <a:gd name="T98" fmla="*/ 585542001 w 52"/>
                    <a:gd name="T99" fmla="*/ 276019941 h 83"/>
                    <a:gd name="T100" fmla="*/ 573025373 w 52"/>
                    <a:gd name="T101" fmla="*/ 268440865 h 83"/>
                    <a:gd name="T102" fmla="*/ 458990611 w 52"/>
                    <a:gd name="T103" fmla="*/ 0 h 83"/>
                    <a:gd name="T104" fmla="*/ 0 w 52"/>
                    <a:gd name="T105" fmla="*/ 22980534 h 83"/>
                    <a:gd name="T106" fmla="*/ 0 w 52"/>
                    <a:gd name="T107" fmla="*/ 22980534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a:solidFill>
                    <a:schemeClr val="tx1"/>
                  </a:solidFill>
                  <a:round/>
                  <a:headEnd/>
                  <a:tailEnd/>
                </a:ln>
              </p:spPr>
              <p:txBody>
                <a:bodyPr/>
                <a:lstStyle/>
                <a:p>
                  <a:endParaRPr lang="en-US"/>
                </a:p>
              </p:txBody>
            </p:sp>
            <p:sp>
              <p:nvSpPr>
                <p:cNvPr id="25651" name="Freeform 40"/>
                <p:cNvSpPr>
                  <a:spLocks/>
                </p:cNvSpPr>
                <p:nvPr/>
              </p:nvSpPr>
              <p:spPr bwMode="auto">
                <a:xfrm>
                  <a:off x="4142" y="2179"/>
                  <a:ext cx="610" cy="249"/>
                </a:xfrm>
                <a:custGeom>
                  <a:avLst/>
                  <a:gdLst>
                    <a:gd name="T0" fmla="*/ 24276179 w 119"/>
                    <a:gd name="T1" fmla="*/ 315107511 h 51"/>
                    <a:gd name="T2" fmla="*/ 51524770 w 119"/>
                    <a:gd name="T3" fmla="*/ 299638347 h 51"/>
                    <a:gd name="T4" fmla="*/ 63427415 w 119"/>
                    <a:gd name="T5" fmla="*/ 277358420 h 51"/>
                    <a:gd name="T6" fmla="*/ 175944295 w 119"/>
                    <a:gd name="T7" fmla="*/ 237942142 h 51"/>
                    <a:gd name="T8" fmla="*/ 224966876 w 119"/>
                    <a:gd name="T9" fmla="*/ 207913258 h 51"/>
                    <a:gd name="T10" fmla="*/ 251745193 w 119"/>
                    <a:gd name="T11" fmla="*/ 207913258 h 51"/>
                    <a:gd name="T12" fmla="*/ 264118573 w 119"/>
                    <a:gd name="T13" fmla="*/ 192444250 h 51"/>
                    <a:gd name="T14" fmla="*/ 288394065 w 119"/>
                    <a:gd name="T15" fmla="*/ 192444250 h 51"/>
                    <a:gd name="T16" fmla="*/ 351818056 w 119"/>
                    <a:gd name="T17" fmla="*/ 176639180 h 51"/>
                    <a:gd name="T18" fmla="*/ 412831655 w 119"/>
                    <a:gd name="T19" fmla="*/ 130733710 h 51"/>
                    <a:gd name="T20" fmla="*/ 412831655 w 119"/>
                    <a:gd name="T21" fmla="*/ 99459476 h 51"/>
                    <a:gd name="T22" fmla="*/ 464338196 w 119"/>
                    <a:gd name="T23" fmla="*/ 99459476 h 51"/>
                    <a:gd name="T24" fmla="*/ 525351795 w 119"/>
                    <a:gd name="T25" fmla="*/ 92984618 h 51"/>
                    <a:gd name="T26" fmla="*/ 1414895191 w 119"/>
                    <a:gd name="T27" fmla="*/ 7734653 h 51"/>
                    <a:gd name="T28" fmla="*/ 1427251512 w 119"/>
                    <a:gd name="T29" fmla="*/ 15807868 h 51"/>
                    <a:gd name="T30" fmla="*/ 1453957489 w 119"/>
                    <a:gd name="T31" fmla="*/ 37763299 h 51"/>
                    <a:gd name="T32" fmla="*/ 1453957489 w 119"/>
                    <a:gd name="T33" fmla="*/ 45822451 h 51"/>
                    <a:gd name="T34" fmla="*/ 1427251512 w 119"/>
                    <a:gd name="T35" fmla="*/ 37763299 h 51"/>
                    <a:gd name="T36" fmla="*/ 1414895191 w 119"/>
                    <a:gd name="T37" fmla="*/ 45822451 h 51"/>
                    <a:gd name="T38" fmla="*/ 1365783868 w 119"/>
                    <a:gd name="T39" fmla="*/ 61371724 h 51"/>
                    <a:gd name="T40" fmla="*/ 1314821918 w 119"/>
                    <a:gd name="T41" fmla="*/ 85238709 h 51"/>
                    <a:gd name="T42" fmla="*/ 1326724850 w 119"/>
                    <a:gd name="T43" fmla="*/ 92984618 h 51"/>
                    <a:gd name="T44" fmla="*/ 1402524435 w 119"/>
                    <a:gd name="T45" fmla="*/ 69431432 h 51"/>
                    <a:gd name="T46" fmla="*/ 1427251512 w 119"/>
                    <a:gd name="T47" fmla="*/ 85238709 h 51"/>
                    <a:gd name="T48" fmla="*/ 1439262706 w 119"/>
                    <a:gd name="T49" fmla="*/ 85238709 h 51"/>
                    <a:gd name="T50" fmla="*/ 1478322380 w 119"/>
                    <a:gd name="T51" fmla="*/ 69431432 h 51"/>
                    <a:gd name="T52" fmla="*/ 1490678701 w 119"/>
                    <a:gd name="T53" fmla="*/ 107194136 h 51"/>
                    <a:gd name="T54" fmla="*/ 1466420104 w 119"/>
                    <a:gd name="T55" fmla="*/ 130733710 h 51"/>
                    <a:gd name="T56" fmla="*/ 1427251512 w 119"/>
                    <a:gd name="T57" fmla="*/ 146610961 h 51"/>
                    <a:gd name="T58" fmla="*/ 1378156920 w 119"/>
                    <a:gd name="T59" fmla="*/ 154342731 h 51"/>
                    <a:gd name="T60" fmla="*/ 1365783868 w 119"/>
                    <a:gd name="T61" fmla="*/ 146610961 h 51"/>
                    <a:gd name="T62" fmla="*/ 1353884872 w 119"/>
                    <a:gd name="T63" fmla="*/ 138807088 h 51"/>
                    <a:gd name="T64" fmla="*/ 1353884872 w 119"/>
                    <a:gd name="T65" fmla="*/ 162415484 h 51"/>
                    <a:gd name="T66" fmla="*/ 1365783868 w 119"/>
                    <a:gd name="T67" fmla="*/ 168566349 h 51"/>
                    <a:gd name="T68" fmla="*/ 1378156920 w 119"/>
                    <a:gd name="T69" fmla="*/ 184373762 h 51"/>
                    <a:gd name="T70" fmla="*/ 1314821918 w 119"/>
                    <a:gd name="T71" fmla="*/ 207913258 h 51"/>
                    <a:gd name="T72" fmla="*/ 1314821918 w 119"/>
                    <a:gd name="T73" fmla="*/ 223721297 h 51"/>
                    <a:gd name="T74" fmla="*/ 1402524435 w 119"/>
                    <a:gd name="T75" fmla="*/ 207913258 h 51"/>
                    <a:gd name="T76" fmla="*/ 1427251512 w 119"/>
                    <a:gd name="T77" fmla="*/ 207913258 h 51"/>
                    <a:gd name="T78" fmla="*/ 1365783868 w 119"/>
                    <a:gd name="T79" fmla="*/ 246001224 h 51"/>
                    <a:gd name="T80" fmla="*/ 1290458339 w 119"/>
                    <a:gd name="T81" fmla="*/ 277358420 h 51"/>
                    <a:gd name="T82" fmla="*/ 1278084959 w 119"/>
                    <a:gd name="T83" fmla="*/ 285417346 h 51"/>
                    <a:gd name="T84" fmla="*/ 1202301449 w 119"/>
                    <a:gd name="T85" fmla="*/ 338988772 h 51"/>
                    <a:gd name="T86" fmla="*/ 1165565146 w 119"/>
                    <a:gd name="T87" fmla="*/ 384552595 h 51"/>
                    <a:gd name="T88" fmla="*/ 865270856 w 119"/>
                    <a:gd name="T89" fmla="*/ 299638347 h 51"/>
                    <a:gd name="T90" fmla="*/ 625425069 w 119"/>
                    <a:gd name="T91" fmla="*/ 277358420 h 51"/>
                    <a:gd name="T92" fmla="*/ 613526073 w 119"/>
                    <a:gd name="T93" fmla="*/ 277358420 h 51"/>
                    <a:gd name="T94" fmla="*/ 376094040 w 119"/>
                    <a:gd name="T95" fmla="*/ 285417346 h 51"/>
                    <a:gd name="T96" fmla="*/ 325132008 w 119"/>
                    <a:gd name="T97" fmla="*/ 307372929 h 51"/>
                    <a:gd name="T98" fmla="*/ 0 w 119"/>
                    <a:gd name="T99" fmla="*/ 34678991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a:solidFill>
                    <a:schemeClr val="tx1"/>
                  </a:solidFill>
                  <a:round/>
                  <a:headEnd/>
                  <a:tailEnd/>
                </a:ln>
              </p:spPr>
              <p:txBody>
                <a:bodyPr/>
                <a:lstStyle/>
                <a:p>
                  <a:endParaRPr lang="en-US"/>
                </a:p>
              </p:txBody>
            </p:sp>
            <p:sp>
              <p:nvSpPr>
                <p:cNvPr id="25652" name="Freeform 41"/>
                <p:cNvSpPr>
                  <a:spLocks/>
                </p:cNvSpPr>
                <p:nvPr/>
              </p:nvSpPr>
              <p:spPr bwMode="auto">
                <a:xfrm>
                  <a:off x="3433" y="2306"/>
                  <a:ext cx="345" cy="302"/>
                </a:xfrm>
                <a:custGeom>
                  <a:avLst/>
                  <a:gdLst>
                    <a:gd name="T0" fmla="*/ 0 w 67"/>
                    <a:gd name="T1" fmla="*/ 23159332 h 62"/>
                    <a:gd name="T2" fmla="*/ 786326113 w 67"/>
                    <a:gd name="T3" fmla="*/ 0 h 62"/>
                    <a:gd name="T4" fmla="*/ 786326113 w 67"/>
                    <a:gd name="T5" fmla="*/ 7612023 h 62"/>
                    <a:gd name="T6" fmla="*/ 799188532 w 67"/>
                    <a:gd name="T7" fmla="*/ 15547195 h 62"/>
                    <a:gd name="T8" fmla="*/ 812050290 w 67"/>
                    <a:gd name="T9" fmla="*/ 23159332 h 62"/>
                    <a:gd name="T10" fmla="*/ 799188532 w 67"/>
                    <a:gd name="T11" fmla="*/ 37077904 h 62"/>
                    <a:gd name="T12" fmla="*/ 786326113 w 67"/>
                    <a:gd name="T13" fmla="*/ 44690046 h 62"/>
                    <a:gd name="T14" fmla="*/ 761180630 w 67"/>
                    <a:gd name="T15" fmla="*/ 60185487 h 62"/>
                    <a:gd name="T16" fmla="*/ 761180630 w 67"/>
                    <a:gd name="T17" fmla="*/ 67797483 h 62"/>
                    <a:gd name="T18" fmla="*/ 877794614 w 67"/>
                    <a:gd name="T19" fmla="*/ 67797483 h 62"/>
                    <a:gd name="T20" fmla="*/ 877794614 w 67"/>
                    <a:gd name="T21" fmla="*/ 67797483 h 62"/>
                    <a:gd name="T22" fmla="*/ 877794614 w 67"/>
                    <a:gd name="T23" fmla="*/ 75729872 h 62"/>
                    <a:gd name="T24" fmla="*/ 865417297 w 67"/>
                    <a:gd name="T25" fmla="*/ 89648581 h 62"/>
                    <a:gd name="T26" fmla="*/ 852556197 w 67"/>
                    <a:gd name="T27" fmla="*/ 97260615 h 62"/>
                    <a:gd name="T28" fmla="*/ 839788031 w 67"/>
                    <a:gd name="T29" fmla="*/ 128034758 h 62"/>
                    <a:gd name="T30" fmla="*/ 812050290 w 67"/>
                    <a:gd name="T31" fmla="*/ 143581948 h 62"/>
                    <a:gd name="T32" fmla="*/ 812050290 w 67"/>
                    <a:gd name="T33" fmla="*/ 165126779 h 62"/>
                    <a:gd name="T34" fmla="*/ 812050290 w 67"/>
                    <a:gd name="T35" fmla="*/ 188220148 h 62"/>
                    <a:gd name="T36" fmla="*/ 812050290 w 67"/>
                    <a:gd name="T37" fmla="*/ 188220148 h 62"/>
                    <a:gd name="T38" fmla="*/ 786326113 w 67"/>
                    <a:gd name="T39" fmla="*/ 196153043 h 62"/>
                    <a:gd name="T40" fmla="*/ 786326113 w 67"/>
                    <a:gd name="T41" fmla="*/ 203765156 h 62"/>
                    <a:gd name="T42" fmla="*/ 748318212 w 67"/>
                    <a:gd name="T43" fmla="*/ 217683651 h 62"/>
                    <a:gd name="T44" fmla="*/ 748318212 w 67"/>
                    <a:gd name="T45" fmla="*/ 240843109 h 62"/>
                    <a:gd name="T46" fmla="*/ 748318212 w 67"/>
                    <a:gd name="T47" fmla="*/ 262387121 h 62"/>
                    <a:gd name="T48" fmla="*/ 732957789 w 67"/>
                    <a:gd name="T49" fmla="*/ 270002196 h 62"/>
                    <a:gd name="T50" fmla="*/ 707324569 w 67"/>
                    <a:gd name="T51" fmla="*/ 285546424 h 62"/>
                    <a:gd name="T52" fmla="*/ 682084998 w 67"/>
                    <a:gd name="T53" fmla="*/ 301028616 h 62"/>
                    <a:gd name="T54" fmla="*/ 669222910 w 67"/>
                    <a:gd name="T55" fmla="*/ 308639949 h 62"/>
                    <a:gd name="T56" fmla="*/ 669222910 w 67"/>
                    <a:gd name="T57" fmla="*/ 322624533 h 62"/>
                    <a:gd name="T58" fmla="*/ 653863146 w 67"/>
                    <a:gd name="T59" fmla="*/ 338106335 h 62"/>
                    <a:gd name="T60" fmla="*/ 653863146 w 67"/>
                    <a:gd name="T61" fmla="*/ 345718448 h 62"/>
                    <a:gd name="T62" fmla="*/ 641580080 w 67"/>
                    <a:gd name="T63" fmla="*/ 368877751 h 62"/>
                    <a:gd name="T64" fmla="*/ 628717333 w 67"/>
                    <a:gd name="T65" fmla="*/ 382809806 h 62"/>
                    <a:gd name="T66" fmla="*/ 641580080 w 67"/>
                    <a:gd name="T67" fmla="*/ 405969732 h 62"/>
                    <a:gd name="T68" fmla="*/ 653863146 w 67"/>
                    <a:gd name="T69" fmla="*/ 413584027 h 62"/>
                    <a:gd name="T70" fmla="*/ 653863146 w 67"/>
                    <a:gd name="T71" fmla="*/ 429062946 h 62"/>
                    <a:gd name="T72" fmla="*/ 653863146 w 67"/>
                    <a:gd name="T73" fmla="*/ 429062946 h 62"/>
                    <a:gd name="T74" fmla="*/ 653863146 w 67"/>
                    <a:gd name="T75" fmla="*/ 436675370 h 62"/>
                    <a:gd name="T76" fmla="*/ 653863146 w 67"/>
                    <a:gd name="T77" fmla="*/ 436675370 h 62"/>
                    <a:gd name="T78" fmla="*/ 641580080 w 67"/>
                    <a:gd name="T79" fmla="*/ 450659798 h 62"/>
                    <a:gd name="T80" fmla="*/ 653863146 w 67"/>
                    <a:gd name="T81" fmla="*/ 458540321 h 62"/>
                    <a:gd name="T82" fmla="*/ 104240992 w 67"/>
                    <a:gd name="T83" fmla="*/ 466140899 h 62"/>
                    <a:gd name="T84" fmla="*/ 104240992 w 67"/>
                    <a:gd name="T85" fmla="*/ 398357931 h 62"/>
                    <a:gd name="T86" fmla="*/ 79092110 w 67"/>
                    <a:gd name="T87" fmla="*/ 390421919 h 62"/>
                    <a:gd name="T88" fmla="*/ 53367397 w 67"/>
                    <a:gd name="T89" fmla="*/ 398357931 h 62"/>
                    <a:gd name="T90" fmla="*/ 53367397 w 67"/>
                    <a:gd name="T91" fmla="*/ 398357931 h 62"/>
                    <a:gd name="T92" fmla="*/ 25239601 w 67"/>
                    <a:gd name="T93" fmla="*/ 382809806 h 62"/>
                    <a:gd name="T94" fmla="*/ 25239601 w 67"/>
                    <a:gd name="T95" fmla="*/ 165126779 h 62"/>
                    <a:gd name="T96" fmla="*/ 0 w 67"/>
                    <a:gd name="T97" fmla="*/ 23159332 h 62"/>
                    <a:gd name="T98" fmla="*/ 0 w 67"/>
                    <a:gd name="T99" fmla="*/ 23159332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ED4213"/>
                </a:solidFill>
                <a:ln w="12700">
                  <a:solidFill>
                    <a:schemeClr val="tx1"/>
                  </a:solidFill>
                  <a:round/>
                  <a:headEnd/>
                  <a:tailEnd/>
                </a:ln>
              </p:spPr>
              <p:txBody>
                <a:bodyPr/>
                <a:lstStyle/>
                <a:p>
                  <a:endParaRPr lang="en-US"/>
                </a:p>
              </p:txBody>
            </p:sp>
            <p:grpSp>
              <p:nvGrpSpPr>
                <p:cNvPr id="25653" name="Group 42"/>
                <p:cNvGrpSpPr>
                  <a:grpSpLocks/>
                </p:cNvGrpSpPr>
                <p:nvPr/>
              </p:nvGrpSpPr>
              <p:grpSpPr bwMode="auto">
                <a:xfrm>
                  <a:off x="728" y="2448"/>
                  <a:ext cx="1266" cy="876"/>
                  <a:chOff x="768" y="2832"/>
                  <a:chExt cx="1203" cy="876"/>
                </a:xfrm>
              </p:grpSpPr>
              <p:sp>
                <p:nvSpPr>
                  <p:cNvPr id="25676" name="Freeform 43"/>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ED4213"/>
                  </a:solidFill>
                  <a:ln w="12700">
                    <a:solidFill>
                      <a:schemeClr val="tx1"/>
                    </a:solidFill>
                    <a:round/>
                    <a:headEnd/>
                    <a:tailEnd/>
                  </a:ln>
                </p:spPr>
                <p:txBody>
                  <a:bodyPr/>
                  <a:lstStyle/>
                  <a:p>
                    <a:endParaRPr lang="en-US"/>
                  </a:p>
                </p:txBody>
              </p:sp>
              <p:sp>
                <p:nvSpPr>
                  <p:cNvPr id="25677" name="Freeform 44"/>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ED4213"/>
                  </a:solidFill>
                  <a:ln w="12700">
                    <a:solidFill>
                      <a:schemeClr val="tx1"/>
                    </a:solidFill>
                    <a:round/>
                    <a:headEnd/>
                    <a:tailEnd/>
                  </a:ln>
                </p:spPr>
                <p:txBody>
                  <a:bodyPr/>
                  <a:lstStyle/>
                  <a:p>
                    <a:endParaRPr lang="en-US"/>
                  </a:p>
                </p:txBody>
              </p:sp>
              <p:sp>
                <p:nvSpPr>
                  <p:cNvPr id="25678" name="Freeform 45"/>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ED4213"/>
                  </a:solidFill>
                  <a:ln w="12700">
                    <a:solidFill>
                      <a:schemeClr val="tx1"/>
                    </a:solidFill>
                    <a:round/>
                    <a:headEnd/>
                    <a:tailEnd/>
                  </a:ln>
                </p:spPr>
                <p:txBody>
                  <a:bodyPr/>
                  <a:lstStyle/>
                  <a:p>
                    <a:endParaRPr lang="en-US"/>
                  </a:p>
                </p:txBody>
              </p:sp>
              <p:sp>
                <p:nvSpPr>
                  <p:cNvPr id="25679" name="Freeform 46"/>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a:solidFill>
                      <a:schemeClr val="tx1"/>
                    </a:solidFill>
                    <a:round/>
                    <a:headEnd/>
                    <a:tailEnd/>
                  </a:ln>
                </p:spPr>
                <p:txBody>
                  <a:bodyPr/>
                  <a:lstStyle/>
                  <a:p>
                    <a:endParaRPr lang="en-US"/>
                  </a:p>
                </p:txBody>
              </p:sp>
              <p:sp>
                <p:nvSpPr>
                  <p:cNvPr id="25680" name="Freeform 47"/>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ED4213"/>
                  </a:solidFill>
                  <a:ln w="12700">
                    <a:solidFill>
                      <a:schemeClr val="tx1"/>
                    </a:solidFill>
                    <a:round/>
                    <a:headEnd/>
                    <a:tailEnd/>
                  </a:ln>
                </p:spPr>
                <p:txBody>
                  <a:bodyPr/>
                  <a:lstStyle/>
                  <a:p>
                    <a:endParaRPr lang="en-US"/>
                  </a:p>
                </p:txBody>
              </p:sp>
              <p:sp>
                <p:nvSpPr>
                  <p:cNvPr id="25681" name="Freeform 48"/>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a:solidFill>
                      <a:schemeClr val="tx1"/>
                    </a:solidFill>
                    <a:round/>
                    <a:headEnd/>
                    <a:tailEnd/>
                  </a:ln>
                </p:spPr>
                <p:txBody>
                  <a:bodyPr/>
                  <a:lstStyle/>
                  <a:p>
                    <a:endParaRPr lang="en-US"/>
                  </a:p>
                </p:txBody>
              </p:sp>
              <p:sp>
                <p:nvSpPr>
                  <p:cNvPr id="25682" name="Freeform 49"/>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ED4213"/>
                  </a:solidFill>
                  <a:ln w="12700">
                    <a:solidFill>
                      <a:schemeClr val="tx1"/>
                    </a:solidFill>
                    <a:round/>
                    <a:headEnd/>
                    <a:tailEnd/>
                  </a:ln>
                </p:spPr>
                <p:txBody>
                  <a:bodyPr/>
                  <a:lstStyle/>
                  <a:p>
                    <a:endParaRPr lang="en-US"/>
                  </a:p>
                </p:txBody>
              </p:sp>
              <p:sp>
                <p:nvSpPr>
                  <p:cNvPr id="25683" name="Freeform 50"/>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a:solidFill>
                      <a:schemeClr val="tx1"/>
                    </a:solidFill>
                    <a:round/>
                    <a:headEnd/>
                    <a:tailEnd/>
                  </a:ln>
                </p:spPr>
                <p:txBody>
                  <a:bodyPr/>
                  <a:lstStyle/>
                  <a:p>
                    <a:endParaRPr lang="en-US"/>
                  </a:p>
                </p:txBody>
              </p:sp>
              <p:sp>
                <p:nvSpPr>
                  <p:cNvPr id="25684" name="Freeform 51"/>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ED4213"/>
                  </a:solidFill>
                  <a:ln w="12700">
                    <a:solidFill>
                      <a:schemeClr val="tx1"/>
                    </a:solidFill>
                    <a:round/>
                    <a:headEnd/>
                    <a:tailEnd/>
                  </a:ln>
                </p:spPr>
                <p:txBody>
                  <a:bodyPr/>
                  <a:lstStyle/>
                  <a:p>
                    <a:endParaRPr lang="en-US"/>
                  </a:p>
                </p:txBody>
              </p:sp>
              <p:sp>
                <p:nvSpPr>
                  <p:cNvPr id="25685" name="Freeform 52"/>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a:solidFill>
                      <a:schemeClr val="tx1"/>
                    </a:solidFill>
                    <a:round/>
                    <a:headEnd/>
                    <a:tailEnd/>
                  </a:ln>
                </p:spPr>
                <p:txBody>
                  <a:bodyPr/>
                  <a:lstStyle/>
                  <a:p>
                    <a:endParaRPr lang="en-US"/>
                  </a:p>
                </p:txBody>
              </p:sp>
              <p:sp>
                <p:nvSpPr>
                  <p:cNvPr id="25686" name="Freeform 53"/>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ED4213"/>
                  </a:solidFill>
                  <a:ln w="12700">
                    <a:solidFill>
                      <a:schemeClr val="tx1"/>
                    </a:solidFill>
                    <a:round/>
                    <a:headEnd/>
                    <a:tailEnd/>
                  </a:ln>
                </p:spPr>
                <p:txBody>
                  <a:bodyPr/>
                  <a:lstStyle/>
                  <a:p>
                    <a:endParaRPr lang="en-US"/>
                  </a:p>
                </p:txBody>
              </p:sp>
              <p:sp>
                <p:nvSpPr>
                  <p:cNvPr id="25687" name="Freeform 54"/>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a:solidFill>
                      <a:schemeClr val="tx1"/>
                    </a:solidFill>
                    <a:round/>
                    <a:headEnd/>
                    <a:tailEnd/>
                  </a:ln>
                </p:spPr>
                <p:txBody>
                  <a:bodyPr/>
                  <a:lstStyle/>
                  <a:p>
                    <a:endParaRPr lang="en-US"/>
                  </a:p>
                </p:txBody>
              </p:sp>
              <p:sp>
                <p:nvSpPr>
                  <p:cNvPr id="25688" name="Freeform 55"/>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ED4213"/>
                  </a:solidFill>
                  <a:ln w="12700">
                    <a:solidFill>
                      <a:schemeClr val="tx1"/>
                    </a:solidFill>
                    <a:round/>
                    <a:headEnd/>
                    <a:tailEnd/>
                  </a:ln>
                </p:spPr>
                <p:txBody>
                  <a:bodyPr/>
                  <a:lstStyle/>
                  <a:p>
                    <a:endParaRPr lang="en-US"/>
                  </a:p>
                </p:txBody>
              </p:sp>
              <p:sp>
                <p:nvSpPr>
                  <p:cNvPr id="25689" name="Freeform 56"/>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ED4213"/>
                  </a:solidFill>
                  <a:ln w="12700">
                    <a:solidFill>
                      <a:schemeClr val="tx1"/>
                    </a:solidFill>
                    <a:round/>
                    <a:headEnd/>
                    <a:tailEnd/>
                  </a:ln>
                </p:spPr>
                <p:txBody>
                  <a:bodyPr/>
                  <a:lstStyle/>
                  <a:p>
                    <a:endParaRPr lang="en-US"/>
                  </a:p>
                </p:txBody>
              </p:sp>
              <p:sp>
                <p:nvSpPr>
                  <p:cNvPr id="25690" name="Freeform 57"/>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ED4213"/>
                  </a:solidFill>
                  <a:ln w="12700">
                    <a:solidFill>
                      <a:schemeClr val="tx1"/>
                    </a:solidFill>
                    <a:round/>
                    <a:headEnd/>
                    <a:tailEnd/>
                  </a:ln>
                </p:spPr>
                <p:txBody>
                  <a:bodyPr/>
                  <a:lstStyle/>
                  <a:p>
                    <a:endParaRPr lang="en-US"/>
                  </a:p>
                </p:txBody>
              </p:sp>
            </p:grpSp>
            <p:grpSp>
              <p:nvGrpSpPr>
                <p:cNvPr id="25654" name="Group 58"/>
                <p:cNvGrpSpPr>
                  <a:grpSpLocks/>
                </p:cNvGrpSpPr>
                <p:nvPr/>
              </p:nvGrpSpPr>
              <p:grpSpPr bwMode="auto">
                <a:xfrm>
                  <a:off x="3669" y="1384"/>
                  <a:ext cx="523" cy="468"/>
                  <a:chOff x="3562" y="1636"/>
                  <a:chExt cx="497" cy="468"/>
                </a:xfrm>
              </p:grpSpPr>
              <p:sp>
                <p:nvSpPr>
                  <p:cNvPr id="25674" name="Freeform 59"/>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a:solidFill>
                      <a:schemeClr val="tx1"/>
                    </a:solidFill>
                    <a:round/>
                    <a:headEnd/>
                    <a:tailEnd/>
                  </a:ln>
                </p:spPr>
                <p:txBody>
                  <a:bodyPr/>
                  <a:lstStyle/>
                  <a:p>
                    <a:endParaRPr lang="en-US"/>
                  </a:p>
                </p:txBody>
              </p:sp>
              <p:sp>
                <p:nvSpPr>
                  <p:cNvPr id="25675" name="Freeform 60"/>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a:solidFill>
                      <a:schemeClr val="tx1"/>
                    </a:solidFill>
                    <a:round/>
                    <a:headEnd/>
                    <a:tailEnd/>
                  </a:ln>
                </p:spPr>
                <p:txBody>
                  <a:bodyPr/>
                  <a:lstStyle/>
                  <a:p>
                    <a:endParaRPr lang="en-US"/>
                  </a:p>
                </p:txBody>
              </p:sp>
            </p:grpSp>
            <p:sp>
              <p:nvSpPr>
                <p:cNvPr id="25655" name="Freeform 61"/>
                <p:cNvSpPr>
                  <a:spLocks/>
                </p:cNvSpPr>
                <p:nvPr/>
              </p:nvSpPr>
              <p:spPr bwMode="auto">
                <a:xfrm>
                  <a:off x="3880" y="1838"/>
                  <a:ext cx="206" cy="351"/>
                </a:xfrm>
                <a:custGeom>
                  <a:avLst/>
                  <a:gdLst>
                    <a:gd name="T0" fmla="*/ 12871632 w 40"/>
                    <a:gd name="T1" fmla="*/ 37303045 h 72"/>
                    <a:gd name="T2" fmla="*/ 53413823 w 40"/>
                    <a:gd name="T3" fmla="*/ 340727724 h 72"/>
                    <a:gd name="T4" fmla="*/ 53413823 w 40"/>
                    <a:gd name="T5" fmla="*/ 348379208 h 72"/>
                    <a:gd name="T6" fmla="*/ 53413823 w 40"/>
                    <a:gd name="T7" fmla="*/ 356041613 h 72"/>
                    <a:gd name="T8" fmla="*/ 53413823 w 40"/>
                    <a:gd name="T9" fmla="*/ 371612902 h 72"/>
                    <a:gd name="T10" fmla="*/ 66288900 w 40"/>
                    <a:gd name="T11" fmla="*/ 393345565 h 72"/>
                    <a:gd name="T12" fmla="*/ 79182353 w 40"/>
                    <a:gd name="T13" fmla="*/ 424621680 h 72"/>
                    <a:gd name="T14" fmla="*/ 53413823 w 40"/>
                    <a:gd name="T15" fmla="*/ 447844142 h 72"/>
                    <a:gd name="T16" fmla="*/ 53413823 w 40"/>
                    <a:gd name="T17" fmla="*/ 453936876 h 72"/>
                    <a:gd name="T18" fmla="*/ 25746684 w 40"/>
                    <a:gd name="T19" fmla="*/ 477561818 h 72"/>
                    <a:gd name="T20" fmla="*/ 0 w 40"/>
                    <a:gd name="T21" fmla="*/ 492862291 h 72"/>
                    <a:gd name="T22" fmla="*/ 0 w 40"/>
                    <a:gd name="T23" fmla="*/ 516164313 h 72"/>
                    <a:gd name="T24" fmla="*/ 0 w 40"/>
                    <a:gd name="T25" fmla="*/ 538150320 h 72"/>
                    <a:gd name="T26" fmla="*/ 0 w 40"/>
                    <a:gd name="T27" fmla="*/ 538150320 h 72"/>
                    <a:gd name="T28" fmla="*/ 0 w 40"/>
                    <a:gd name="T29" fmla="*/ 545802741 h 72"/>
                    <a:gd name="T30" fmla="*/ 0 w 40"/>
                    <a:gd name="T31" fmla="*/ 545802741 h 72"/>
                    <a:gd name="T32" fmla="*/ 12871632 w 40"/>
                    <a:gd name="T33" fmla="*/ 545802741 h 72"/>
                    <a:gd name="T34" fmla="*/ 25746684 w 40"/>
                    <a:gd name="T35" fmla="*/ 545802741 h 72"/>
                    <a:gd name="T36" fmla="*/ 25746684 w 40"/>
                    <a:gd name="T37" fmla="*/ 538150320 h 72"/>
                    <a:gd name="T38" fmla="*/ 25746684 w 40"/>
                    <a:gd name="T39" fmla="*/ 530165619 h 72"/>
                    <a:gd name="T40" fmla="*/ 66288900 w 40"/>
                    <a:gd name="T41" fmla="*/ 530165619 h 72"/>
                    <a:gd name="T42" fmla="*/ 104442908 w 40"/>
                    <a:gd name="T43" fmla="*/ 522513823 h 72"/>
                    <a:gd name="T44" fmla="*/ 157856792 w 40"/>
                    <a:gd name="T45" fmla="*/ 538150320 h 72"/>
                    <a:gd name="T46" fmla="*/ 157856792 w 40"/>
                    <a:gd name="T47" fmla="*/ 538150320 h 72"/>
                    <a:gd name="T48" fmla="*/ 170750080 w 40"/>
                    <a:gd name="T49" fmla="*/ 538150320 h 72"/>
                    <a:gd name="T50" fmla="*/ 183621820 w 40"/>
                    <a:gd name="T51" fmla="*/ 516164313 h 72"/>
                    <a:gd name="T52" fmla="*/ 208792209 w 40"/>
                    <a:gd name="T53" fmla="*/ 516164313 h 72"/>
                    <a:gd name="T54" fmla="*/ 224163923 w 40"/>
                    <a:gd name="T55" fmla="*/ 522513823 h 72"/>
                    <a:gd name="T56" fmla="*/ 237038918 w 40"/>
                    <a:gd name="T57" fmla="*/ 530165619 h 72"/>
                    <a:gd name="T58" fmla="*/ 249910617 w 40"/>
                    <a:gd name="T59" fmla="*/ 522513823 h 72"/>
                    <a:gd name="T60" fmla="*/ 262300277 w 40"/>
                    <a:gd name="T61" fmla="*/ 492862291 h 72"/>
                    <a:gd name="T62" fmla="*/ 275081006 w 40"/>
                    <a:gd name="T63" fmla="*/ 485213302 h 72"/>
                    <a:gd name="T64" fmla="*/ 287970998 w 40"/>
                    <a:gd name="T65" fmla="*/ 485213302 h 72"/>
                    <a:gd name="T66" fmla="*/ 316217048 w 40"/>
                    <a:gd name="T67" fmla="*/ 500849800 h 72"/>
                    <a:gd name="T68" fmla="*/ 354259054 w 40"/>
                    <a:gd name="T69" fmla="*/ 500849800 h 72"/>
                    <a:gd name="T70" fmla="*/ 367134214 w 40"/>
                    <a:gd name="T71" fmla="*/ 477561818 h 72"/>
                    <a:gd name="T72" fmla="*/ 432955968 w 40"/>
                    <a:gd name="T73" fmla="*/ 424621680 h 72"/>
                    <a:gd name="T74" fmla="*/ 432955968 w 40"/>
                    <a:gd name="T75" fmla="*/ 401319658 h 72"/>
                    <a:gd name="T76" fmla="*/ 445827832 w 40"/>
                    <a:gd name="T77" fmla="*/ 401319658 h 72"/>
                    <a:gd name="T78" fmla="*/ 486948712 w 40"/>
                    <a:gd name="T79" fmla="*/ 401319658 h 72"/>
                    <a:gd name="T80" fmla="*/ 499244106 w 40"/>
                    <a:gd name="T81" fmla="*/ 393345565 h 72"/>
                    <a:gd name="T82" fmla="*/ 525009257 w 40"/>
                    <a:gd name="T83" fmla="*/ 387252520 h 72"/>
                    <a:gd name="T84" fmla="*/ 525009257 w 40"/>
                    <a:gd name="T85" fmla="*/ 379264699 h 72"/>
                    <a:gd name="T86" fmla="*/ 525009257 w 40"/>
                    <a:gd name="T87" fmla="*/ 356041613 h 72"/>
                    <a:gd name="T88" fmla="*/ 525009257 w 40"/>
                    <a:gd name="T89" fmla="*/ 356041613 h 72"/>
                    <a:gd name="T90" fmla="*/ 525009257 w 40"/>
                    <a:gd name="T91" fmla="*/ 340727724 h 72"/>
                    <a:gd name="T92" fmla="*/ 458702332 w 40"/>
                    <a:gd name="T93" fmla="*/ 7651911 h 72"/>
                    <a:gd name="T94" fmla="*/ 458702332 w 40"/>
                    <a:gd name="T95" fmla="*/ 0 h 72"/>
                    <a:gd name="T96" fmla="*/ 117314524 w 40"/>
                    <a:gd name="T97" fmla="*/ 23288616 h 72"/>
                    <a:gd name="T98" fmla="*/ 104442908 w 40"/>
                    <a:gd name="T99" fmla="*/ 30954082 h 72"/>
                    <a:gd name="T100" fmla="*/ 79182353 w 40"/>
                    <a:gd name="T101" fmla="*/ 37303045 h 72"/>
                    <a:gd name="T102" fmla="*/ 66288900 w 40"/>
                    <a:gd name="T103" fmla="*/ 44952180 h 72"/>
                    <a:gd name="T104" fmla="*/ 38154718 w 40"/>
                    <a:gd name="T105" fmla="*/ 44952180 h 72"/>
                    <a:gd name="T106" fmla="*/ 12871632 w 40"/>
                    <a:gd name="T107" fmla="*/ 37303045 h 72"/>
                    <a:gd name="T108" fmla="*/ 12871632 w 40"/>
                    <a:gd name="T109" fmla="*/ 3730304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a:solidFill>
                    <a:schemeClr val="tx1"/>
                  </a:solidFill>
                  <a:round/>
                  <a:headEnd/>
                  <a:tailEnd/>
                </a:ln>
              </p:spPr>
              <p:txBody>
                <a:bodyPr/>
                <a:lstStyle/>
                <a:p>
                  <a:endParaRPr lang="en-US"/>
                </a:p>
              </p:txBody>
            </p:sp>
            <p:sp>
              <p:nvSpPr>
                <p:cNvPr id="25656" name="Freeform 62"/>
                <p:cNvSpPr>
                  <a:spLocks/>
                </p:cNvSpPr>
                <p:nvPr/>
              </p:nvSpPr>
              <p:spPr bwMode="auto">
                <a:xfrm>
                  <a:off x="4234" y="2350"/>
                  <a:ext cx="353" cy="258"/>
                </a:xfrm>
                <a:custGeom>
                  <a:avLst/>
                  <a:gdLst>
                    <a:gd name="T0" fmla="*/ 504015674 w 69"/>
                    <a:gd name="T1" fmla="*/ 396026654 h 53"/>
                    <a:gd name="T2" fmla="*/ 465486836 w 69"/>
                    <a:gd name="T3" fmla="*/ 388454813 h 53"/>
                    <a:gd name="T4" fmla="*/ 453760610 w 69"/>
                    <a:gd name="T5" fmla="*/ 359181538 h 53"/>
                    <a:gd name="T6" fmla="*/ 405875087 w 69"/>
                    <a:gd name="T7" fmla="*/ 328536833 h 53"/>
                    <a:gd name="T8" fmla="*/ 381473118 w 69"/>
                    <a:gd name="T9" fmla="*/ 291678087 h 53"/>
                    <a:gd name="T10" fmla="*/ 355242181 w 69"/>
                    <a:gd name="T11" fmla="*/ 276204011 h 53"/>
                    <a:gd name="T12" fmla="*/ 307373765 w 69"/>
                    <a:gd name="T13" fmla="*/ 254764587 h 53"/>
                    <a:gd name="T14" fmla="*/ 283420689 w 69"/>
                    <a:gd name="T15" fmla="*/ 239342539 h 53"/>
                    <a:gd name="T16" fmla="*/ 271228054 w 69"/>
                    <a:gd name="T17" fmla="*/ 224188111 h 53"/>
                    <a:gd name="T18" fmla="*/ 184919285 w 69"/>
                    <a:gd name="T19" fmla="*/ 187329599 h 53"/>
                    <a:gd name="T20" fmla="*/ 160965514 w 69"/>
                    <a:gd name="T21" fmla="*/ 171852719 h 53"/>
                    <a:gd name="T22" fmla="*/ 122454520 w 69"/>
                    <a:gd name="T23" fmla="*/ 141275424 h 53"/>
                    <a:gd name="T24" fmla="*/ 98518716 w 69"/>
                    <a:gd name="T25" fmla="*/ 119839505 h 53"/>
                    <a:gd name="T26" fmla="*/ 12192026 w 69"/>
                    <a:gd name="T27" fmla="*/ 104348528 h 53"/>
                    <a:gd name="T28" fmla="*/ 12192026 w 69"/>
                    <a:gd name="T29" fmla="*/ 75326885 h 53"/>
                    <a:gd name="T30" fmla="*/ 36145700 w 69"/>
                    <a:gd name="T31" fmla="*/ 59918390 h 53"/>
                    <a:gd name="T32" fmla="*/ 36145700 w 69"/>
                    <a:gd name="T33" fmla="*/ 52335373 h 53"/>
                    <a:gd name="T34" fmla="*/ 98518716 w 69"/>
                    <a:gd name="T35" fmla="*/ 36924122 h 53"/>
                    <a:gd name="T36" fmla="*/ 146390406 w 69"/>
                    <a:gd name="T37" fmla="*/ 22994248 h 53"/>
                    <a:gd name="T38" fmla="*/ 160965514 w 69"/>
                    <a:gd name="T39" fmla="*/ 15474130 h 53"/>
                    <a:gd name="T40" fmla="*/ 381473118 w 69"/>
                    <a:gd name="T41" fmla="*/ 7585191 h 53"/>
                    <a:gd name="T42" fmla="*/ 381473118 w 69"/>
                    <a:gd name="T43" fmla="*/ 15474130 h 53"/>
                    <a:gd name="T44" fmla="*/ 429806880 w 69"/>
                    <a:gd name="T45" fmla="*/ 29021711 h 53"/>
                    <a:gd name="T46" fmla="*/ 626469826 w 69"/>
                    <a:gd name="T47" fmla="*/ 29021711 h 53"/>
                    <a:gd name="T48" fmla="*/ 835233401 w 69"/>
                    <a:gd name="T49" fmla="*/ 127408464 h 53"/>
                    <a:gd name="T50" fmla="*/ 811297679 w 69"/>
                    <a:gd name="T51" fmla="*/ 141275424 h 53"/>
                    <a:gd name="T52" fmla="*/ 772860518 w 69"/>
                    <a:gd name="T53" fmla="*/ 179743739 h 53"/>
                    <a:gd name="T54" fmla="*/ 761116613 w 69"/>
                    <a:gd name="T55" fmla="*/ 208765595 h 53"/>
                    <a:gd name="T56" fmla="*/ 761116613 w 69"/>
                    <a:gd name="T57" fmla="*/ 224188111 h 53"/>
                    <a:gd name="T58" fmla="*/ 737180890 w 69"/>
                    <a:gd name="T59" fmla="*/ 231759795 h 53"/>
                    <a:gd name="T60" fmla="*/ 724971393 w 69"/>
                    <a:gd name="T61" fmla="*/ 247182154 h 53"/>
                    <a:gd name="T62" fmla="*/ 701035016 w 69"/>
                    <a:gd name="T63" fmla="*/ 261112203 h 53"/>
                    <a:gd name="T64" fmla="*/ 650406203 w 69"/>
                    <a:gd name="T65" fmla="*/ 291678087 h 53"/>
                    <a:gd name="T66" fmla="*/ 614725592 w 69"/>
                    <a:gd name="T67" fmla="*/ 307100602 h 53"/>
                    <a:gd name="T68" fmla="*/ 602534103 w 69"/>
                    <a:gd name="T69" fmla="*/ 320699788 h 53"/>
                    <a:gd name="T70" fmla="*/ 564005593 w 69"/>
                    <a:gd name="T71" fmla="*/ 328536833 h 53"/>
                    <a:gd name="T72" fmla="*/ 564005593 w 69"/>
                    <a:gd name="T73" fmla="*/ 336121758 h 53"/>
                    <a:gd name="T74" fmla="*/ 552262342 w 69"/>
                    <a:gd name="T75" fmla="*/ 351596613 h 53"/>
                    <a:gd name="T76" fmla="*/ 528417315 w 69"/>
                    <a:gd name="T77" fmla="*/ 359181538 h 53"/>
                    <a:gd name="T78" fmla="*/ 528417315 w 69"/>
                    <a:gd name="T79" fmla="*/ 359181538 h 53"/>
                    <a:gd name="T80" fmla="*/ 528417315 w 69"/>
                    <a:gd name="T81" fmla="*/ 366685461 h 53"/>
                    <a:gd name="T82" fmla="*/ 540069543 w 69"/>
                    <a:gd name="T83" fmla="*/ 373032298 h 53"/>
                    <a:gd name="T84" fmla="*/ 516225498 w 69"/>
                    <a:gd name="T85" fmla="*/ 380617847 h 53"/>
                    <a:gd name="T86" fmla="*/ 504015674 w 69"/>
                    <a:gd name="T87" fmla="*/ 38845481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ED4213"/>
                </a:solidFill>
                <a:ln w="12700">
                  <a:solidFill>
                    <a:schemeClr val="tx1"/>
                  </a:solidFill>
                  <a:round/>
                  <a:headEnd/>
                  <a:tailEnd/>
                </a:ln>
              </p:spPr>
              <p:txBody>
                <a:bodyPr/>
                <a:lstStyle/>
                <a:p>
                  <a:endParaRPr lang="en-US"/>
                </a:p>
              </p:txBody>
            </p:sp>
            <p:sp>
              <p:nvSpPr>
                <p:cNvPr id="25657" name="Freeform 63"/>
                <p:cNvSpPr>
                  <a:spLocks/>
                </p:cNvSpPr>
                <p:nvPr/>
              </p:nvSpPr>
              <p:spPr bwMode="auto">
                <a:xfrm>
                  <a:off x="4074" y="2384"/>
                  <a:ext cx="376" cy="376"/>
                </a:xfrm>
                <a:custGeom>
                  <a:avLst/>
                  <a:gdLst>
                    <a:gd name="T0" fmla="*/ 117429016 w 73"/>
                    <a:gd name="T1" fmla="*/ 315850891 h 77"/>
                    <a:gd name="T2" fmla="*/ 145603498 w 73"/>
                    <a:gd name="T3" fmla="*/ 339428055 h 77"/>
                    <a:gd name="T4" fmla="*/ 170903652 w 73"/>
                    <a:gd name="T5" fmla="*/ 355318101 h 77"/>
                    <a:gd name="T6" fmla="*/ 170903652 w 73"/>
                    <a:gd name="T7" fmla="*/ 377293525 h 77"/>
                    <a:gd name="T8" fmla="*/ 183786828 w 73"/>
                    <a:gd name="T9" fmla="*/ 385036817 h 77"/>
                    <a:gd name="T10" fmla="*/ 170903652 w 73"/>
                    <a:gd name="T11" fmla="*/ 424758652 h 77"/>
                    <a:gd name="T12" fmla="*/ 158019528 w 73"/>
                    <a:gd name="T13" fmla="*/ 462626623 h 77"/>
                    <a:gd name="T14" fmla="*/ 183786828 w 73"/>
                    <a:gd name="T15" fmla="*/ 524068866 h 77"/>
                    <a:gd name="T16" fmla="*/ 209086982 w 73"/>
                    <a:gd name="T17" fmla="*/ 547631575 h 77"/>
                    <a:gd name="T18" fmla="*/ 224381625 w 73"/>
                    <a:gd name="T19" fmla="*/ 569946082 h 77"/>
                    <a:gd name="T20" fmla="*/ 237265254 w 73"/>
                    <a:gd name="T21" fmla="*/ 585768937 h 77"/>
                    <a:gd name="T22" fmla="*/ 762841337 w 73"/>
                    <a:gd name="T23" fmla="*/ 585768937 h 77"/>
                    <a:gd name="T24" fmla="*/ 788626727 w 73"/>
                    <a:gd name="T25" fmla="*/ 593509729 h 77"/>
                    <a:gd name="T26" fmla="*/ 775724472 w 73"/>
                    <a:gd name="T27" fmla="*/ 547631575 h 77"/>
                    <a:gd name="T28" fmla="*/ 788626727 w 73"/>
                    <a:gd name="T29" fmla="*/ 532134365 h 77"/>
                    <a:gd name="T30" fmla="*/ 842086364 w 73"/>
                    <a:gd name="T31" fmla="*/ 532134365 h 77"/>
                    <a:gd name="T32" fmla="*/ 880270312 w 73"/>
                    <a:gd name="T33" fmla="*/ 532134365 h 77"/>
                    <a:gd name="T34" fmla="*/ 880270312 w 73"/>
                    <a:gd name="T35" fmla="*/ 500424901 h 77"/>
                    <a:gd name="T36" fmla="*/ 880270312 w 73"/>
                    <a:gd name="T37" fmla="*/ 478446040 h 77"/>
                    <a:gd name="T38" fmla="*/ 905474869 w 73"/>
                    <a:gd name="T39" fmla="*/ 408935797 h 77"/>
                    <a:gd name="T40" fmla="*/ 933743794 w 73"/>
                    <a:gd name="T41" fmla="*/ 369485854 h 77"/>
                    <a:gd name="T42" fmla="*/ 959512042 w 73"/>
                    <a:gd name="T43" fmla="*/ 363058581 h 77"/>
                    <a:gd name="T44" fmla="*/ 959512042 w 73"/>
                    <a:gd name="T45" fmla="*/ 355318101 h 77"/>
                    <a:gd name="T46" fmla="*/ 946627588 w 73"/>
                    <a:gd name="T47" fmla="*/ 355318101 h 77"/>
                    <a:gd name="T48" fmla="*/ 905474869 w 73"/>
                    <a:gd name="T49" fmla="*/ 347169159 h 77"/>
                    <a:gd name="T50" fmla="*/ 893153447 w 73"/>
                    <a:gd name="T51" fmla="*/ 315850891 h 77"/>
                    <a:gd name="T52" fmla="*/ 842086364 w 73"/>
                    <a:gd name="T53" fmla="*/ 285793404 h 77"/>
                    <a:gd name="T54" fmla="*/ 813908420 w 73"/>
                    <a:gd name="T55" fmla="*/ 246340492 h 77"/>
                    <a:gd name="T56" fmla="*/ 788626727 w 73"/>
                    <a:gd name="T57" fmla="*/ 230520293 h 77"/>
                    <a:gd name="T58" fmla="*/ 734573072 w 73"/>
                    <a:gd name="T59" fmla="*/ 208542682 h 77"/>
                    <a:gd name="T60" fmla="*/ 709366537 w 73"/>
                    <a:gd name="T61" fmla="*/ 192653261 h 77"/>
                    <a:gd name="T62" fmla="*/ 696482083 w 73"/>
                    <a:gd name="T63" fmla="*/ 176830406 h 77"/>
                    <a:gd name="T64" fmla="*/ 604839652 w 73"/>
                    <a:gd name="T65" fmla="*/ 139032088 h 77"/>
                    <a:gd name="T66" fmla="*/ 579053273 w 73"/>
                    <a:gd name="T67" fmla="*/ 123142666 h 77"/>
                    <a:gd name="T68" fmla="*/ 538481386 w 73"/>
                    <a:gd name="T69" fmla="*/ 93084867 h 77"/>
                    <a:gd name="T70" fmla="*/ 512692701 w 73"/>
                    <a:gd name="T71" fmla="*/ 69510575 h 77"/>
                    <a:gd name="T72" fmla="*/ 421052741 w 73"/>
                    <a:gd name="T73" fmla="*/ 53687720 h 77"/>
                    <a:gd name="T74" fmla="*/ 421052741 w 73"/>
                    <a:gd name="T75" fmla="*/ 23563481 h 77"/>
                    <a:gd name="T76" fmla="*/ 446334435 w 73"/>
                    <a:gd name="T77" fmla="*/ 7740628 h 77"/>
                    <a:gd name="T78" fmla="*/ 446334435 w 73"/>
                    <a:gd name="T79" fmla="*/ 0 h 77"/>
                    <a:gd name="T80" fmla="*/ 0 w 73"/>
                    <a:gd name="T81" fmla="*/ 37798386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a:solidFill>
                    <a:schemeClr val="tx1"/>
                  </a:solidFill>
                  <a:round/>
                  <a:headEnd/>
                  <a:tailEnd/>
                </a:ln>
              </p:spPr>
              <p:txBody>
                <a:bodyPr/>
                <a:lstStyle/>
                <a:p>
                  <a:endParaRPr lang="en-US"/>
                </a:p>
              </p:txBody>
            </p:sp>
            <p:sp>
              <p:nvSpPr>
                <p:cNvPr id="25658" name="Freeform 64"/>
                <p:cNvSpPr>
                  <a:spLocks/>
                </p:cNvSpPr>
                <p:nvPr/>
              </p:nvSpPr>
              <p:spPr bwMode="auto">
                <a:xfrm>
                  <a:off x="4428" y="1916"/>
                  <a:ext cx="319" cy="141"/>
                </a:xfrm>
                <a:custGeom>
                  <a:avLst/>
                  <a:gdLst>
                    <a:gd name="T0" fmla="*/ 467531389 w 62"/>
                    <a:gd name="T1" fmla="*/ 15283642 h 29"/>
                    <a:gd name="T2" fmla="*/ 25009501 w 62"/>
                    <a:gd name="T3" fmla="*/ 126149458 h 29"/>
                    <a:gd name="T4" fmla="*/ 53076709 w 62"/>
                    <a:gd name="T5" fmla="*/ 118381507 h 29"/>
                    <a:gd name="T6" fmla="*/ 103669088 w 62"/>
                    <a:gd name="T7" fmla="*/ 95579343 h 29"/>
                    <a:gd name="T8" fmla="*/ 128677859 w 62"/>
                    <a:gd name="T9" fmla="*/ 80545616 h 29"/>
                    <a:gd name="T10" fmla="*/ 143944907 w 62"/>
                    <a:gd name="T11" fmla="*/ 74310112 h 29"/>
                    <a:gd name="T12" fmla="*/ 181736354 w 62"/>
                    <a:gd name="T13" fmla="*/ 66805491 h 29"/>
                    <a:gd name="T14" fmla="*/ 247505165 w 62"/>
                    <a:gd name="T15" fmla="*/ 51507909 h 29"/>
                    <a:gd name="T16" fmla="*/ 273088218 w 62"/>
                    <a:gd name="T17" fmla="*/ 59355053 h 29"/>
                    <a:gd name="T18" fmla="*/ 298094025 w 62"/>
                    <a:gd name="T19" fmla="*/ 59355053 h 29"/>
                    <a:gd name="T20" fmla="*/ 326070853 w 62"/>
                    <a:gd name="T21" fmla="*/ 88064143 h 29"/>
                    <a:gd name="T22" fmla="*/ 351174377 w 62"/>
                    <a:gd name="T23" fmla="*/ 88064143 h 29"/>
                    <a:gd name="T24" fmla="*/ 351174377 w 62"/>
                    <a:gd name="T25" fmla="*/ 103347838 h 29"/>
                    <a:gd name="T26" fmla="*/ 404157177 w 62"/>
                    <a:gd name="T27" fmla="*/ 110862961 h 29"/>
                    <a:gd name="T28" fmla="*/ 442042348 w 62"/>
                    <a:gd name="T29" fmla="*/ 126149458 h 29"/>
                    <a:gd name="T30" fmla="*/ 454749000 w 62"/>
                    <a:gd name="T31" fmla="*/ 139572032 h 29"/>
                    <a:gd name="T32" fmla="*/ 416939236 w 62"/>
                    <a:gd name="T33" fmla="*/ 185175776 h 29"/>
                    <a:gd name="T34" fmla="*/ 454749000 w 62"/>
                    <a:gd name="T35" fmla="*/ 198927104 h 29"/>
                    <a:gd name="T36" fmla="*/ 495025148 w 62"/>
                    <a:gd name="T37" fmla="*/ 206445183 h 29"/>
                    <a:gd name="T38" fmla="*/ 507807866 w 62"/>
                    <a:gd name="T39" fmla="*/ 206445183 h 29"/>
                    <a:gd name="T40" fmla="*/ 545617630 w 62"/>
                    <a:gd name="T41" fmla="*/ 198927104 h 29"/>
                    <a:gd name="T42" fmla="*/ 598675508 w 62"/>
                    <a:gd name="T43" fmla="*/ 214210800 h 29"/>
                    <a:gd name="T44" fmla="*/ 611479630 w 62"/>
                    <a:gd name="T45" fmla="*/ 206445183 h 29"/>
                    <a:gd name="T46" fmla="*/ 586377176 w 62"/>
                    <a:gd name="T47" fmla="*/ 191411359 h 29"/>
                    <a:gd name="T48" fmla="*/ 571200519 w 62"/>
                    <a:gd name="T49" fmla="*/ 185175776 h 29"/>
                    <a:gd name="T50" fmla="*/ 586377176 w 62"/>
                    <a:gd name="T51" fmla="*/ 177722732 h 29"/>
                    <a:gd name="T52" fmla="*/ 571200519 w 62"/>
                    <a:gd name="T53" fmla="*/ 170207454 h 29"/>
                    <a:gd name="T54" fmla="*/ 533394047 w 62"/>
                    <a:gd name="T55" fmla="*/ 139572032 h 29"/>
                    <a:gd name="T56" fmla="*/ 533394047 w 62"/>
                    <a:gd name="T57" fmla="*/ 118381507 h 29"/>
                    <a:gd name="T58" fmla="*/ 533394047 w 62"/>
                    <a:gd name="T59" fmla="*/ 88064143 h 29"/>
                    <a:gd name="T60" fmla="*/ 533394047 w 62"/>
                    <a:gd name="T61" fmla="*/ 74310112 h 29"/>
                    <a:gd name="T62" fmla="*/ 533394047 w 62"/>
                    <a:gd name="T63" fmla="*/ 66805491 h 29"/>
                    <a:gd name="T64" fmla="*/ 571200519 w 62"/>
                    <a:gd name="T65" fmla="*/ 44057549 h 29"/>
                    <a:gd name="T66" fmla="*/ 586377176 w 62"/>
                    <a:gd name="T67" fmla="*/ 28706319 h 29"/>
                    <a:gd name="T68" fmla="*/ 611479630 w 62"/>
                    <a:gd name="T69" fmla="*/ 28706319 h 29"/>
                    <a:gd name="T70" fmla="*/ 586377176 w 62"/>
                    <a:gd name="T71" fmla="*/ 59355053 h 29"/>
                    <a:gd name="T72" fmla="*/ 571200519 w 62"/>
                    <a:gd name="T73" fmla="*/ 74310112 h 29"/>
                    <a:gd name="T74" fmla="*/ 598675508 w 62"/>
                    <a:gd name="T75" fmla="*/ 88064143 h 29"/>
                    <a:gd name="T76" fmla="*/ 598675508 w 62"/>
                    <a:gd name="T77" fmla="*/ 118381507 h 29"/>
                    <a:gd name="T78" fmla="*/ 586377176 w 62"/>
                    <a:gd name="T79" fmla="*/ 133665203 h 29"/>
                    <a:gd name="T80" fmla="*/ 598675508 w 62"/>
                    <a:gd name="T81" fmla="*/ 139572032 h 29"/>
                    <a:gd name="T82" fmla="*/ 598675508 w 62"/>
                    <a:gd name="T83" fmla="*/ 154921152 h 29"/>
                    <a:gd name="T84" fmla="*/ 611479630 w 62"/>
                    <a:gd name="T85" fmla="*/ 177722732 h 29"/>
                    <a:gd name="T86" fmla="*/ 649267990 w 62"/>
                    <a:gd name="T87" fmla="*/ 185175776 h 29"/>
                    <a:gd name="T88" fmla="*/ 677244819 w 62"/>
                    <a:gd name="T89" fmla="*/ 177722732 h 29"/>
                    <a:gd name="T90" fmla="*/ 677244819 w 62"/>
                    <a:gd name="T91" fmla="*/ 191411359 h 29"/>
                    <a:gd name="T92" fmla="*/ 690027207 w 62"/>
                    <a:gd name="T93" fmla="*/ 206445183 h 29"/>
                    <a:gd name="T94" fmla="*/ 715036966 w 62"/>
                    <a:gd name="T95" fmla="*/ 214210800 h 29"/>
                    <a:gd name="T96" fmla="*/ 727837136 w 62"/>
                    <a:gd name="T97" fmla="*/ 206445183 h 29"/>
                    <a:gd name="T98" fmla="*/ 793696501 w 62"/>
                    <a:gd name="T99" fmla="*/ 191411359 h 29"/>
                    <a:gd name="T100" fmla="*/ 805923048 w 62"/>
                    <a:gd name="T101" fmla="*/ 139572032 h 29"/>
                    <a:gd name="T102" fmla="*/ 702347437 w 62"/>
                    <a:gd name="T103" fmla="*/ 154921152 h 29"/>
                    <a:gd name="T104" fmla="*/ 611479630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a:solidFill>
                    <a:schemeClr val="tx1"/>
                  </a:solidFill>
                  <a:round/>
                  <a:headEnd/>
                  <a:tailEnd/>
                </a:ln>
              </p:spPr>
              <p:txBody>
                <a:bodyPr/>
                <a:lstStyle/>
                <a:p>
                  <a:endParaRPr lang="en-US"/>
                </a:p>
              </p:txBody>
            </p:sp>
            <p:sp>
              <p:nvSpPr>
                <p:cNvPr id="25659" name="Freeform 65"/>
                <p:cNvSpPr>
                  <a:spLocks/>
                </p:cNvSpPr>
                <p:nvPr/>
              </p:nvSpPr>
              <p:spPr bwMode="auto">
                <a:xfrm>
                  <a:off x="4670" y="1901"/>
                  <a:ext cx="77" cy="117"/>
                </a:xfrm>
                <a:custGeom>
                  <a:avLst/>
                  <a:gdLst>
                    <a:gd name="T0" fmla="*/ 190479225 w 15"/>
                    <a:gd name="T1" fmla="*/ 166537825 h 24"/>
                    <a:gd name="T2" fmla="*/ 190479225 w 15"/>
                    <a:gd name="T3" fmla="*/ 152470725 h 24"/>
                    <a:gd name="T4" fmla="*/ 178367026 w 15"/>
                    <a:gd name="T5" fmla="*/ 136834070 h 24"/>
                    <a:gd name="T6" fmla="*/ 153297762 w 15"/>
                    <a:gd name="T7" fmla="*/ 121249908 h 24"/>
                    <a:gd name="T8" fmla="*/ 126329453 w 15"/>
                    <a:gd name="T9" fmla="*/ 113598033 h 24"/>
                    <a:gd name="T10" fmla="*/ 113739648 w 15"/>
                    <a:gd name="T11" fmla="*/ 105946079 h 24"/>
                    <a:gd name="T12" fmla="*/ 113739648 w 15"/>
                    <a:gd name="T13" fmla="*/ 90309424 h 24"/>
                    <a:gd name="T14" fmla="*/ 89236982 w 15"/>
                    <a:gd name="T15" fmla="*/ 68576935 h 24"/>
                    <a:gd name="T16" fmla="*/ 76650565 w 15"/>
                    <a:gd name="T17" fmla="*/ 60591687 h 24"/>
                    <a:gd name="T18" fmla="*/ 64150367 w 15"/>
                    <a:gd name="T19" fmla="*/ 44952224 h 24"/>
                    <a:gd name="T20" fmla="*/ 52038250 w 15"/>
                    <a:gd name="T21" fmla="*/ 37303069 h 24"/>
                    <a:gd name="T22" fmla="*/ 52038250 w 15"/>
                    <a:gd name="T23" fmla="*/ 31276050 h 24"/>
                    <a:gd name="T24" fmla="*/ 52038250 w 15"/>
                    <a:gd name="T25" fmla="*/ 31276050 h 24"/>
                    <a:gd name="T26" fmla="*/ 52038250 w 15"/>
                    <a:gd name="T27" fmla="*/ 23302171 h 24"/>
                    <a:gd name="T28" fmla="*/ 64150367 w 15"/>
                    <a:gd name="T29" fmla="*/ 0 h 24"/>
                    <a:gd name="T30" fmla="*/ 52038250 w 15"/>
                    <a:gd name="T31" fmla="*/ 0 h 24"/>
                    <a:gd name="T32" fmla="*/ 24609635 w 15"/>
                    <a:gd name="T33" fmla="*/ 0 h 24"/>
                    <a:gd name="T34" fmla="*/ 12496825 w 15"/>
                    <a:gd name="T35" fmla="*/ 7651912 h 24"/>
                    <a:gd name="T36" fmla="*/ 12496825 w 15"/>
                    <a:gd name="T37" fmla="*/ 15636592 h 24"/>
                    <a:gd name="T38" fmla="*/ 12496825 w 15"/>
                    <a:gd name="T39" fmla="*/ 23302171 h 24"/>
                    <a:gd name="T40" fmla="*/ 0 w 15"/>
                    <a:gd name="T41" fmla="*/ 23302171 h 24"/>
                    <a:gd name="T42" fmla="*/ 89236982 w 15"/>
                    <a:gd name="T43" fmla="*/ 181852340 h 24"/>
                    <a:gd name="T44" fmla="*/ 190479225 w 15"/>
                    <a:gd name="T45" fmla="*/ 166537825 h 24"/>
                    <a:gd name="T46" fmla="*/ 190479225 w 15"/>
                    <a:gd name="T47" fmla="*/ 166537825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a:solidFill>
                    <a:schemeClr val="tx1"/>
                  </a:solidFill>
                  <a:round/>
                  <a:headEnd/>
                  <a:tailEnd/>
                </a:ln>
              </p:spPr>
              <p:txBody>
                <a:bodyPr/>
                <a:lstStyle/>
                <a:p>
                  <a:endParaRPr lang="en-US"/>
                </a:p>
              </p:txBody>
            </p:sp>
            <p:sp>
              <p:nvSpPr>
                <p:cNvPr id="25660" name="Freeform 66"/>
                <p:cNvSpPr>
                  <a:spLocks/>
                </p:cNvSpPr>
                <p:nvPr/>
              </p:nvSpPr>
              <p:spPr bwMode="auto">
                <a:xfrm>
                  <a:off x="4690" y="1765"/>
                  <a:ext cx="97" cy="205"/>
                </a:xfrm>
                <a:custGeom>
                  <a:avLst/>
                  <a:gdLst>
                    <a:gd name="T0" fmla="*/ 0 w 19"/>
                    <a:gd name="T1" fmla="*/ 237398270 h 42"/>
                    <a:gd name="T2" fmla="*/ 0 w 19"/>
                    <a:gd name="T3" fmla="*/ 245119075 h 42"/>
                    <a:gd name="T4" fmla="*/ 23496219 w 19"/>
                    <a:gd name="T5" fmla="*/ 260954128 h 42"/>
                    <a:gd name="T6" fmla="*/ 72947830 w 19"/>
                    <a:gd name="T7" fmla="*/ 284454226 h 42"/>
                    <a:gd name="T8" fmla="*/ 108464458 w 19"/>
                    <a:gd name="T9" fmla="*/ 290847881 h 42"/>
                    <a:gd name="T10" fmla="*/ 119954318 w 19"/>
                    <a:gd name="T11" fmla="*/ 306696835 h 42"/>
                    <a:gd name="T12" fmla="*/ 131978310 w 19"/>
                    <a:gd name="T13" fmla="*/ 322462696 h 42"/>
                    <a:gd name="T14" fmla="*/ 155471088 w 19"/>
                    <a:gd name="T15" fmla="*/ 298638503 h 42"/>
                    <a:gd name="T16" fmla="*/ 167050719 w 19"/>
                    <a:gd name="T17" fmla="*/ 269012929 h 42"/>
                    <a:gd name="T18" fmla="*/ 204922649 w 19"/>
                    <a:gd name="T19" fmla="*/ 229677778 h 42"/>
                    <a:gd name="T20" fmla="*/ 228418776 w 19"/>
                    <a:gd name="T21" fmla="*/ 199714676 h 42"/>
                    <a:gd name="T22" fmla="*/ 216856217 w 19"/>
                    <a:gd name="T23" fmla="*/ 146248079 h 42"/>
                    <a:gd name="T24" fmla="*/ 204922649 w 19"/>
                    <a:gd name="T25" fmla="*/ 98870996 h 42"/>
                    <a:gd name="T26" fmla="*/ 167050719 w 19"/>
                    <a:gd name="T27" fmla="*/ 106915583 h 42"/>
                    <a:gd name="T28" fmla="*/ 155471088 w 19"/>
                    <a:gd name="T29" fmla="*/ 106915583 h 42"/>
                    <a:gd name="T30" fmla="*/ 143537602 w 19"/>
                    <a:gd name="T31" fmla="*/ 106915583 h 42"/>
                    <a:gd name="T32" fmla="*/ 155471088 w 19"/>
                    <a:gd name="T33" fmla="*/ 85077898 h 42"/>
                    <a:gd name="T34" fmla="*/ 167050719 w 19"/>
                    <a:gd name="T35" fmla="*/ 85077898 h 42"/>
                    <a:gd name="T36" fmla="*/ 181321803 w 19"/>
                    <a:gd name="T37" fmla="*/ 61184493 h 42"/>
                    <a:gd name="T38" fmla="*/ 193342283 w 19"/>
                    <a:gd name="T39" fmla="*/ 45728904 h 42"/>
                    <a:gd name="T40" fmla="*/ 47096381 w 19"/>
                    <a:gd name="T41" fmla="*/ 0 h 42"/>
                    <a:gd name="T42" fmla="*/ 35516658 w 19"/>
                    <a:gd name="T43" fmla="*/ 15779503 h 42"/>
                    <a:gd name="T44" fmla="*/ 23496219 w 19"/>
                    <a:gd name="T45" fmla="*/ 45728904 h 42"/>
                    <a:gd name="T46" fmla="*/ 0 w 19"/>
                    <a:gd name="T47" fmla="*/ 61184493 h 42"/>
                    <a:gd name="T48" fmla="*/ 12020557 w 19"/>
                    <a:gd name="T49" fmla="*/ 69229119 h 42"/>
                    <a:gd name="T50" fmla="*/ 12020557 w 19"/>
                    <a:gd name="T51" fmla="*/ 85077898 h 42"/>
                    <a:gd name="T52" fmla="*/ 12020557 w 19"/>
                    <a:gd name="T53" fmla="*/ 114703237 h 42"/>
                    <a:gd name="T54" fmla="*/ 35516658 w 19"/>
                    <a:gd name="T55" fmla="*/ 130482843 h 42"/>
                    <a:gd name="T56" fmla="*/ 61368077 w 19"/>
                    <a:gd name="T57" fmla="*/ 138527509 h 42"/>
                    <a:gd name="T58" fmla="*/ 84881358 w 19"/>
                    <a:gd name="T59" fmla="*/ 146248079 h 42"/>
                    <a:gd name="T60" fmla="*/ 108464458 w 19"/>
                    <a:gd name="T61" fmla="*/ 162027685 h 42"/>
                    <a:gd name="T62" fmla="*/ 47096381 w 19"/>
                    <a:gd name="T63" fmla="*/ 183935227 h 42"/>
                    <a:gd name="T64" fmla="*/ 12020557 w 19"/>
                    <a:gd name="T65" fmla="*/ 21548006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a:solidFill>
                    <a:schemeClr val="tx1"/>
                  </a:solidFill>
                  <a:round/>
                  <a:headEnd/>
                  <a:tailEnd/>
                </a:ln>
              </p:spPr>
              <p:txBody>
                <a:bodyPr/>
                <a:lstStyle/>
                <a:p>
                  <a:endParaRPr lang="en-US"/>
                </a:p>
              </p:txBody>
            </p:sp>
            <p:sp>
              <p:nvSpPr>
                <p:cNvPr id="25661" name="Freeform 67"/>
                <p:cNvSpPr>
                  <a:spLocks/>
                </p:cNvSpPr>
                <p:nvPr/>
              </p:nvSpPr>
              <p:spPr bwMode="auto">
                <a:xfrm>
                  <a:off x="4777" y="1672"/>
                  <a:ext cx="118" cy="107"/>
                </a:xfrm>
                <a:custGeom>
                  <a:avLst/>
                  <a:gdLst>
                    <a:gd name="T0" fmla="*/ 0 w 23"/>
                    <a:gd name="T1" fmla="*/ 28776891 h 22"/>
                    <a:gd name="T2" fmla="*/ 100753866 w 23"/>
                    <a:gd name="T3" fmla="*/ 15327419 h 22"/>
                    <a:gd name="T4" fmla="*/ 100753866 w 23"/>
                    <a:gd name="T5" fmla="*/ 22857945 h 22"/>
                    <a:gd name="T6" fmla="*/ 113297816 w 23"/>
                    <a:gd name="T7" fmla="*/ 22857945 h 22"/>
                    <a:gd name="T8" fmla="*/ 113297816 w 23"/>
                    <a:gd name="T9" fmla="*/ 22857945 h 22"/>
                    <a:gd name="T10" fmla="*/ 253441506 w 23"/>
                    <a:gd name="T11" fmla="*/ 0 h 22"/>
                    <a:gd name="T12" fmla="*/ 290404594 w 23"/>
                    <a:gd name="T13" fmla="*/ 67016431 h 22"/>
                    <a:gd name="T14" fmla="*/ 290404594 w 23"/>
                    <a:gd name="T15" fmla="*/ 74546971 h 22"/>
                    <a:gd name="T16" fmla="*/ 278422365 w 23"/>
                    <a:gd name="T17" fmla="*/ 74546971 h 22"/>
                    <a:gd name="T18" fmla="*/ 290404594 w 23"/>
                    <a:gd name="T19" fmla="*/ 82343864 h 22"/>
                    <a:gd name="T20" fmla="*/ 290404594 w 23"/>
                    <a:gd name="T21" fmla="*/ 82343864 h 22"/>
                    <a:gd name="T22" fmla="*/ 265896392 w 23"/>
                    <a:gd name="T23" fmla="*/ 88325434 h 22"/>
                    <a:gd name="T24" fmla="*/ 214051601 w 23"/>
                    <a:gd name="T25" fmla="*/ 95790530 h 22"/>
                    <a:gd name="T26" fmla="*/ 202087595 w 23"/>
                    <a:gd name="T27" fmla="*/ 95790530 h 22"/>
                    <a:gd name="T28" fmla="*/ 202087595 w 23"/>
                    <a:gd name="T29" fmla="*/ 95790530 h 22"/>
                    <a:gd name="T30" fmla="*/ 202087595 w 23"/>
                    <a:gd name="T31" fmla="*/ 103639425 h 22"/>
                    <a:gd name="T32" fmla="*/ 202087595 w 23"/>
                    <a:gd name="T33" fmla="*/ 103639425 h 22"/>
                    <a:gd name="T34" fmla="*/ 165124548 w 23"/>
                    <a:gd name="T35" fmla="*/ 111172689 h 22"/>
                    <a:gd name="T36" fmla="*/ 125734561 w 23"/>
                    <a:gd name="T37" fmla="*/ 118651247 h 22"/>
                    <a:gd name="T38" fmla="*/ 125734561 w 23"/>
                    <a:gd name="T39" fmla="*/ 118651247 h 22"/>
                    <a:gd name="T40" fmla="*/ 100753866 w 23"/>
                    <a:gd name="T41" fmla="*/ 134030060 h 22"/>
                    <a:gd name="T42" fmla="*/ 36962339 w 23"/>
                    <a:gd name="T43" fmla="*/ 155274183 h 22"/>
                    <a:gd name="T44" fmla="*/ 24507597 w 23"/>
                    <a:gd name="T45" fmla="*/ 162806980 h 22"/>
                    <a:gd name="T46" fmla="*/ 0 w 23"/>
                    <a:gd name="T47" fmla="*/ 155274183 h 22"/>
                    <a:gd name="T48" fmla="*/ 24507597 w 23"/>
                    <a:gd name="T49" fmla="*/ 139960270 h 22"/>
                    <a:gd name="T50" fmla="*/ 24507597 w 23"/>
                    <a:gd name="T51" fmla="*/ 134030060 h 22"/>
                    <a:gd name="T52" fmla="*/ 24507597 w 23"/>
                    <a:gd name="T53" fmla="*/ 126500142 h 22"/>
                    <a:gd name="T54" fmla="*/ 0 w 23"/>
                    <a:gd name="T55" fmla="*/ 28776891 h 22"/>
                    <a:gd name="T56" fmla="*/ 0 w 23"/>
                    <a:gd name="T57" fmla="*/ 28776891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a:solidFill>
                    <a:schemeClr val="tx1"/>
                  </a:solidFill>
                  <a:round/>
                  <a:headEnd/>
                  <a:tailEnd/>
                </a:ln>
              </p:spPr>
              <p:txBody>
                <a:bodyPr/>
                <a:lstStyle/>
                <a:p>
                  <a:endParaRPr lang="en-US"/>
                </a:p>
              </p:txBody>
            </p:sp>
            <p:sp>
              <p:nvSpPr>
                <p:cNvPr id="25662" name="Freeform 68"/>
                <p:cNvSpPr>
                  <a:spLocks/>
                </p:cNvSpPr>
                <p:nvPr/>
              </p:nvSpPr>
              <p:spPr bwMode="auto">
                <a:xfrm>
                  <a:off x="4772" y="1589"/>
                  <a:ext cx="232" cy="112"/>
                </a:xfrm>
                <a:custGeom>
                  <a:avLst/>
                  <a:gdLst>
                    <a:gd name="T0" fmla="*/ 133793014 w 45"/>
                    <a:gd name="T1" fmla="*/ 52467853 h 23"/>
                    <a:gd name="T2" fmla="*/ 318891460 w 45"/>
                    <a:gd name="T3" fmla="*/ 23052251 h 23"/>
                    <a:gd name="T4" fmla="*/ 331865308 w 45"/>
                    <a:gd name="T5" fmla="*/ 23052251 h 23"/>
                    <a:gd name="T6" fmla="*/ 331865308 w 45"/>
                    <a:gd name="T7" fmla="*/ 15519791 h 23"/>
                    <a:gd name="T8" fmla="*/ 357911744 w 45"/>
                    <a:gd name="T9" fmla="*/ 0 h 23"/>
                    <a:gd name="T10" fmla="*/ 385797598 w 45"/>
                    <a:gd name="T11" fmla="*/ 0 h 23"/>
                    <a:gd name="T12" fmla="*/ 411748594 w 45"/>
                    <a:gd name="T13" fmla="*/ 23052251 h 23"/>
                    <a:gd name="T14" fmla="*/ 424704294 w 45"/>
                    <a:gd name="T15" fmla="*/ 37013894 h 23"/>
                    <a:gd name="T16" fmla="*/ 398771446 w 45"/>
                    <a:gd name="T17" fmla="*/ 52467853 h 23"/>
                    <a:gd name="T18" fmla="*/ 385797598 w 45"/>
                    <a:gd name="T19" fmla="*/ 75574595 h 23"/>
                    <a:gd name="T20" fmla="*/ 437194097 w 45"/>
                    <a:gd name="T21" fmla="*/ 75574595 h 23"/>
                    <a:gd name="T22" fmla="*/ 478636501 w 45"/>
                    <a:gd name="T23" fmla="*/ 112254388 h 23"/>
                    <a:gd name="T24" fmla="*/ 543024996 w 45"/>
                    <a:gd name="T25" fmla="*/ 120120876 h 23"/>
                    <a:gd name="T26" fmla="*/ 571475074 w 45"/>
                    <a:gd name="T27" fmla="*/ 104666906 h 23"/>
                    <a:gd name="T28" fmla="*/ 558500567 w 45"/>
                    <a:gd name="T29" fmla="*/ 89147257 h 23"/>
                    <a:gd name="T30" fmla="*/ 530050818 w 45"/>
                    <a:gd name="T31" fmla="*/ 75574595 h 23"/>
                    <a:gd name="T32" fmla="*/ 558500567 w 45"/>
                    <a:gd name="T33" fmla="*/ 83172809 h 23"/>
                    <a:gd name="T34" fmla="*/ 596938396 w 45"/>
                    <a:gd name="T35" fmla="*/ 120120876 h 23"/>
                    <a:gd name="T36" fmla="*/ 583960918 w 45"/>
                    <a:gd name="T37" fmla="*/ 127707812 h 23"/>
                    <a:gd name="T38" fmla="*/ 530050818 w 45"/>
                    <a:gd name="T39" fmla="*/ 143227695 h 23"/>
                    <a:gd name="T40" fmla="*/ 491610019 w 45"/>
                    <a:gd name="T41" fmla="*/ 157120833 h 23"/>
                    <a:gd name="T42" fmla="*/ 491610019 w 45"/>
                    <a:gd name="T43" fmla="*/ 149199728 h 23"/>
                    <a:gd name="T44" fmla="*/ 478636501 w 45"/>
                    <a:gd name="T45" fmla="*/ 135640681 h 23"/>
                    <a:gd name="T46" fmla="*/ 450168275 w 45"/>
                    <a:gd name="T47" fmla="*/ 164721910 h 23"/>
                    <a:gd name="T48" fmla="*/ 424704294 w 45"/>
                    <a:gd name="T49" fmla="*/ 164721910 h 23"/>
                    <a:gd name="T50" fmla="*/ 424704294 w 45"/>
                    <a:gd name="T51" fmla="*/ 157120833 h 23"/>
                    <a:gd name="T52" fmla="*/ 398771446 w 45"/>
                    <a:gd name="T53" fmla="*/ 149199728 h 23"/>
                    <a:gd name="T54" fmla="*/ 370306520 w 45"/>
                    <a:gd name="T55" fmla="*/ 143227695 h 23"/>
                    <a:gd name="T56" fmla="*/ 357911744 w 45"/>
                    <a:gd name="T57" fmla="*/ 127707812 h 23"/>
                    <a:gd name="T58" fmla="*/ 278046936 w 45"/>
                    <a:gd name="T59" fmla="*/ 127707812 h 23"/>
                    <a:gd name="T60" fmla="*/ 133793014 w 45"/>
                    <a:gd name="T61" fmla="*/ 149199728 h 23"/>
                    <a:gd name="T62" fmla="*/ 118302019 w 45"/>
                    <a:gd name="T63" fmla="*/ 143227695 h 23"/>
                    <a:gd name="T64" fmla="*/ 0 w 45"/>
                    <a:gd name="T65" fmla="*/ 157120833 h 23"/>
                    <a:gd name="T66" fmla="*/ 0 w 45"/>
                    <a:gd name="T67" fmla="*/ 67653022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a:solidFill>
                    <a:schemeClr val="tx1"/>
                  </a:solidFill>
                  <a:round/>
                  <a:headEnd/>
                  <a:tailEnd/>
                </a:ln>
              </p:spPr>
              <p:txBody>
                <a:bodyPr/>
                <a:lstStyle/>
                <a:p>
                  <a:endParaRPr lang="en-US"/>
                </a:p>
              </p:txBody>
            </p:sp>
            <p:sp>
              <p:nvSpPr>
                <p:cNvPr id="25663" name="Freeform 69"/>
                <p:cNvSpPr>
                  <a:spLocks/>
                </p:cNvSpPr>
                <p:nvPr/>
              </p:nvSpPr>
              <p:spPr bwMode="auto">
                <a:xfrm>
                  <a:off x="4880" y="1662"/>
                  <a:ext cx="61" cy="64"/>
                </a:xfrm>
                <a:custGeom>
                  <a:avLst/>
                  <a:gdLst>
                    <a:gd name="T0" fmla="*/ 0 w 12"/>
                    <a:gd name="T1" fmla="*/ 16885918 h 13"/>
                    <a:gd name="T2" fmla="*/ 33850750 w 12"/>
                    <a:gd name="T3" fmla="*/ 91815003 h 13"/>
                    <a:gd name="T4" fmla="*/ 33850750 w 12"/>
                    <a:gd name="T5" fmla="*/ 100085849 h 13"/>
                    <a:gd name="T6" fmla="*/ 22724496 w 12"/>
                    <a:gd name="T7" fmla="*/ 100085849 h 13"/>
                    <a:gd name="T8" fmla="*/ 33850750 w 12"/>
                    <a:gd name="T9" fmla="*/ 108715015 h 13"/>
                    <a:gd name="T10" fmla="*/ 33850750 w 12"/>
                    <a:gd name="T11" fmla="*/ 108715015 h 13"/>
                    <a:gd name="T12" fmla="*/ 33850750 w 12"/>
                    <a:gd name="T13" fmla="*/ 108715015 h 13"/>
                    <a:gd name="T14" fmla="*/ 70430395 w 12"/>
                    <a:gd name="T15" fmla="*/ 100085849 h 13"/>
                    <a:gd name="T16" fmla="*/ 81559963 w 12"/>
                    <a:gd name="T17" fmla="*/ 91815003 h 13"/>
                    <a:gd name="T18" fmla="*/ 81559963 w 12"/>
                    <a:gd name="T19" fmla="*/ 83130619 h 13"/>
                    <a:gd name="T20" fmla="*/ 81559963 w 12"/>
                    <a:gd name="T21" fmla="*/ 74859793 h 13"/>
                    <a:gd name="T22" fmla="*/ 81559963 w 12"/>
                    <a:gd name="T23" fmla="*/ 57617962 h 13"/>
                    <a:gd name="T24" fmla="*/ 92706835 w 12"/>
                    <a:gd name="T25" fmla="*/ 51097093 h 13"/>
                    <a:gd name="T26" fmla="*/ 92706835 w 12"/>
                    <a:gd name="T27" fmla="*/ 57617962 h 13"/>
                    <a:gd name="T28" fmla="*/ 92706835 w 12"/>
                    <a:gd name="T29" fmla="*/ 66230075 h 13"/>
                    <a:gd name="T30" fmla="*/ 92706835 w 12"/>
                    <a:gd name="T31" fmla="*/ 83130619 h 13"/>
                    <a:gd name="T32" fmla="*/ 104284469 w 12"/>
                    <a:gd name="T33" fmla="*/ 83130619 h 13"/>
                    <a:gd name="T34" fmla="*/ 104284469 w 12"/>
                    <a:gd name="T35" fmla="*/ 83130619 h 13"/>
                    <a:gd name="T36" fmla="*/ 104284469 w 12"/>
                    <a:gd name="T37" fmla="*/ 74859793 h 13"/>
                    <a:gd name="T38" fmla="*/ 115516192 w 12"/>
                    <a:gd name="T39" fmla="*/ 74859793 h 13"/>
                    <a:gd name="T40" fmla="*/ 127093826 w 12"/>
                    <a:gd name="T41" fmla="*/ 66230075 h 13"/>
                    <a:gd name="T42" fmla="*/ 138224045 w 12"/>
                    <a:gd name="T43" fmla="*/ 66230075 h 13"/>
                    <a:gd name="T44" fmla="*/ 138224045 w 12"/>
                    <a:gd name="T45" fmla="*/ 66230075 h 13"/>
                    <a:gd name="T46" fmla="*/ 127093826 w 12"/>
                    <a:gd name="T47" fmla="*/ 57617962 h 13"/>
                    <a:gd name="T48" fmla="*/ 127093826 w 12"/>
                    <a:gd name="T49" fmla="*/ 51097093 h 13"/>
                    <a:gd name="T50" fmla="*/ 127093826 w 12"/>
                    <a:gd name="T51" fmla="*/ 51097093 h 13"/>
                    <a:gd name="T52" fmla="*/ 115516192 w 12"/>
                    <a:gd name="T53" fmla="*/ 51097093 h 13"/>
                    <a:gd name="T54" fmla="*/ 104284469 w 12"/>
                    <a:gd name="T55" fmla="*/ 42470289 h 13"/>
                    <a:gd name="T56" fmla="*/ 104284469 w 12"/>
                    <a:gd name="T57" fmla="*/ 42470289 h 13"/>
                    <a:gd name="T58" fmla="*/ 81559963 w 12"/>
                    <a:gd name="T59" fmla="*/ 33782922 h 13"/>
                    <a:gd name="T60" fmla="*/ 70430395 w 12"/>
                    <a:gd name="T61" fmla="*/ 16885918 h 13"/>
                    <a:gd name="T62" fmla="*/ 70430395 w 12"/>
                    <a:gd name="T63" fmla="*/ 16885918 h 13"/>
                    <a:gd name="T64" fmla="*/ 56663390 w 12"/>
                    <a:gd name="T65" fmla="*/ 0 h 13"/>
                    <a:gd name="T66" fmla="*/ 0 w 12"/>
                    <a:gd name="T67" fmla="*/ 16885918 h 13"/>
                    <a:gd name="T68" fmla="*/ 0 w 12"/>
                    <a:gd name="T69" fmla="*/ 16885918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a:solidFill>
                    <a:schemeClr val="tx1"/>
                  </a:solidFill>
                  <a:round/>
                  <a:headEnd/>
                  <a:tailEnd/>
                </a:ln>
              </p:spPr>
              <p:txBody>
                <a:bodyPr/>
                <a:lstStyle/>
                <a:p>
                  <a:endParaRPr lang="en-US"/>
                </a:p>
              </p:txBody>
            </p:sp>
            <p:sp>
              <p:nvSpPr>
                <p:cNvPr id="25664" name="Freeform 70"/>
                <p:cNvSpPr>
                  <a:spLocks/>
                </p:cNvSpPr>
                <p:nvPr/>
              </p:nvSpPr>
              <p:spPr bwMode="auto">
                <a:xfrm>
                  <a:off x="4813" y="1394"/>
                  <a:ext cx="108" cy="229"/>
                </a:xfrm>
                <a:custGeom>
                  <a:avLst/>
                  <a:gdLst>
                    <a:gd name="T0" fmla="*/ 271577894 w 21"/>
                    <a:gd name="T1" fmla="*/ 301751584 h 47"/>
                    <a:gd name="T2" fmla="*/ 259385460 w 21"/>
                    <a:gd name="T3" fmla="*/ 301751584 h 47"/>
                    <a:gd name="T4" fmla="*/ 246634800 w 21"/>
                    <a:gd name="T5" fmla="*/ 301751584 h 47"/>
                    <a:gd name="T6" fmla="*/ 233888253 w 21"/>
                    <a:gd name="T7" fmla="*/ 317271816 h 47"/>
                    <a:gd name="T8" fmla="*/ 218752789 w 21"/>
                    <a:gd name="T9" fmla="*/ 317271816 h 47"/>
                    <a:gd name="T10" fmla="*/ 218752789 w 21"/>
                    <a:gd name="T11" fmla="*/ 324897143 h 47"/>
                    <a:gd name="T12" fmla="*/ 218752789 w 21"/>
                    <a:gd name="T13" fmla="*/ 324897143 h 47"/>
                    <a:gd name="T14" fmla="*/ 218752789 w 21"/>
                    <a:gd name="T15" fmla="*/ 324897143 h 47"/>
                    <a:gd name="T16" fmla="*/ 206484816 w 21"/>
                    <a:gd name="T17" fmla="*/ 324897143 h 47"/>
                    <a:gd name="T18" fmla="*/ 206484816 w 21"/>
                    <a:gd name="T19" fmla="*/ 331278971 h 47"/>
                    <a:gd name="T20" fmla="*/ 24921361 w 21"/>
                    <a:gd name="T21" fmla="*/ 354492509 h 47"/>
                    <a:gd name="T22" fmla="*/ 12746469 w 21"/>
                    <a:gd name="T23" fmla="*/ 346529938 h 47"/>
                    <a:gd name="T24" fmla="*/ 0 w 21"/>
                    <a:gd name="T25" fmla="*/ 338904143 h 47"/>
                    <a:gd name="T26" fmla="*/ 0 w 21"/>
                    <a:gd name="T27" fmla="*/ 331278971 h 47"/>
                    <a:gd name="T28" fmla="*/ 12746469 w 21"/>
                    <a:gd name="T29" fmla="*/ 324897143 h 47"/>
                    <a:gd name="T30" fmla="*/ 0 w 21"/>
                    <a:gd name="T31" fmla="*/ 309377379 h 47"/>
                    <a:gd name="T32" fmla="*/ 0 w 21"/>
                    <a:gd name="T33" fmla="*/ 256971126 h 47"/>
                    <a:gd name="T34" fmla="*/ 0 w 21"/>
                    <a:gd name="T35" fmla="*/ 241385567 h 47"/>
                    <a:gd name="T36" fmla="*/ 12746469 w 21"/>
                    <a:gd name="T37" fmla="*/ 210559955 h 47"/>
                    <a:gd name="T38" fmla="*/ 12746469 w 21"/>
                    <a:gd name="T39" fmla="*/ 196605265 h 47"/>
                    <a:gd name="T40" fmla="*/ 12746469 w 21"/>
                    <a:gd name="T41" fmla="*/ 181019082 h 47"/>
                    <a:gd name="T42" fmla="*/ 12746469 w 21"/>
                    <a:gd name="T43" fmla="*/ 165444124 h 47"/>
                    <a:gd name="T44" fmla="*/ 12746469 w 21"/>
                    <a:gd name="T45" fmla="*/ 157885022 h 47"/>
                    <a:gd name="T46" fmla="*/ 12746469 w 21"/>
                    <a:gd name="T47" fmla="*/ 150259383 h 47"/>
                    <a:gd name="T48" fmla="*/ 52806817 w 21"/>
                    <a:gd name="T49" fmla="*/ 136238663 h 47"/>
                    <a:gd name="T50" fmla="*/ 65553240 w 21"/>
                    <a:gd name="T51" fmla="*/ 105146904 h 47"/>
                    <a:gd name="T52" fmla="*/ 52806817 w 21"/>
                    <a:gd name="T53" fmla="*/ 89893365 h 47"/>
                    <a:gd name="T54" fmla="*/ 52806817 w 21"/>
                    <a:gd name="T55" fmla="*/ 75872782 h 47"/>
                    <a:gd name="T56" fmla="*/ 52806817 w 21"/>
                    <a:gd name="T57" fmla="*/ 75872782 h 47"/>
                    <a:gd name="T58" fmla="*/ 52806817 w 21"/>
                    <a:gd name="T59" fmla="*/ 67991754 h 47"/>
                    <a:gd name="T60" fmla="*/ 37689590 w 21"/>
                    <a:gd name="T61" fmla="*/ 52740827 h 47"/>
                    <a:gd name="T62" fmla="*/ 52806817 w 21"/>
                    <a:gd name="T63" fmla="*/ 29526773 h 47"/>
                    <a:gd name="T64" fmla="*/ 37689590 w 21"/>
                    <a:gd name="T65" fmla="*/ 23214190 h 47"/>
                    <a:gd name="T66" fmla="*/ 37689590 w 21"/>
                    <a:gd name="T67" fmla="*/ 15572146 h 47"/>
                    <a:gd name="T68" fmla="*/ 52806817 w 21"/>
                    <a:gd name="T69" fmla="*/ 15572146 h 47"/>
                    <a:gd name="T70" fmla="*/ 65553240 w 21"/>
                    <a:gd name="T71" fmla="*/ 7625169 h 47"/>
                    <a:gd name="T72" fmla="*/ 77839439 w 21"/>
                    <a:gd name="T73" fmla="*/ 7625169 h 47"/>
                    <a:gd name="T74" fmla="*/ 77839439 w 21"/>
                    <a:gd name="T75" fmla="*/ 7625169 h 47"/>
                    <a:gd name="T76" fmla="*/ 90495533 w 21"/>
                    <a:gd name="T77" fmla="*/ 0 h 47"/>
                    <a:gd name="T78" fmla="*/ 218752789 w 21"/>
                    <a:gd name="T79" fmla="*/ 218185126 h 47"/>
                    <a:gd name="T80" fmla="*/ 218752789 w 21"/>
                    <a:gd name="T81" fmla="*/ 225810921 h 47"/>
                    <a:gd name="T82" fmla="*/ 218752789 w 21"/>
                    <a:gd name="T83" fmla="*/ 233759772 h 47"/>
                    <a:gd name="T84" fmla="*/ 218752789 w 21"/>
                    <a:gd name="T85" fmla="*/ 233759772 h 47"/>
                    <a:gd name="T86" fmla="*/ 246634800 w 21"/>
                    <a:gd name="T87" fmla="*/ 249010582 h 47"/>
                    <a:gd name="T88" fmla="*/ 259385460 w 21"/>
                    <a:gd name="T89" fmla="*/ 249010582 h 47"/>
                    <a:gd name="T90" fmla="*/ 259385460 w 21"/>
                    <a:gd name="T91" fmla="*/ 256971126 h 47"/>
                    <a:gd name="T92" fmla="*/ 259385460 w 21"/>
                    <a:gd name="T93" fmla="*/ 264596921 h 47"/>
                    <a:gd name="T94" fmla="*/ 271577894 w 21"/>
                    <a:gd name="T95" fmla="*/ 278551456 h 47"/>
                    <a:gd name="T96" fmla="*/ 271577894 w 21"/>
                    <a:gd name="T97" fmla="*/ 286176939 h 47"/>
                    <a:gd name="T98" fmla="*/ 271577894 w 21"/>
                    <a:gd name="T99" fmla="*/ 294126413 h 47"/>
                    <a:gd name="T100" fmla="*/ 271577894 w 21"/>
                    <a:gd name="T101" fmla="*/ 301751584 h 47"/>
                    <a:gd name="T102" fmla="*/ 271577894 w 21"/>
                    <a:gd name="T103" fmla="*/ 30175158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FFC66D"/>
                </a:solidFill>
                <a:ln w="12700">
                  <a:solidFill>
                    <a:schemeClr val="tx1"/>
                  </a:solidFill>
                  <a:round/>
                  <a:headEnd/>
                  <a:tailEnd/>
                </a:ln>
              </p:spPr>
              <p:txBody>
                <a:bodyPr/>
                <a:lstStyle/>
                <a:p>
                  <a:endParaRPr lang="en-US"/>
                </a:p>
              </p:txBody>
            </p:sp>
            <p:grpSp>
              <p:nvGrpSpPr>
                <p:cNvPr id="25665" name="Group 71"/>
                <p:cNvGrpSpPr>
                  <a:grpSpLocks/>
                </p:cNvGrpSpPr>
                <p:nvPr/>
              </p:nvGrpSpPr>
              <p:grpSpPr bwMode="auto">
                <a:xfrm>
                  <a:off x="1990" y="2891"/>
                  <a:ext cx="658" cy="400"/>
                  <a:chOff x="1991" y="3321"/>
                  <a:chExt cx="361" cy="231"/>
                </a:xfrm>
              </p:grpSpPr>
              <p:sp>
                <p:nvSpPr>
                  <p:cNvPr id="25666" name="Freeform 72"/>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a:solidFill>
                      <a:schemeClr val="tx1"/>
                    </a:solidFill>
                    <a:round/>
                    <a:headEnd/>
                    <a:tailEnd/>
                  </a:ln>
                </p:spPr>
                <p:txBody>
                  <a:bodyPr/>
                  <a:lstStyle/>
                  <a:p>
                    <a:endParaRPr lang="en-US"/>
                  </a:p>
                </p:txBody>
              </p:sp>
              <p:sp>
                <p:nvSpPr>
                  <p:cNvPr id="25667" name="Freeform 73"/>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a:solidFill>
                      <a:schemeClr val="tx1"/>
                    </a:solidFill>
                    <a:round/>
                    <a:headEnd/>
                    <a:tailEnd/>
                  </a:ln>
                </p:spPr>
                <p:txBody>
                  <a:bodyPr/>
                  <a:lstStyle/>
                  <a:p>
                    <a:endParaRPr lang="en-US"/>
                  </a:p>
                </p:txBody>
              </p:sp>
              <p:sp>
                <p:nvSpPr>
                  <p:cNvPr id="25668" name="Freeform 74"/>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a:solidFill>
                      <a:schemeClr val="tx1"/>
                    </a:solidFill>
                    <a:round/>
                    <a:headEnd/>
                    <a:tailEnd/>
                  </a:ln>
                </p:spPr>
                <p:txBody>
                  <a:bodyPr/>
                  <a:lstStyle/>
                  <a:p>
                    <a:endParaRPr lang="en-US"/>
                  </a:p>
                </p:txBody>
              </p:sp>
              <p:sp>
                <p:nvSpPr>
                  <p:cNvPr id="25669" name="Freeform 75"/>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a:solidFill>
                      <a:schemeClr val="tx1"/>
                    </a:solidFill>
                    <a:round/>
                    <a:headEnd/>
                    <a:tailEnd/>
                  </a:ln>
                </p:spPr>
                <p:txBody>
                  <a:bodyPr/>
                  <a:lstStyle/>
                  <a:p>
                    <a:endParaRPr lang="en-US"/>
                  </a:p>
                </p:txBody>
              </p:sp>
              <p:sp>
                <p:nvSpPr>
                  <p:cNvPr id="25670" name="Freeform 76"/>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a:solidFill>
                      <a:schemeClr val="tx1"/>
                    </a:solidFill>
                    <a:round/>
                    <a:headEnd/>
                    <a:tailEnd/>
                  </a:ln>
                </p:spPr>
                <p:txBody>
                  <a:bodyPr/>
                  <a:lstStyle/>
                  <a:p>
                    <a:endParaRPr lang="en-US"/>
                  </a:p>
                </p:txBody>
              </p:sp>
              <p:sp>
                <p:nvSpPr>
                  <p:cNvPr id="25671" name="Freeform 77"/>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a:solidFill>
                      <a:schemeClr val="tx1"/>
                    </a:solidFill>
                    <a:round/>
                    <a:headEnd/>
                    <a:tailEnd/>
                  </a:ln>
                </p:spPr>
                <p:txBody>
                  <a:bodyPr/>
                  <a:lstStyle/>
                  <a:p>
                    <a:endParaRPr lang="en-US"/>
                  </a:p>
                </p:txBody>
              </p:sp>
              <p:sp>
                <p:nvSpPr>
                  <p:cNvPr id="25672" name="Freeform 78"/>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a:solidFill>
                      <a:schemeClr val="tx1"/>
                    </a:solidFill>
                    <a:round/>
                    <a:headEnd/>
                    <a:tailEnd/>
                  </a:ln>
                </p:spPr>
                <p:txBody>
                  <a:bodyPr/>
                  <a:lstStyle/>
                  <a:p>
                    <a:endParaRPr lang="en-US"/>
                  </a:p>
                </p:txBody>
              </p:sp>
              <p:sp>
                <p:nvSpPr>
                  <p:cNvPr id="25673" name="Freeform 79"/>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a:solidFill>
                      <a:schemeClr val="tx1"/>
                    </a:solidFill>
                    <a:round/>
                    <a:headEnd/>
                    <a:tailEnd/>
                  </a:ln>
                </p:spPr>
                <p:txBody>
                  <a:bodyPr/>
                  <a:lstStyle/>
                  <a:p>
                    <a:endParaRPr lang="en-US"/>
                  </a:p>
                </p:txBody>
              </p:sp>
            </p:grpSp>
          </p:grpSp>
        </p:grpSp>
      </p:grpSp>
      <p:sp>
        <p:nvSpPr>
          <p:cNvPr id="25603" name="Rectangle 80"/>
          <p:cNvSpPr>
            <a:spLocks noGrp="1" noChangeArrowheads="1"/>
          </p:cNvSpPr>
          <p:nvPr>
            <p:ph type="title" idx="4294967295"/>
          </p:nvPr>
        </p:nvSpPr>
        <p:spPr>
          <a:xfrm>
            <a:off x="34897" y="566738"/>
            <a:ext cx="9144000" cy="1143000"/>
          </a:xfrm>
          <a:noFill/>
        </p:spPr>
        <p:txBody>
          <a:bodyPr>
            <a:normAutofit/>
          </a:bodyPr>
          <a:lstStyle/>
          <a:p>
            <a:pPr algn="ctr" eaLnBrk="1" hangingPunct="1"/>
            <a:r>
              <a:rPr lang="en-US" altLang="en-US" sz="3000" dirty="0" smtClean="0"/>
              <a:t>Obesity Trends* Among U.S. Adults</a:t>
            </a:r>
            <a:br>
              <a:rPr lang="en-US" altLang="en-US" sz="3000" dirty="0" smtClean="0"/>
            </a:br>
            <a:r>
              <a:rPr lang="en-US" altLang="en-US" sz="3000" dirty="0" smtClean="0">
                <a:solidFill>
                  <a:srgbClr val="DE3021"/>
                </a:solidFill>
              </a:rPr>
              <a:t>BRFSS, 2007</a:t>
            </a:r>
          </a:p>
        </p:txBody>
      </p:sp>
      <p:sp>
        <p:nvSpPr>
          <p:cNvPr id="25604" name="Text Box 81"/>
          <p:cNvSpPr txBox="1">
            <a:spLocks noChangeArrowheads="1"/>
          </p:cNvSpPr>
          <p:nvPr/>
        </p:nvSpPr>
        <p:spPr bwMode="auto">
          <a:xfrm>
            <a:off x="2134124" y="1404938"/>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4” person)</a:t>
            </a:r>
          </a:p>
        </p:txBody>
      </p:sp>
      <p:sp>
        <p:nvSpPr>
          <p:cNvPr id="25605" name="Text Box 82"/>
          <p:cNvSpPr txBox="1">
            <a:spLocks noChangeArrowheads="1"/>
          </p:cNvSpPr>
          <p:nvPr/>
        </p:nvSpPr>
        <p:spPr bwMode="auto">
          <a:xfrm>
            <a:off x="654050" y="5894388"/>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 No Data          &lt;10%           10%–14%	    15%–19%           20%–24%          25%–29%           ≥30%</a:t>
            </a:r>
            <a:r>
              <a:rPr lang="en-US" altLang="en-US" sz="1400">
                <a:latin typeface="Arial Narrow" pitchFamily="34" charset="0"/>
              </a:rPr>
              <a:t> </a:t>
            </a:r>
          </a:p>
        </p:txBody>
      </p:sp>
      <p:sp>
        <p:nvSpPr>
          <p:cNvPr id="25606" name="Rectangle 83"/>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5607" name="Rectangle 84"/>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5608" name="Rectangle 85"/>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25609" name="Rectangle 86"/>
          <p:cNvSpPr>
            <a:spLocks noChangeArrowheads="1"/>
          </p:cNvSpPr>
          <p:nvPr/>
        </p:nvSpPr>
        <p:spPr bwMode="auto">
          <a:xfrm>
            <a:off x="3352800" y="5943600"/>
            <a:ext cx="209550" cy="234950"/>
          </a:xfrm>
          <a:prstGeom prst="rect">
            <a:avLst/>
          </a:prstGeom>
          <a:solidFill>
            <a:srgbClr val="0000A0"/>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5610" name="Rectangle 87"/>
          <p:cNvSpPr>
            <a:spLocks noChangeArrowheads="1"/>
          </p:cNvSpPr>
          <p:nvPr/>
        </p:nvSpPr>
        <p:spPr bwMode="auto">
          <a:xfrm>
            <a:off x="5562600" y="5943600"/>
            <a:ext cx="207963" cy="234950"/>
          </a:xfrm>
          <a:prstGeom prst="rect">
            <a:avLst/>
          </a:prstGeom>
          <a:solidFill>
            <a:srgbClr val="ED4213"/>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5611" name="Rectangle 88"/>
          <p:cNvSpPr>
            <a:spLocks noChangeArrowheads="1"/>
          </p:cNvSpPr>
          <p:nvPr/>
        </p:nvSpPr>
        <p:spPr bwMode="auto">
          <a:xfrm>
            <a:off x="4419600" y="5943600"/>
            <a:ext cx="209550" cy="234950"/>
          </a:xfrm>
          <a:prstGeom prst="rect">
            <a:avLst/>
          </a:prstGeom>
          <a:solidFill>
            <a:srgbClr val="FFC66D"/>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5612" name="Rectangle 89"/>
          <p:cNvSpPr>
            <a:spLocks noChangeArrowheads="1"/>
          </p:cNvSpPr>
          <p:nvPr/>
        </p:nvSpPr>
        <p:spPr bwMode="auto">
          <a:xfrm>
            <a:off x="395288" y="5486400"/>
            <a:ext cx="7224712" cy="757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25613" name="Rectangle 90" descr="20%"/>
          <p:cNvSpPr>
            <a:spLocks noChangeArrowheads="1"/>
          </p:cNvSpPr>
          <p:nvPr/>
        </p:nvSpPr>
        <p:spPr bwMode="auto">
          <a:xfrm>
            <a:off x="6629400" y="5943600"/>
            <a:ext cx="209550"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2979744802"/>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43510"/>
            <a:ext cx="7167978" cy="542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228877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22587"/>
            <a:ext cx="7068641"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796117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79" y="762000"/>
            <a:ext cx="7397573" cy="543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82922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641" y="742759"/>
            <a:ext cx="7391400" cy="539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797584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3200400"/>
            <a:ext cx="7696200" cy="3048000"/>
          </a:xfrm>
        </p:spPr>
        <p:txBody>
          <a:bodyPr/>
          <a:lstStyle/>
          <a:p>
            <a:pPr algn="ctr" eaLnBrk="1" hangingPunct="1"/>
            <a:r>
              <a:rPr lang="en-US" altLang="en-US" sz="4000" dirty="0" smtClean="0"/>
              <a:t>Do You Have Less Energy Than You Should, and Do You Struggle  with Losing Weight?</a:t>
            </a:r>
            <a:br>
              <a:rPr lang="en-US" altLang="en-US" sz="4000" dirty="0" smtClean="0"/>
            </a:br>
            <a:r>
              <a:rPr lang="en-US" altLang="en-US" sz="4000" dirty="0" smtClean="0"/>
              <a:t/>
            </a:r>
            <a:br>
              <a:rPr lang="en-US" altLang="en-US" sz="4000" dirty="0" smtClean="0"/>
            </a:br>
            <a:r>
              <a:rPr lang="en-US" altLang="en-US" sz="4000" dirty="0" smtClean="0">
                <a:solidFill>
                  <a:srgbClr val="FF0000"/>
                </a:solidFill>
              </a:rPr>
              <a:t>You Need to Detoxify and Cleanse Your Body!</a:t>
            </a:r>
          </a:p>
        </p:txBody>
      </p:sp>
      <p:pic>
        <p:nvPicPr>
          <p:cNvPr id="30723" name="Picture 4" descr="tired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33400"/>
            <a:ext cx="3048000" cy="187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246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2"/>
          <p:cNvSpPr>
            <a:spLocks/>
          </p:cNvSpPr>
          <p:nvPr/>
        </p:nvSpPr>
        <p:spPr bwMode="auto">
          <a:xfrm>
            <a:off x="4011613" y="2003425"/>
            <a:ext cx="644525"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a:solidFill>
              <a:srgbClr val="000000"/>
            </a:solidFill>
            <a:round/>
            <a:headEnd/>
            <a:tailEnd/>
          </a:ln>
        </p:spPr>
        <p:txBody>
          <a:bodyPr/>
          <a:lstStyle/>
          <a:p>
            <a:endParaRPr lang="en-US"/>
          </a:p>
        </p:txBody>
      </p:sp>
      <p:sp>
        <p:nvSpPr>
          <p:cNvPr id="4099" name="Freeform 3"/>
          <p:cNvSpPr>
            <a:spLocks/>
          </p:cNvSpPr>
          <p:nvPr/>
        </p:nvSpPr>
        <p:spPr bwMode="auto">
          <a:xfrm>
            <a:off x="3983038" y="2398713"/>
            <a:ext cx="682625"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chemeClr val="bg1"/>
          </a:solidFill>
          <a:ln w="12700">
            <a:solidFill>
              <a:srgbClr val="000000"/>
            </a:solidFill>
            <a:round/>
            <a:headEnd/>
            <a:tailEnd/>
          </a:ln>
        </p:spPr>
        <p:txBody>
          <a:bodyPr/>
          <a:lstStyle/>
          <a:p>
            <a:endParaRPr lang="en-US"/>
          </a:p>
        </p:txBody>
      </p:sp>
      <p:sp>
        <p:nvSpPr>
          <p:cNvPr id="4100" name="Freeform 4"/>
          <p:cNvSpPr>
            <a:spLocks/>
          </p:cNvSpPr>
          <p:nvPr/>
        </p:nvSpPr>
        <p:spPr bwMode="auto">
          <a:xfrm>
            <a:off x="3960813" y="2794000"/>
            <a:ext cx="806450"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chemeClr val="bg1"/>
          </a:solidFill>
          <a:ln w="12700">
            <a:solidFill>
              <a:srgbClr val="000000"/>
            </a:solidFill>
            <a:round/>
            <a:headEnd/>
            <a:tailEnd/>
          </a:ln>
        </p:spPr>
        <p:txBody>
          <a:bodyPr/>
          <a:lstStyle/>
          <a:p>
            <a:endParaRPr lang="en-US"/>
          </a:p>
        </p:txBody>
      </p:sp>
      <p:sp>
        <p:nvSpPr>
          <p:cNvPr id="4101" name="Freeform 5"/>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a:solidFill>
              <a:srgbClr val="000000"/>
            </a:solidFill>
            <a:round/>
            <a:headEnd/>
            <a:tailEnd/>
          </a:ln>
        </p:spPr>
        <p:txBody>
          <a:bodyPr/>
          <a:lstStyle/>
          <a:p>
            <a:endParaRPr lang="en-US"/>
          </a:p>
        </p:txBody>
      </p:sp>
      <p:sp>
        <p:nvSpPr>
          <p:cNvPr id="4102" name="Freeform 6"/>
          <p:cNvSpPr>
            <a:spLocks/>
          </p:cNvSpPr>
          <p:nvPr/>
        </p:nvSpPr>
        <p:spPr bwMode="auto">
          <a:xfrm>
            <a:off x="4019550" y="3590925"/>
            <a:ext cx="838200"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chemeClr val="bg1"/>
          </a:solidFill>
          <a:ln w="12700">
            <a:solidFill>
              <a:srgbClr val="000000"/>
            </a:solidFill>
            <a:round/>
            <a:headEnd/>
            <a:tailEnd/>
          </a:ln>
        </p:spPr>
        <p:txBody>
          <a:bodyPr/>
          <a:lstStyle/>
          <a:p>
            <a:endParaRPr lang="en-US"/>
          </a:p>
        </p:txBody>
      </p:sp>
      <p:sp>
        <p:nvSpPr>
          <p:cNvPr id="4103" name="Freeform 7"/>
          <p:cNvSpPr>
            <a:spLocks/>
          </p:cNvSpPr>
          <p:nvPr/>
        </p:nvSpPr>
        <p:spPr bwMode="auto">
          <a:xfrm>
            <a:off x="4651375" y="2740025"/>
            <a:ext cx="592138"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chemeClr val="bg1"/>
          </a:solidFill>
          <a:ln w="12700">
            <a:solidFill>
              <a:srgbClr val="000000"/>
            </a:solidFill>
            <a:round/>
            <a:headEnd/>
            <a:tailEnd/>
          </a:ln>
        </p:spPr>
        <p:txBody>
          <a:bodyPr/>
          <a:lstStyle/>
          <a:p>
            <a:endParaRPr lang="en-US"/>
          </a:p>
        </p:txBody>
      </p:sp>
      <p:sp>
        <p:nvSpPr>
          <p:cNvPr id="4104" name="Freeform 8"/>
          <p:cNvSpPr>
            <a:spLocks/>
          </p:cNvSpPr>
          <p:nvPr/>
        </p:nvSpPr>
        <p:spPr bwMode="auto">
          <a:xfrm>
            <a:off x="4730750" y="3127375"/>
            <a:ext cx="649288"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AAC8F5"/>
          </a:solidFill>
          <a:ln w="12700">
            <a:solidFill>
              <a:srgbClr val="000000"/>
            </a:solidFill>
            <a:round/>
            <a:headEnd/>
            <a:tailEnd/>
          </a:ln>
        </p:spPr>
        <p:txBody>
          <a:bodyPr/>
          <a:lstStyle/>
          <a:p>
            <a:endParaRPr lang="en-US"/>
          </a:p>
        </p:txBody>
      </p:sp>
      <p:sp>
        <p:nvSpPr>
          <p:cNvPr id="4105" name="Freeform 9"/>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a:solidFill>
              <a:srgbClr val="000000"/>
            </a:solidFill>
            <a:round/>
            <a:headEnd/>
            <a:tailEnd/>
          </a:ln>
        </p:spPr>
        <p:txBody>
          <a:bodyPr/>
          <a:lstStyle/>
          <a:p>
            <a:endParaRPr lang="en-US"/>
          </a:p>
        </p:txBody>
      </p:sp>
      <p:sp>
        <p:nvSpPr>
          <p:cNvPr id="4106" name="Freeform 10"/>
          <p:cNvSpPr>
            <a:spLocks/>
          </p:cNvSpPr>
          <p:nvPr/>
        </p:nvSpPr>
        <p:spPr bwMode="auto">
          <a:xfrm>
            <a:off x="5343525" y="3265488"/>
            <a:ext cx="719138"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a:solidFill>
              <a:srgbClr val="000000"/>
            </a:solidFill>
            <a:round/>
            <a:headEnd/>
            <a:tailEnd/>
          </a:ln>
        </p:spPr>
        <p:txBody>
          <a:bodyPr/>
          <a:lstStyle/>
          <a:p>
            <a:endParaRPr lang="en-US"/>
          </a:p>
        </p:txBody>
      </p:sp>
      <p:sp>
        <p:nvSpPr>
          <p:cNvPr id="4107" name="Freeform 11"/>
          <p:cNvSpPr>
            <a:spLocks/>
          </p:cNvSpPr>
          <p:nvPr/>
        </p:nvSpPr>
        <p:spPr bwMode="auto">
          <a:xfrm>
            <a:off x="5280025" y="3560763"/>
            <a:ext cx="801688"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AAC8F5"/>
          </a:solidFill>
          <a:ln w="12700">
            <a:solidFill>
              <a:srgbClr val="000000"/>
            </a:solidFill>
            <a:round/>
            <a:headEnd/>
            <a:tailEnd/>
          </a:ln>
        </p:spPr>
        <p:txBody>
          <a:bodyPr/>
          <a:lstStyle/>
          <a:p>
            <a:endParaRPr lang="en-US"/>
          </a:p>
        </p:txBody>
      </p:sp>
      <p:sp>
        <p:nvSpPr>
          <p:cNvPr id="4108" name="Freeform 12"/>
          <p:cNvSpPr>
            <a:spLocks/>
          </p:cNvSpPr>
          <p:nvPr/>
        </p:nvSpPr>
        <p:spPr bwMode="auto">
          <a:xfrm>
            <a:off x="5489575" y="3824288"/>
            <a:ext cx="374650"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AAC8F5"/>
          </a:solidFill>
          <a:ln w="12700">
            <a:solidFill>
              <a:srgbClr val="000000"/>
            </a:solidFill>
            <a:round/>
            <a:headEnd/>
            <a:tailEnd/>
          </a:ln>
        </p:spPr>
        <p:txBody>
          <a:bodyPr/>
          <a:lstStyle/>
          <a:p>
            <a:endParaRPr lang="en-US"/>
          </a:p>
        </p:txBody>
      </p:sp>
      <p:sp>
        <p:nvSpPr>
          <p:cNvPr id="4109" name="Freeform 13"/>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AAC8F5"/>
          </a:solidFill>
          <a:ln w="12700">
            <a:solidFill>
              <a:srgbClr val="000000"/>
            </a:solidFill>
            <a:round/>
            <a:headEnd/>
            <a:tailEnd/>
          </a:ln>
        </p:spPr>
        <p:txBody>
          <a:bodyPr/>
          <a:lstStyle/>
          <a:p>
            <a:endParaRPr lang="en-US"/>
          </a:p>
        </p:txBody>
      </p:sp>
      <p:sp>
        <p:nvSpPr>
          <p:cNvPr id="4110" name="Freeform 14"/>
          <p:cNvSpPr>
            <a:spLocks/>
          </p:cNvSpPr>
          <p:nvPr/>
        </p:nvSpPr>
        <p:spPr bwMode="auto">
          <a:xfrm>
            <a:off x="5843588"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a:solidFill>
              <a:srgbClr val="000000"/>
            </a:solidFill>
            <a:round/>
            <a:headEnd/>
            <a:tailEnd/>
          </a:ln>
        </p:spPr>
        <p:txBody>
          <a:bodyPr/>
          <a:lstStyle/>
          <a:p>
            <a:endParaRPr lang="en-US"/>
          </a:p>
        </p:txBody>
      </p:sp>
      <p:sp>
        <p:nvSpPr>
          <p:cNvPr id="4111" name="Freeform 15"/>
          <p:cNvSpPr>
            <a:spLocks/>
          </p:cNvSpPr>
          <p:nvPr/>
        </p:nvSpPr>
        <p:spPr bwMode="auto">
          <a:xfrm>
            <a:off x="5591175" y="4311650"/>
            <a:ext cx="8890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AAC8F5"/>
          </a:solidFill>
          <a:ln w="12700">
            <a:solidFill>
              <a:srgbClr val="000000"/>
            </a:solidFill>
            <a:round/>
            <a:headEnd/>
            <a:tailEnd/>
          </a:ln>
        </p:spPr>
        <p:txBody>
          <a:bodyPr/>
          <a:lstStyle/>
          <a:p>
            <a:endParaRPr lang="en-US"/>
          </a:p>
        </p:txBody>
      </p:sp>
      <p:sp>
        <p:nvSpPr>
          <p:cNvPr id="4112" name="Freeform 16"/>
          <p:cNvSpPr>
            <a:spLocks/>
          </p:cNvSpPr>
          <p:nvPr/>
        </p:nvSpPr>
        <p:spPr bwMode="auto">
          <a:xfrm>
            <a:off x="5988050" y="3009900"/>
            <a:ext cx="441325"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a:solidFill>
              <a:srgbClr val="000000"/>
            </a:solidFill>
            <a:round/>
            <a:headEnd/>
            <a:tailEnd/>
          </a:ln>
        </p:spPr>
        <p:txBody>
          <a:bodyPr/>
          <a:lstStyle/>
          <a:p>
            <a:endParaRPr lang="en-US"/>
          </a:p>
        </p:txBody>
      </p:sp>
      <p:sp>
        <p:nvSpPr>
          <p:cNvPr id="4113" name="Freeform 17"/>
          <p:cNvSpPr>
            <a:spLocks/>
          </p:cNvSpPr>
          <p:nvPr/>
        </p:nvSpPr>
        <p:spPr bwMode="auto">
          <a:xfrm>
            <a:off x="4845050" y="3660775"/>
            <a:ext cx="484188"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a:solidFill>
              <a:srgbClr val="000000"/>
            </a:solidFill>
            <a:round/>
            <a:headEnd/>
            <a:tailEnd/>
          </a:ln>
        </p:spPr>
        <p:txBody>
          <a:bodyPr/>
          <a:lstStyle/>
          <a:p>
            <a:endParaRPr lang="en-US"/>
          </a:p>
        </p:txBody>
      </p:sp>
      <p:sp>
        <p:nvSpPr>
          <p:cNvPr id="4114" name="Freeform 18"/>
          <p:cNvSpPr>
            <a:spLocks/>
          </p:cNvSpPr>
          <p:nvPr/>
        </p:nvSpPr>
        <p:spPr bwMode="auto">
          <a:xfrm>
            <a:off x="2103438"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a:solidFill>
              <a:srgbClr val="000000"/>
            </a:solidFill>
            <a:round/>
            <a:headEnd/>
            <a:tailEnd/>
          </a:ln>
        </p:spPr>
        <p:txBody>
          <a:bodyPr/>
          <a:lstStyle/>
          <a:p>
            <a:endParaRPr lang="en-US"/>
          </a:p>
        </p:txBody>
      </p:sp>
      <p:sp>
        <p:nvSpPr>
          <p:cNvPr id="4115" name="Freeform 19"/>
          <p:cNvSpPr>
            <a:spLocks/>
          </p:cNvSpPr>
          <p:nvPr/>
        </p:nvSpPr>
        <p:spPr bwMode="auto">
          <a:xfrm>
            <a:off x="3324225" y="2452688"/>
            <a:ext cx="682625"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a:solidFill>
              <a:srgbClr val="000000"/>
            </a:solidFill>
            <a:round/>
            <a:headEnd/>
            <a:tailEnd/>
          </a:ln>
        </p:spPr>
        <p:txBody>
          <a:bodyPr/>
          <a:lstStyle/>
          <a:p>
            <a:endParaRPr lang="en-US"/>
          </a:p>
        </p:txBody>
      </p:sp>
      <p:sp>
        <p:nvSpPr>
          <p:cNvPr id="4116" name="Freeform 20"/>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chemeClr val="bg1"/>
          </a:solidFill>
          <a:ln w="12700">
            <a:solidFill>
              <a:srgbClr val="000000"/>
            </a:solidFill>
            <a:round/>
            <a:headEnd/>
            <a:tailEnd/>
          </a:ln>
        </p:spPr>
        <p:txBody>
          <a:bodyPr/>
          <a:lstStyle/>
          <a:p>
            <a:endParaRPr lang="en-US"/>
          </a:p>
        </p:txBody>
      </p:sp>
      <p:sp>
        <p:nvSpPr>
          <p:cNvPr id="4117" name="Freeform 21"/>
          <p:cNvSpPr>
            <a:spLocks/>
          </p:cNvSpPr>
          <p:nvPr/>
        </p:nvSpPr>
        <p:spPr bwMode="auto">
          <a:xfrm>
            <a:off x="3341688" y="3521075"/>
            <a:ext cx="684212"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a:solidFill>
              <a:srgbClr val="000000"/>
            </a:solidFill>
            <a:round/>
            <a:headEnd/>
            <a:tailEnd/>
          </a:ln>
        </p:spPr>
        <p:txBody>
          <a:bodyPr/>
          <a:lstStyle/>
          <a:p>
            <a:endParaRPr lang="en-US"/>
          </a:p>
        </p:txBody>
      </p:sp>
      <p:sp>
        <p:nvSpPr>
          <p:cNvPr id="4118" name="Freeform 22"/>
          <p:cNvSpPr>
            <a:spLocks/>
          </p:cNvSpPr>
          <p:nvPr/>
        </p:nvSpPr>
        <p:spPr bwMode="auto">
          <a:xfrm>
            <a:off x="3600450" y="3660775"/>
            <a:ext cx="1368425"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chemeClr val="bg1"/>
          </a:solidFill>
          <a:ln w="12700">
            <a:solidFill>
              <a:srgbClr val="000000"/>
            </a:solidFill>
            <a:round/>
            <a:headEnd/>
            <a:tailEnd/>
          </a:ln>
        </p:spPr>
        <p:txBody>
          <a:bodyPr/>
          <a:lstStyle/>
          <a:p>
            <a:endParaRPr lang="en-US"/>
          </a:p>
        </p:txBody>
      </p:sp>
      <p:sp>
        <p:nvSpPr>
          <p:cNvPr id="4119" name="Freeform 23"/>
          <p:cNvSpPr>
            <a:spLocks/>
          </p:cNvSpPr>
          <p:nvPr/>
        </p:nvSpPr>
        <p:spPr bwMode="auto">
          <a:xfrm>
            <a:off x="6169025"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a:solidFill>
              <a:srgbClr val="000000"/>
            </a:solidFill>
            <a:round/>
            <a:headEnd/>
            <a:tailEnd/>
          </a:ln>
        </p:spPr>
        <p:txBody>
          <a:bodyPr/>
          <a:lstStyle/>
          <a:p>
            <a:endParaRPr lang="en-US"/>
          </a:p>
        </p:txBody>
      </p:sp>
      <p:sp>
        <p:nvSpPr>
          <p:cNvPr id="4120" name="Freeform 24"/>
          <p:cNvSpPr>
            <a:spLocks/>
          </p:cNvSpPr>
          <p:nvPr/>
        </p:nvSpPr>
        <p:spPr bwMode="auto">
          <a:xfrm>
            <a:off x="6661150" y="2266950"/>
            <a:ext cx="165100"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chemeClr val="bg1"/>
          </a:solidFill>
          <a:ln w="12700">
            <a:solidFill>
              <a:srgbClr val="000000"/>
            </a:solidFill>
            <a:round/>
            <a:headEnd/>
            <a:tailEnd/>
          </a:ln>
        </p:spPr>
        <p:txBody>
          <a:bodyPr/>
          <a:lstStyle/>
          <a:p>
            <a:endParaRPr lang="en-US"/>
          </a:p>
        </p:txBody>
      </p:sp>
      <p:grpSp>
        <p:nvGrpSpPr>
          <p:cNvPr id="4121" name="Group 25"/>
          <p:cNvGrpSpPr>
            <a:grpSpLocks/>
          </p:cNvGrpSpPr>
          <p:nvPr/>
        </p:nvGrpSpPr>
        <p:grpSpPr bwMode="auto">
          <a:xfrm>
            <a:off x="1027113" y="3886200"/>
            <a:ext cx="1785937" cy="1390650"/>
            <a:chOff x="768" y="2832"/>
            <a:chExt cx="1203" cy="876"/>
          </a:xfrm>
        </p:grpSpPr>
        <p:sp>
          <p:nvSpPr>
            <p:cNvPr id="4165" name="Freeform 26"/>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a:solidFill>
                <a:srgbClr val="000000"/>
              </a:solidFill>
              <a:round/>
              <a:headEnd/>
              <a:tailEnd/>
            </a:ln>
          </p:spPr>
          <p:txBody>
            <a:bodyPr/>
            <a:lstStyle/>
            <a:p>
              <a:endParaRPr lang="en-US"/>
            </a:p>
          </p:txBody>
        </p:sp>
        <p:sp>
          <p:nvSpPr>
            <p:cNvPr id="4166" name="Freeform 27"/>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a:solidFill>
                <a:srgbClr val="000000"/>
              </a:solidFill>
              <a:round/>
              <a:headEnd/>
              <a:tailEnd/>
            </a:ln>
          </p:spPr>
          <p:txBody>
            <a:bodyPr/>
            <a:lstStyle/>
            <a:p>
              <a:endParaRPr lang="en-US"/>
            </a:p>
          </p:txBody>
        </p:sp>
        <p:sp>
          <p:nvSpPr>
            <p:cNvPr id="4167" name="Freeform 28"/>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a:solidFill>
                <a:srgbClr val="000000"/>
              </a:solidFill>
              <a:round/>
              <a:headEnd/>
              <a:tailEnd/>
            </a:ln>
          </p:spPr>
          <p:txBody>
            <a:bodyPr/>
            <a:lstStyle/>
            <a:p>
              <a:endParaRPr lang="en-US"/>
            </a:p>
          </p:txBody>
        </p:sp>
        <p:sp>
          <p:nvSpPr>
            <p:cNvPr id="4168" name="Freeform 29"/>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a:solidFill>
                <a:srgbClr val="000000"/>
              </a:solidFill>
              <a:round/>
              <a:headEnd/>
              <a:tailEnd/>
            </a:ln>
          </p:spPr>
          <p:txBody>
            <a:bodyPr/>
            <a:lstStyle/>
            <a:p>
              <a:endParaRPr lang="en-US"/>
            </a:p>
          </p:txBody>
        </p:sp>
        <p:sp>
          <p:nvSpPr>
            <p:cNvPr id="4169" name="Freeform 30"/>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a:solidFill>
                <a:srgbClr val="000000"/>
              </a:solidFill>
              <a:round/>
              <a:headEnd/>
              <a:tailEnd/>
            </a:ln>
          </p:spPr>
          <p:txBody>
            <a:bodyPr/>
            <a:lstStyle/>
            <a:p>
              <a:endParaRPr lang="en-US"/>
            </a:p>
          </p:txBody>
        </p:sp>
        <p:sp>
          <p:nvSpPr>
            <p:cNvPr id="4170" name="Freeform 31"/>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a:solidFill>
                <a:srgbClr val="000000"/>
              </a:solidFill>
              <a:round/>
              <a:headEnd/>
              <a:tailEnd/>
            </a:ln>
          </p:spPr>
          <p:txBody>
            <a:bodyPr/>
            <a:lstStyle/>
            <a:p>
              <a:endParaRPr lang="en-US"/>
            </a:p>
          </p:txBody>
        </p:sp>
        <p:sp>
          <p:nvSpPr>
            <p:cNvPr id="4171" name="Freeform 32"/>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a:solidFill>
                <a:srgbClr val="000000"/>
              </a:solidFill>
              <a:round/>
              <a:headEnd/>
              <a:tailEnd/>
            </a:ln>
          </p:spPr>
          <p:txBody>
            <a:bodyPr/>
            <a:lstStyle/>
            <a:p>
              <a:endParaRPr lang="en-US"/>
            </a:p>
          </p:txBody>
        </p:sp>
        <p:sp>
          <p:nvSpPr>
            <p:cNvPr id="4172" name="Freeform 33"/>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a:solidFill>
                <a:srgbClr val="000000"/>
              </a:solidFill>
              <a:round/>
              <a:headEnd/>
              <a:tailEnd/>
            </a:ln>
          </p:spPr>
          <p:txBody>
            <a:bodyPr/>
            <a:lstStyle/>
            <a:p>
              <a:endParaRPr lang="en-US"/>
            </a:p>
          </p:txBody>
        </p:sp>
        <p:sp>
          <p:nvSpPr>
            <p:cNvPr id="4173" name="Freeform 34"/>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a:solidFill>
                <a:srgbClr val="000000"/>
              </a:solidFill>
              <a:round/>
              <a:headEnd/>
              <a:tailEnd/>
            </a:ln>
          </p:spPr>
          <p:txBody>
            <a:bodyPr/>
            <a:lstStyle/>
            <a:p>
              <a:endParaRPr lang="en-US"/>
            </a:p>
          </p:txBody>
        </p:sp>
        <p:sp>
          <p:nvSpPr>
            <p:cNvPr id="4174" name="Freeform 35"/>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a:solidFill>
                <a:srgbClr val="000000"/>
              </a:solidFill>
              <a:round/>
              <a:headEnd/>
              <a:tailEnd/>
            </a:ln>
          </p:spPr>
          <p:txBody>
            <a:bodyPr/>
            <a:lstStyle/>
            <a:p>
              <a:endParaRPr lang="en-US"/>
            </a:p>
          </p:txBody>
        </p:sp>
        <p:sp>
          <p:nvSpPr>
            <p:cNvPr id="4175" name="Freeform 36"/>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a:solidFill>
                <a:srgbClr val="000000"/>
              </a:solidFill>
              <a:round/>
              <a:headEnd/>
              <a:tailEnd/>
            </a:ln>
          </p:spPr>
          <p:txBody>
            <a:bodyPr/>
            <a:lstStyle/>
            <a:p>
              <a:endParaRPr lang="en-US"/>
            </a:p>
          </p:txBody>
        </p:sp>
        <p:sp>
          <p:nvSpPr>
            <p:cNvPr id="4176" name="Freeform 37"/>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a:solidFill>
                <a:srgbClr val="000000"/>
              </a:solidFill>
              <a:round/>
              <a:headEnd/>
              <a:tailEnd/>
            </a:ln>
          </p:spPr>
          <p:txBody>
            <a:bodyPr/>
            <a:lstStyle/>
            <a:p>
              <a:endParaRPr lang="en-US"/>
            </a:p>
          </p:txBody>
        </p:sp>
        <p:sp>
          <p:nvSpPr>
            <p:cNvPr id="4177" name="Freeform 38"/>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a:solidFill>
                <a:srgbClr val="000000"/>
              </a:solidFill>
              <a:round/>
              <a:headEnd/>
              <a:tailEnd/>
            </a:ln>
          </p:spPr>
          <p:txBody>
            <a:bodyPr/>
            <a:lstStyle/>
            <a:p>
              <a:endParaRPr lang="en-US"/>
            </a:p>
          </p:txBody>
        </p:sp>
        <p:sp>
          <p:nvSpPr>
            <p:cNvPr id="4178" name="Freeform 39"/>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a:solidFill>
                <a:srgbClr val="000000"/>
              </a:solidFill>
              <a:round/>
              <a:headEnd/>
              <a:tailEnd/>
            </a:ln>
          </p:spPr>
          <p:txBody>
            <a:bodyPr/>
            <a:lstStyle/>
            <a:p>
              <a:endParaRPr lang="en-US"/>
            </a:p>
          </p:txBody>
        </p:sp>
        <p:sp>
          <p:nvSpPr>
            <p:cNvPr id="4179" name="Freeform 40"/>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a:solidFill>
                <a:srgbClr val="000000"/>
              </a:solidFill>
              <a:round/>
              <a:headEnd/>
              <a:tailEnd/>
            </a:ln>
          </p:spPr>
          <p:txBody>
            <a:bodyPr/>
            <a:lstStyle/>
            <a:p>
              <a:endParaRPr lang="en-US"/>
            </a:p>
          </p:txBody>
        </p:sp>
      </p:grpSp>
      <p:sp>
        <p:nvSpPr>
          <p:cNvPr id="4122" name="Freeform 41"/>
          <p:cNvSpPr>
            <a:spLocks/>
          </p:cNvSpPr>
          <p:nvPr/>
        </p:nvSpPr>
        <p:spPr bwMode="auto">
          <a:xfrm>
            <a:off x="2955925" y="2794000"/>
            <a:ext cx="552450"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a:solidFill>
              <a:srgbClr val="000000"/>
            </a:solidFill>
            <a:round/>
            <a:headEnd/>
            <a:tailEnd/>
          </a:ln>
        </p:spPr>
        <p:txBody>
          <a:bodyPr/>
          <a:lstStyle/>
          <a:p>
            <a:endParaRPr lang="en-US"/>
          </a:p>
        </p:txBody>
      </p:sp>
      <p:sp>
        <p:nvSpPr>
          <p:cNvPr id="4123" name="Freeform 42"/>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chemeClr val="bg1"/>
          </a:solidFill>
          <a:ln w="12700">
            <a:solidFill>
              <a:srgbClr val="000000"/>
            </a:solidFill>
            <a:round/>
            <a:headEnd/>
            <a:tailEnd/>
          </a:ln>
        </p:spPr>
        <p:txBody>
          <a:bodyPr/>
          <a:lstStyle/>
          <a:p>
            <a:endParaRPr lang="en-US"/>
          </a:p>
        </p:txBody>
      </p:sp>
      <p:sp>
        <p:nvSpPr>
          <p:cNvPr id="4124" name="Freeform 43"/>
          <p:cNvSpPr>
            <a:spLocks/>
          </p:cNvSpPr>
          <p:nvPr/>
        </p:nvSpPr>
        <p:spPr bwMode="auto">
          <a:xfrm>
            <a:off x="2168525" y="2035175"/>
            <a:ext cx="782638"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chemeClr val="bg1"/>
          </a:solidFill>
          <a:ln w="12700">
            <a:solidFill>
              <a:srgbClr val="000000"/>
            </a:solidFill>
            <a:round/>
            <a:headEnd/>
            <a:tailEnd/>
          </a:ln>
        </p:spPr>
        <p:txBody>
          <a:bodyPr/>
          <a:lstStyle/>
          <a:p>
            <a:endParaRPr lang="en-US"/>
          </a:p>
        </p:txBody>
      </p:sp>
      <p:sp>
        <p:nvSpPr>
          <p:cNvPr id="4125" name="Freeform 44"/>
          <p:cNvSpPr>
            <a:spLocks/>
          </p:cNvSpPr>
          <p:nvPr/>
        </p:nvSpPr>
        <p:spPr bwMode="auto">
          <a:xfrm>
            <a:off x="2805113" y="1833563"/>
            <a:ext cx="585787"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AAC8F5"/>
          </a:solidFill>
          <a:ln w="12700">
            <a:solidFill>
              <a:srgbClr val="000000"/>
            </a:solidFill>
            <a:round/>
            <a:headEnd/>
            <a:tailEnd/>
          </a:ln>
        </p:spPr>
        <p:txBody>
          <a:bodyPr/>
          <a:lstStyle/>
          <a:p>
            <a:endParaRPr lang="en-US"/>
          </a:p>
        </p:txBody>
      </p:sp>
      <p:sp>
        <p:nvSpPr>
          <p:cNvPr id="4126" name="Freeform 45"/>
          <p:cNvSpPr>
            <a:spLocks/>
          </p:cNvSpPr>
          <p:nvPr/>
        </p:nvSpPr>
        <p:spPr bwMode="auto">
          <a:xfrm>
            <a:off x="3051175"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a:solidFill>
              <a:srgbClr val="000000"/>
            </a:solidFill>
            <a:round/>
            <a:headEnd/>
            <a:tailEnd/>
          </a:ln>
        </p:spPr>
        <p:txBody>
          <a:bodyPr/>
          <a:lstStyle/>
          <a:p>
            <a:endParaRPr lang="en-US"/>
          </a:p>
        </p:txBody>
      </p:sp>
      <p:sp>
        <p:nvSpPr>
          <p:cNvPr id="4127" name="Freeform 46"/>
          <p:cNvSpPr>
            <a:spLocks/>
          </p:cNvSpPr>
          <p:nvPr/>
        </p:nvSpPr>
        <p:spPr bwMode="auto">
          <a:xfrm>
            <a:off x="2451100" y="2662238"/>
            <a:ext cx="620713"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a:solidFill>
              <a:srgbClr val="000000"/>
            </a:solidFill>
            <a:round/>
            <a:headEnd/>
            <a:tailEnd/>
          </a:ln>
        </p:spPr>
        <p:txBody>
          <a:bodyPr/>
          <a:lstStyle/>
          <a:p>
            <a:endParaRPr lang="en-US"/>
          </a:p>
        </p:txBody>
      </p:sp>
      <p:sp>
        <p:nvSpPr>
          <p:cNvPr id="4128" name="Freeform 47"/>
          <p:cNvSpPr>
            <a:spLocks/>
          </p:cNvSpPr>
          <p:nvPr/>
        </p:nvSpPr>
        <p:spPr bwMode="auto">
          <a:xfrm>
            <a:off x="2774950" y="3444875"/>
            <a:ext cx="660400"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AAC8F5"/>
          </a:solidFill>
          <a:ln w="12700">
            <a:solidFill>
              <a:srgbClr val="000000"/>
            </a:solidFill>
            <a:round/>
            <a:headEnd/>
            <a:tailEnd/>
          </a:ln>
        </p:spPr>
        <p:txBody>
          <a:bodyPr/>
          <a:lstStyle/>
          <a:p>
            <a:endParaRPr lang="en-US"/>
          </a:p>
        </p:txBody>
      </p:sp>
      <p:sp>
        <p:nvSpPr>
          <p:cNvPr id="4129" name="Freeform 48"/>
          <p:cNvSpPr>
            <a:spLocks/>
          </p:cNvSpPr>
          <p:nvPr/>
        </p:nvSpPr>
        <p:spPr bwMode="auto">
          <a:xfrm>
            <a:off x="4606925" y="1981200"/>
            <a:ext cx="642938"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a:solidFill>
              <a:srgbClr val="000000"/>
            </a:solidFill>
            <a:round/>
            <a:headEnd/>
            <a:tailEnd/>
          </a:ln>
        </p:spPr>
        <p:txBody>
          <a:bodyPr/>
          <a:lstStyle/>
          <a:p>
            <a:endParaRPr lang="en-US"/>
          </a:p>
        </p:txBody>
      </p:sp>
      <p:sp>
        <p:nvSpPr>
          <p:cNvPr id="4130" name="Freeform 49"/>
          <p:cNvSpPr>
            <a:spLocks/>
          </p:cNvSpPr>
          <p:nvPr/>
        </p:nvSpPr>
        <p:spPr bwMode="auto">
          <a:xfrm>
            <a:off x="4902200" y="4133850"/>
            <a:ext cx="557213"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chemeClr val="bg1"/>
          </a:solidFill>
          <a:ln w="12700">
            <a:solidFill>
              <a:srgbClr val="000000"/>
            </a:solidFill>
            <a:round/>
            <a:headEnd/>
            <a:tailEnd/>
          </a:ln>
        </p:spPr>
        <p:txBody>
          <a:bodyPr/>
          <a:lstStyle/>
          <a:p>
            <a:endParaRPr lang="en-US"/>
          </a:p>
        </p:txBody>
      </p:sp>
      <p:sp>
        <p:nvSpPr>
          <p:cNvPr id="4131" name="Freeform 50"/>
          <p:cNvSpPr>
            <a:spLocks/>
          </p:cNvSpPr>
          <p:nvPr/>
        </p:nvSpPr>
        <p:spPr bwMode="auto">
          <a:xfrm>
            <a:off x="5126038" y="2855913"/>
            <a:ext cx="392112"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AAC8F5"/>
          </a:solidFill>
          <a:ln w="12700">
            <a:solidFill>
              <a:srgbClr val="000000"/>
            </a:solidFill>
            <a:round/>
            <a:headEnd/>
            <a:tailEnd/>
          </a:ln>
        </p:spPr>
        <p:txBody>
          <a:bodyPr/>
          <a:lstStyle/>
          <a:p>
            <a:endParaRPr lang="en-US"/>
          </a:p>
        </p:txBody>
      </p:sp>
      <p:grpSp>
        <p:nvGrpSpPr>
          <p:cNvPr id="4132" name="Group 51"/>
          <p:cNvGrpSpPr>
            <a:grpSpLocks/>
          </p:cNvGrpSpPr>
          <p:nvPr/>
        </p:nvGrpSpPr>
        <p:grpSpPr bwMode="auto">
          <a:xfrm>
            <a:off x="5176838" y="2197100"/>
            <a:ext cx="738187" cy="742950"/>
            <a:chOff x="3562" y="1636"/>
            <a:chExt cx="497" cy="468"/>
          </a:xfrm>
        </p:grpSpPr>
        <p:sp>
          <p:nvSpPr>
            <p:cNvPr id="4163" name="Freeform 52"/>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chemeClr val="bg1"/>
            </a:solidFill>
            <a:ln w="12700">
              <a:solidFill>
                <a:srgbClr val="000000"/>
              </a:solidFill>
              <a:round/>
              <a:headEnd/>
              <a:tailEnd/>
            </a:ln>
          </p:spPr>
          <p:txBody>
            <a:bodyPr/>
            <a:lstStyle/>
            <a:p>
              <a:endParaRPr lang="en-US"/>
            </a:p>
          </p:txBody>
        </p:sp>
        <p:sp>
          <p:nvSpPr>
            <p:cNvPr id="4164" name="Freeform 53"/>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chemeClr val="bg1"/>
            </a:solidFill>
            <a:ln w="12700">
              <a:solidFill>
                <a:srgbClr val="000000"/>
              </a:solidFill>
              <a:round/>
              <a:headEnd/>
              <a:tailEnd/>
            </a:ln>
          </p:spPr>
          <p:txBody>
            <a:bodyPr/>
            <a:lstStyle/>
            <a:p>
              <a:endParaRPr lang="en-US"/>
            </a:p>
          </p:txBody>
        </p:sp>
      </p:grpSp>
      <p:sp>
        <p:nvSpPr>
          <p:cNvPr id="4133" name="Freeform 54"/>
          <p:cNvSpPr>
            <a:spLocks/>
          </p:cNvSpPr>
          <p:nvPr/>
        </p:nvSpPr>
        <p:spPr bwMode="auto">
          <a:xfrm>
            <a:off x="5473700" y="2917825"/>
            <a:ext cx="290513"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a:solidFill>
              <a:srgbClr val="000000"/>
            </a:solidFill>
            <a:round/>
            <a:headEnd/>
            <a:tailEnd/>
          </a:ln>
        </p:spPr>
        <p:txBody>
          <a:bodyPr/>
          <a:lstStyle/>
          <a:p>
            <a:endParaRPr lang="en-US"/>
          </a:p>
        </p:txBody>
      </p:sp>
      <p:sp>
        <p:nvSpPr>
          <p:cNvPr id="4134" name="Freeform 55"/>
          <p:cNvSpPr>
            <a:spLocks/>
          </p:cNvSpPr>
          <p:nvPr/>
        </p:nvSpPr>
        <p:spPr bwMode="auto">
          <a:xfrm>
            <a:off x="5172075" y="3846513"/>
            <a:ext cx="338138"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chemeClr val="bg1"/>
          </a:solidFill>
          <a:ln w="12700">
            <a:solidFill>
              <a:srgbClr val="000000"/>
            </a:solidFill>
            <a:round/>
            <a:headEnd/>
            <a:tailEnd/>
          </a:ln>
        </p:spPr>
        <p:txBody>
          <a:bodyPr/>
          <a:lstStyle/>
          <a:p>
            <a:endParaRPr lang="en-US"/>
          </a:p>
        </p:txBody>
      </p:sp>
      <p:sp>
        <p:nvSpPr>
          <p:cNvPr id="4135" name="Freeform 56"/>
          <p:cNvSpPr>
            <a:spLocks/>
          </p:cNvSpPr>
          <p:nvPr/>
        </p:nvSpPr>
        <p:spPr bwMode="auto">
          <a:xfrm>
            <a:off x="6111875" y="2732088"/>
            <a:ext cx="569913"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chemeClr val="bg1"/>
          </a:solidFill>
          <a:ln w="12700">
            <a:solidFill>
              <a:srgbClr val="000000"/>
            </a:solidFill>
            <a:round/>
            <a:headEnd/>
            <a:tailEnd/>
          </a:ln>
        </p:spPr>
        <p:txBody>
          <a:bodyPr/>
          <a:lstStyle/>
          <a:p>
            <a:endParaRPr lang="en-US"/>
          </a:p>
        </p:txBody>
      </p:sp>
      <p:sp>
        <p:nvSpPr>
          <p:cNvPr id="4136" name="Freeform 57"/>
          <p:cNvSpPr>
            <a:spLocks/>
          </p:cNvSpPr>
          <p:nvPr/>
        </p:nvSpPr>
        <p:spPr bwMode="auto">
          <a:xfrm>
            <a:off x="5922963" y="3127375"/>
            <a:ext cx="738187"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chemeClr val="bg1"/>
          </a:solidFill>
          <a:ln w="12700">
            <a:solidFill>
              <a:srgbClr val="000000"/>
            </a:solidFill>
            <a:round/>
            <a:headEnd/>
            <a:tailEnd/>
          </a:ln>
        </p:spPr>
        <p:txBody>
          <a:bodyPr/>
          <a:lstStyle/>
          <a:p>
            <a:endParaRPr lang="en-US"/>
          </a:p>
        </p:txBody>
      </p:sp>
      <p:sp>
        <p:nvSpPr>
          <p:cNvPr id="4137" name="Freeform 58"/>
          <p:cNvSpPr>
            <a:spLocks/>
          </p:cNvSpPr>
          <p:nvPr/>
        </p:nvSpPr>
        <p:spPr bwMode="auto">
          <a:xfrm>
            <a:off x="5973763" y="3730625"/>
            <a:ext cx="496887"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a:solidFill>
              <a:srgbClr val="000000"/>
            </a:solidFill>
            <a:round/>
            <a:headEnd/>
            <a:tailEnd/>
          </a:ln>
        </p:spPr>
        <p:txBody>
          <a:bodyPr/>
          <a:lstStyle/>
          <a:p>
            <a:endParaRPr lang="en-US"/>
          </a:p>
        </p:txBody>
      </p:sp>
      <p:sp>
        <p:nvSpPr>
          <p:cNvPr id="4138" name="Freeform 59"/>
          <p:cNvSpPr>
            <a:spLocks/>
          </p:cNvSpPr>
          <p:nvPr/>
        </p:nvSpPr>
        <p:spPr bwMode="auto">
          <a:xfrm>
            <a:off x="5748338" y="3784600"/>
            <a:ext cx="530225"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AAC8F5"/>
          </a:solidFill>
          <a:ln w="12700">
            <a:solidFill>
              <a:srgbClr val="000000"/>
            </a:solidFill>
            <a:round/>
            <a:headEnd/>
            <a:tailEnd/>
          </a:ln>
        </p:spPr>
        <p:txBody>
          <a:bodyPr/>
          <a:lstStyle/>
          <a:p>
            <a:endParaRPr lang="en-US"/>
          </a:p>
        </p:txBody>
      </p:sp>
      <p:sp>
        <p:nvSpPr>
          <p:cNvPr id="4139" name="Freeform 60"/>
          <p:cNvSpPr>
            <a:spLocks/>
          </p:cNvSpPr>
          <p:nvPr/>
        </p:nvSpPr>
        <p:spPr bwMode="auto">
          <a:xfrm>
            <a:off x="6246813" y="3041650"/>
            <a:ext cx="449262"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chemeClr val="bg1"/>
          </a:solidFill>
          <a:ln w="12700">
            <a:solidFill>
              <a:srgbClr val="000000"/>
            </a:solidFill>
            <a:round/>
            <a:headEnd/>
            <a:tailEnd/>
          </a:ln>
        </p:spPr>
        <p:txBody>
          <a:bodyPr/>
          <a:lstStyle/>
          <a:p>
            <a:endParaRPr lang="en-US"/>
          </a:p>
        </p:txBody>
      </p:sp>
      <p:sp>
        <p:nvSpPr>
          <p:cNvPr id="4140" name="Freeform 61"/>
          <p:cNvSpPr>
            <a:spLocks/>
          </p:cNvSpPr>
          <p:nvPr/>
        </p:nvSpPr>
        <p:spPr bwMode="auto">
          <a:xfrm>
            <a:off x="6588125"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chemeClr val="bg1"/>
          </a:solidFill>
          <a:ln w="12700">
            <a:solidFill>
              <a:srgbClr val="000000"/>
            </a:solidFill>
            <a:round/>
            <a:headEnd/>
            <a:tailEnd/>
          </a:ln>
        </p:spPr>
        <p:txBody>
          <a:bodyPr/>
          <a:lstStyle/>
          <a:p>
            <a:endParaRPr lang="en-US"/>
          </a:p>
        </p:txBody>
      </p:sp>
      <p:sp>
        <p:nvSpPr>
          <p:cNvPr id="4141" name="Freeform 62"/>
          <p:cNvSpPr>
            <a:spLocks/>
          </p:cNvSpPr>
          <p:nvPr/>
        </p:nvSpPr>
        <p:spPr bwMode="auto">
          <a:xfrm>
            <a:off x="6616700" y="2801938"/>
            <a:ext cx="138113"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a:solidFill>
              <a:srgbClr val="000000"/>
            </a:solidFill>
            <a:round/>
            <a:headEnd/>
            <a:tailEnd/>
          </a:ln>
        </p:spPr>
        <p:txBody>
          <a:bodyPr/>
          <a:lstStyle/>
          <a:p>
            <a:endParaRPr lang="en-US"/>
          </a:p>
        </p:txBody>
      </p:sp>
      <p:sp>
        <p:nvSpPr>
          <p:cNvPr id="4142" name="Freeform 63"/>
          <p:cNvSpPr>
            <a:spLocks/>
          </p:cNvSpPr>
          <p:nvPr/>
        </p:nvSpPr>
        <p:spPr bwMode="auto">
          <a:xfrm>
            <a:off x="6738938" y="2654300"/>
            <a:ext cx="166687"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chemeClr val="bg1"/>
          </a:solidFill>
          <a:ln w="12700">
            <a:solidFill>
              <a:srgbClr val="000000"/>
            </a:solidFill>
            <a:round/>
            <a:headEnd/>
            <a:tailEnd/>
          </a:ln>
        </p:spPr>
        <p:txBody>
          <a:bodyPr/>
          <a:lstStyle/>
          <a:p>
            <a:endParaRPr lang="en-US"/>
          </a:p>
        </p:txBody>
      </p:sp>
      <p:sp>
        <p:nvSpPr>
          <p:cNvPr id="4143" name="Freeform 64"/>
          <p:cNvSpPr>
            <a:spLocks/>
          </p:cNvSpPr>
          <p:nvPr/>
        </p:nvSpPr>
        <p:spPr bwMode="auto">
          <a:xfrm>
            <a:off x="6732588"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a:solidFill>
              <a:srgbClr val="000000"/>
            </a:solidFill>
            <a:round/>
            <a:headEnd/>
            <a:tailEnd/>
          </a:ln>
        </p:spPr>
        <p:txBody>
          <a:bodyPr/>
          <a:lstStyle/>
          <a:p>
            <a:endParaRPr lang="en-US"/>
          </a:p>
        </p:txBody>
      </p:sp>
      <p:sp>
        <p:nvSpPr>
          <p:cNvPr id="4144" name="Freeform 65"/>
          <p:cNvSpPr>
            <a:spLocks/>
          </p:cNvSpPr>
          <p:nvPr/>
        </p:nvSpPr>
        <p:spPr bwMode="auto">
          <a:xfrm>
            <a:off x="6884988"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AAC8F5"/>
          </a:solidFill>
          <a:ln w="12700">
            <a:solidFill>
              <a:srgbClr val="000000"/>
            </a:solidFill>
            <a:round/>
            <a:headEnd/>
            <a:tailEnd/>
          </a:ln>
        </p:spPr>
        <p:txBody>
          <a:bodyPr/>
          <a:lstStyle/>
          <a:p>
            <a:endParaRPr lang="en-US"/>
          </a:p>
        </p:txBody>
      </p:sp>
      <p:sp>
        <p:nvSpPr>
          <p:cNvPr id="4145" name="Freeform 66"/>
          <p:cNvSpPr>
            <a:spLocks/>
          </p:cNvSpPr>
          <p:nvPr/>
        </p:nvSpPr>
        <p:spPr bwMode="auto">
          <a:xfrm>
            <a:off x="6789738"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chemeClr val="bg1"/>
          </a:solidFill>
          <a:ln w="12700">
            <a:solidFill>
              <a:srgbClr val="000000"/>
            </a:solidFill>
            <a:round/>
            <a:headEnd/>
            <a:tailEnd/>
          </a:ln>
        </p:spPr>
        <p:txBody>
          <a:bodyPr/>
          <a:lstStyle/>
          <a:p>
            <a:endParaRPr lang="en-US"/>
          </a:p>
        </p:txBody>
      </p:sp>
      <p:sp>
        <p:nvSpPr>
          <p:cNvPr id="4146" name="Freeform 67"/>
          <p:cNvSpPr>
            <a:spLocks/>
          </p:cNvSpPr>
          <p:nvPr/>
        </p:nvSpPr>
        <p:spPr bwMode="auto">
          <a:xfrm>
            <a:off x="6840538" y="1887538"/>
            <a:ext cx="35401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chemeClr val="bg1"/>
          </a:solidFill>
          <a:ln w="12700">
            <a:solidFill>
              <a:srgbClr val="000000"/>
            </a:solidFill>
            <a:round/>
            <a:headEnd/>
            <a:tailEnd/>
          </a:ln>
        </p:spPr>
        <p:txBody>
          <a:bodyPr/>
          <a:lstStyle/>
          <a:p>
            <a:endParaRPr lang="en-US"/>
          </a:p>
        </p:txBody>
      </p:sp>
      <p:grpSp>
        <p:nvGrpSpPr>
          <p:cNvPr id="4147" name="Group 68"/>
          <p:cNvGrpSpPr>
            <a:grpSpLocks/>
          </p:cNvGrpSpPr>
          <p:nvPr/>
        </p:nvGrpSpPr>
        <p:grpSpPr bwMode="auto">
          <a:xfrm>
            <a:off x="2876550" y="4635500"/>
            <a:ext cx="858838" cy="588963"/>
            <a:chOff x="1991" y="3321"/>
            <a:chExt cx="361" cy="231"/>
          </a:xfrm>
        </p:grpSpPr>
        <p:sp>
          <p:nvSpPr>
            <p:cNvPr id="4155" name="Freeform 69"/>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AAC8F5"/>
            </a:solidFill>
            <a:ln w="12700">
              <a:solidFill>
                <a:schemeClr val="tx1"/>
              </a:solidFill>
              <a:round/>
              <a:headEnd/>
              <a:tailEnd/>
            </a:ln>
          </p:spPr>
          <p:txBody>
            <a:bodyPr/>
            <a:lstStyle/>
            <a:p>
              <a:endParaRPr lang="en-US"/>
            </a:p>
          </p:txBody>
        </p:sp>
        <p:sp>
          <p:nvSpPr>
            <p:cNvPr id="4156" name="Freeform 70"/>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AAC8F5"/>
            </a:solidFill>
            <a:ln w="12700">
              <a:solidFill>
                <a:schemeClr val="tx1"/>
              </a:solidFill>
              <a:round/>
              <a:headEnd/>
              <a:tailEnd/>
            </a:ln>
          </p:spPr>
          <p:txBody>
            <a:bodyPr/>
            <a:lstStyle/>
            <a:p>
              <a:endParaRPr lang="en-US"/>
            </a:p>
          </p:txBody>
        </p:sp>
        <p:sp>
          <p:nvSpPr>
            <p:cNvPr id="4157" name="Freeform 71"/>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AAC8F5"/>
            </a:solidFill>
            <a:ln w="12700">
              <a:solidFill>
                <a:schemeClr val="tx1"/>
              </a:solidFill>
              <a:round/>
              <a:headEnd/>
              <a:tailEnd/>
            </a:ln>
          </p:spPr>
          <p:txBody>
            <a:bodyPr/>
            <a:lstStyle/>
            <a:p>
              <a:endParaRPr lang="en-US"/>
            </a:p>
          </p:txBody>
        </p:sp>
        <p:sp>
          <p:nvSpPr>
            <p:cNvPr id="4158" name="Freeform 72"/>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AAC8F5"/>
            </a:solidFill>
            <a:ln w="12700">
              <a:solidFill>
                <a:schemeClr val="tx1"/>
              </a:solidFill>
              <a:round/>
              <a:headEnd/>
              <a:tailEnd/>
            </a:ln>
          </p:spPr>
          <p:txBody>
            <a:bodyPr/>
            <a:lstStyle/>
            <a:p>
              <a:endParaRPr lang="en-US"/>
            </a:p>
          </p:txBody>
        </p:sp>
        <p:sp>
          <p:nvSpPr>
            <p:cNvPr id="4159" name="Freeform 73"/>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AAC8F5"/>
            </a:solidFill>
            <a:ln w="12700">
              <a:solidFill>
                <a:schemeClr val="tx1"/>
              </a:solidFill>
              <a:round/>
              <a:headEnd/>
              <a:tailEnd/>
            </a:ln>
          </p:spPr>
          <p:txBody>
            <a:bodyPr/>
            <a:lstStyle/>
            <a:p>
              <a:endParaRPr lang="en-US"/>
            </a:p>
          </p:txBody>
        </p:sp>
        <p:sp>
          <p:nvSpPr>
            <p:cNvPr id="4160" name="Freeform 74"/>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AAC8F5"/>
            </a:solidFill>
            <a:ln w="12700">
              <a:solidFill>
                <a:schemeClr val="tx1"/>
              </a:solidFill>
              <a:round/>
              <a:headEnd/>
              <a:tailEnd/>
            </a:ln>
          </p:spPr>
          <p:txBody>
            <a:bodyPr/>
            <a:lstStyle/>
            <a:p>
              <a:endParaRPr lang="en-US"/>
            </a:p>
          </p:txBody>
        </p:sp>
        <p:sp>
          <p:nvSpPr>
            <p:cNvPr id="4161" name="Freeform 75"/>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AAC8F5"/>
            </a:solidFill>
            <a:ln w="12700">
              <a:solidFill>
                <a:schemeClr val="tx1"/>
              </a:solidFill>
              <a:round/>
              <a:headEnd/>
              <a:tailEnd/>
            </a:ln>
          </p:spPr>
          <p:txBody>
            <a:bodyPr/>
            <a:lstStyle/>
            <a:p>
              <a:endParaRPr lang="en-US"/>
            </a:p>
          </p:txBody>
        </p:sp>
        <p:sp>
          <p:nvSpPr>
            <p:cNvPr id="4162" name="Freeform 76"/>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AAC8F5"/>
            </a:solidFill>
            <a:ln w="12700">
              <a:solidFill>
                <a:schemeClr val="tx1"/>
              </a:solidFill>
              <a:round/>
              <a:headEnd/>
              <a:tailEnd/>
            </a:ln>
          </p:spPr>
          <p:txBody>
            <a:bodyPr/>
            <a:lstStyle/>
            <a:p>
              <a:endParaRPr lang="en-US"/>
            </a:p>
          </p:txBody>
        </p:sp>
      </p:grpSp>
      <p:sp>
        <p:nvSpPr>
          <p:cNvPr id="92237" name="Rectangle 77"/>
          <p:cNvSpPr>
            <a:spLocks noGrp="1" noChangeArrowheads="1"/>
          </p:cNvSpPr>
          <p:nvPr>
            <p:ph type="title" idx="4294967295"/>
          </p:nvPr>
        </p:nvSpPr>
        <p:spPr>
          <a:xfrm>
            <a:off x="195263" y="505810"/>
            <a:ext cx="9144000" cy="1143000"/>
          </a:xfrm>
        </p:spPr>
        <p:txBody>
          <a:bodyPr rtlCol="0">
            <a:normAutofit/>
          </a:bodyPr>
          <a:lstStyle/>
          <a:p>
            <a:pPr algn="ctr" eaLnBrk="1" fontAlgn="auto" hangingPunct="1">
              <a:spcAft>
                <a:spcPts val="0"/>
              </a:spcAft>
              <a:defRPr/>
            </a:pPr>
            <a:r>
              <a:rPr lang="en-US" sz="3000" dirty="0" smtClean="0"/>
              <a:t>Obesity Trends* Among U.S. Adults</a:t>
            </a:r>
            <a:br>
              <a:rPr lang="en-US" sz="3000" dirty="0" smtClean="0"/>
            </a:br>
            <a:r>
              <a:rPr lang="en-US" sz="3000" dirty="0" smtClean="0">
                <a:solidFill>
                  <a:srgbClr val="DE3021"/>
                </a:solidFill>
              </a:rPr>
              <a:t>BRFSS, 1986</a:t>
            </a:r>
            <a:endParaRPr lang="en-US" sz="3000" dirty="0" smtClean="0">
              <a:solidFill>
                <a:srgbClr val="DE3021"/>
              </a:solidFill>
            </a:endParaRPr>
          </a:p>
        </p:txBody>
      </p:sp>
      <p:sp>
        <p:nvSpPr>
          <p:cNvPr id="4149" name="Text Box 78"/>
          <p:cNvSpPr txBox="1">
            <a:spLocks noChangeArrowheads="1"/>
          </p:cNvSpPr>
          <p:nvPr/>
        </p:nvSpPr>
        <p:spPr bwMode="auto">
          <a:xfrm>
            <a:off x="2119313" y="1344010"/>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4” person)</a:t>
            </a:r>
          </a:p>
        </p:txBody>
      </p:sp>
      <p:sp>
        <p:nvSpPr>
          <p:cNvPr id="4150" name="Text Box 79"/>
          <p:cNvSpPr txBox="1">
            <a:spLocks noChangeArrowheads="1"/>
          </p:cNvSpPr>
          <p:nvPr/>
        </p:nvSpPr>
        <p:spPr bwMode="auto">
          <a:xfrm>
            <a:off x="654050" y="5894388"/>
            <a:ext cx="7251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No Data           &lt;10%          10%–14%</a:t>
            </a:r>
          </a:p>
        </p:txBody>
      </p:sp>
      <p:sp>
        <p:nvSpPr>
          <p:cNvPr id="4151"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4152" name="Rectangle 81"/>
          <p:cNvSpPr>
            <a:spLocks noChangeArrowheads="1"/>
          </p:cNvSpPr>
          <p:nvPr/>
        </p:nvSpPr>
        <p:spPr bwMode="auto">
          <a:xfrm>
            <a:off x="1349375" y="5953125"/>
            <a:ext cx="207963"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4153" name="Rectangle 82"/>
          <p:cNvSpPr>
            <a:spLocks noChangeArrowheads="1"/>
          </p:cNvSpPr>
          <p:nvPr/>
        </p:nvSpPr>
        <p:spPr bwMode="auto">
          <a:xfrm>
            <a:off x="2066925" y="5951538"/>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4154" name="Rectangle 83"/>
          <p:cNvSpPr>
            <a:spLocks noChangeArrowheads="1"/>
          </p:cNvSpPr>
          <p:nvPr/>
        </p:nvSpPr>
        <p:spPr bwMode="auto">
          <a:xfrm>
            <a:off x="304800" y="5638800"/>
            <a:ext cx="3201988" cy="731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1592503502"/>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ctrTitle"/>
          </p:nvPr>
        </p:nvSpPr>
        <p:spPr>
          <a:xfrm>
            <a:off x="685800" y="1676400"/>
            <a:ext cx="7772400" cy="1470025"/>
          </a:xfrm>
        </p:spPr>
        <p:txBody>
          <a:bodyPr/>
          <a:lstStyle/>
          <a:p>
            <a:pPr algn="ctr" eaLnBrk="1" hangingPunct="1"/>
            <a:r>
              <a:rPr lang="en-US" altLang="en-US" sz="4000" u="sng" dirty="0" smtClean="0">
                <a:solidFill>
                  <a:srgbClr val="0070C0"/>
                </a:solidFill>
              </a:rPr>
              <a:t>10 Reasons </a:t>
            </a:r>
            <a:r>
              <a:rPr lang="en-US" altLang="en-US" sz="4000" dirty="0" smtClean="0"/>
              <a:t>You May Not Have Energy at Work and </a:t>
            </a:r>
            <a:br>
              <a:rPr lang="en-US" altLang="en-US" sz="4000" dirty="0" smtClean="0"/>
            </a:br>
            <a:r>
              <a:rPr lang="en-US" altLang="en-US" sz="4000" dirty="0" smtClean="0"/>
              <a:t>How You Can Be Triggering Your Fat Burning Hormones.</a:t>
            </a:r>
          </a:p>
        </p:txBody>
      </p:sp>
      <p:pic>
        <p:nvPicPr>
          <p:cNvPr id="53250" name="Picture 2" descr="Image result for checkli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352800"/>
            <a:ext cx="3125047" cy="2678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359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714703" y="381000"/>
            <a:ext cx="7772400" cy="1470025"/>
          </a:xfrm>
          <a:prstGeom prst="rect">
            <a:avLst/>
          </a:prstGeom>
          <a:noFill/>
          <a:ln w="9525">
            <a:noFill/>
            <a:miter lim="800000"/>
            <a:headEnd/>
            <a:tailEnd/>
          </a:ln>
        </p:spPr>
        <p:txBody>
          <a:bodyPr anchor="ctr"/>
          <a:lstStyle/>
          <a:p>
            <a:pPr algn="ctr" eaLnBrk="1" fontAlgn="auto" hangingPunct="1">
              <a:spcAft>
                <a:spcPts val="0"/>
              </a:spcAft>
              <a:defRPr/>
            </a:pPr>
            <a:r>
              <a:rPr lang="en-US" sz="2800" i="1" dirty="0">
                <a:latin typeface="+mj-lt"/>
                <a:ea typeface="+mj-ea"/>
                <a:cs typeface="+mj-cs"/>
              </a:rPr>
              <a:t>10 Reasons You May Not Be Triggering Your Fat Burning Hormones</a:t>
            </a:r>
            <a:r>
              <a:rPr lang="en-US" sz="2800" i="1" dirty="0" smtClean="0">
                <a:latin typeface="+mj-lt"/>
                <a:ea typeface="+mj-ea"/>
                <a:cs typeface="+mj-cs"/>
              </a:rPr>
              <a:t>:</a:t>
            </a:r>
            <a:endParaRPr lang="en-US" sz="2800" i="1" dirty="0">
              <a:latin typeface="+mj-lt"/>
              <a:ea typeface="+mj-ea"/>
              <a:cs typeface="+mj-cs"/>
            </a:endParaRPr>
          </a:p>
        </p:txBody>
      </p:sp>
      <p:sp>
        <p:nvSpPr>
          <p:cNvPr id="11" name="Rectangle 5"/>
          <p:cNvSpPr txBox="1">
            <a:spLocks noChangeArrowheads="1"/>
          </p:cNvSpPr>
          <p:nvPr/>
        </p:nvSpPr>
        <p:spPr bwMode="auto">
          <a:xfrm>
            <a:off x="1400503" y="2057400"/>
            <a:ext cx="6400800" cy="1981200"/>
          </a:xfrm>
          <a:prstGeom prst="rect">
            <a:avLst/>
          </a:prstGeom>
          <a:noFill/>
          <a:ln w="9525">
            <a:noFill/>
            <a:miter lim="800000"/>
            <a:headEnd/>
            <a:tailEnd/>
          </a:ln>
        </p:spPr>
        <p:txBody>
          <a:bodyPr>
            <a:normAutofit fontScale="85000" lnSpcReduction="20000"/>
          </a:bodyPr>
          <a:lstStyle/>
          <a:p>
            <a:pPr algn="ctr">
              <a:spcBef>
                <a:spcPct val="20000"/>
              </a:spcBef>
              <a:defRPr/>
            </a:pPr>
            <a:r>
              <a:rPr lang="en-US" sz="5000" u="sng" dirty="0">
                <a:solidFill>
                  <a:srgbClr val="0070C0"/>
                </a:solidFill>
              </a:rPr>
              <a:t>Reason #1</a:t>
            </a:r>
          </a:p>
          <a:p>
            <a:pPr algn="ctr" eaLnBrk="1" fontAlgn="auto" hangingPunct="1">
              <a:spcBef>
                <a:spcPct val="20000"/>
              </a:spcBef>
              <a:spcAft>
                <a:spcPts val="0"/>
              </a:spcAft>
              <a:buFont typeface="Arial" pitchFamily="34" charset="0"/>
              <a:buNone/>
              <a:defRPr/>
            </a:pPr>
            <a:r>
              <a:rPr lang="en-US" sz="3200" dirty="0" smtClean="0">
                <a:latin typeface="+mn-lt"/>
              </a:rPr>
              <a:t> </a:t>
            </a:r>
            <a:r>
              <a:rPr lang="en-US" sz="3600" dirty="0" smtClean="0">
                <a:latin typeface="+mn-lt"/>
              </a:rPr>
              <a:t>Skipping </a:t>
            </a:r>
            <a:r>
              <a:rPr lang="en-US" sz="3600" dirty="0">
                <a:latin typeface="+mn-lt"/>
              </a:rPr>
              <a:t>Meals</a:t>
            </a:r>
            <a:br>
              <a:rPr lang="en-US" sz="3600" dirty="0">
                <a:latin typeface="+mn-lt"/>
              </a:rPr>
            </a:br>
            <a:r>
              <a:rPr lang="en-US" sz="3600" dirty="0">
                <a:latin typeface="+mn-lt"/>
              </a:rPr>
              <a:t>Reducing Calories</a:t>
            </a:r>
            <a:br>
              <a:rPr lang="en-US" sz="3600" dirty="0">
                <a:latin typeface="+mn-lt"/>
              </a:rPr>
            </a:br>
            <a:r>
              <a:rPr lang="en-US" sz="3600" dirty="0">
                <a:latin typeface="+mn-lt"/>
              </a:rPr>
              <a:t>Letting Yourself Get Hungry</a:t>
            </a:r>
          </a:p>
        </p:txBody>
      </p:sp>
      <p:pic>
        <p:nvPicPr>
          <p:cNvPr id="51202" name="Picture 2" descr="Image result for getting hung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797" y="4038600"/>
            <a:ext cx="3136681" cy="2017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014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subTitle" idx="1"/>
          </p:nvPr>
        </p:nvSpPr>
        <p:spPr>
          <a:xfrm>
            <a:off x="643759" y="2133600"/>
            <a:ext cx="7848600" cy="1752600"/>
          </a:xfrm>
        </p:spPr>
        <p:txBody>
          <a:bodyPr>
            <a:normAutofit/>
          </a:bodyPr>
          <a:lstStyle/>
          <a:p>
            <a:pPr algn="ctr">
              <a:defRPr/>
            </a:pPr>
            <a:r>
              <a:rPr lang="en-US" sz="3600" u="sng" dirty="0">
                <a:solidFill>
                  <a:srgbClr val="0070C0"/>
                </a:solidFill>
              </a:rPr>
              <a:t>Reason #2</a:t>
            </a:r>
          </a:p>
          <a:p>
            <a:pPr algn="ctr" eaLnBrk="1" hangingPunct="1"/>
            <a:r>
              <a:rPr lang="en-US" altLang="en-US" sz="3000" dirty="0" smtClean="0">
                <a:solidFill>
                  <a:schemeClr val="tx1"/>
                </a:solidFill>
              </a:rPr>
              <a:t>Eating </a:t>
            </a:r>
            <a:r>
              <a:rPr lang="en-US" altLang="en-US" sz="3000" dirty="0" smtClean="0">
                <a:solidFill>
                  <a:schemeClr val="tx1"/>
                </a:solidFill>
              </a:rPr>
              <a:t>Refined Sugars and Refined Grains</a:t>
            </a:r>
          </a:p>
        </p:txBody>
      </p:sp>
      <p:sp>
        <p:nvSpPr>
          <p:cNvPr id="7" name="Rectangle 4"/>
          <p:cNvSpPr txBox="1">
            <a:spLocks noChangeArrowheads="1"/>
          </p:cNvSpPr>
          <p:nvPr/>
        </p:nvSpPr>
        <p:spPr bwMode="auto">
          <a:xfrm>
            <a:off x="622738" y="457200"/>
            <a:ext cx="7772400" cy="1470025"/>
          </a:xfrm>
          <a:prstGeom prst="rect">
            <a:avLst/>
          </a:prstGeom>
          <a:noFill/>
          <a:ln w="9525">
            <a:noFill/>
            <a:miter lim="800000"/>
            <a:headEnd/>
            <a:tailEnd/>
          </a:ln>
        </p:spPr>
        <p:txBody>
          <a:bodyPr anchor="ctr"/>
          <a:lstStyle/>
          <a:p>
            <a:pPr algn="ctr" eaLnBrk="1" fontAlgn="auto" hangingPunct="1">
              <a:spcAft>
                <a:spcPts val="0"/>
              </a:spcAft>
              <a:defRPr/>
            </a:pPr>
            <a:r>
              <a:rPr lang="en-US" sz="2800" i="1" dirty="0">
                <a:latin typeface="+mj-lt"/>
                <a:ea typeface="+mj-ea"/>
                <a:cs typeface="+mj-cs"/>
              </a:rPr>
              <a:t>10 Reasons You May Not Be Triggering Your Fat Burning Hormones</a:t>
            </a:r>
            <a:r>
              <a:rPr lang="en-US" sz="2800" i="1" dirty="0" smtClean="0">
                <a:latin typeface="+mj-lt"/>
                <a:ea typeface="+mj-ea"/>
                <a:cs typeface="+mj-cs"/>
              </a:rPr>
              <a:t>:</a:t>
            </a:r>
            <a:endParaRPr lang="en-US" sz="2800" i="1" dirty="0">
              <a:latin typeface="+mj-lt"/>
              <a:ea typeface="+mj-ea"/>
              <a:cs typeface="+mj-cs"/>
            </a:endParaRPr>
          </a:p>
        </p:txBody>
      </p:sp>
      <p:pic>
        <p:nvPicPr>
          <p:cNvPr id="49156" name="Picture 4" descr="Image result for eating donu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438" y="3773214"/>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3647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ubTitle" idx="1"/>
          </p:nvPr>
        </p:nvSpPr>
        <p:spPr>
          <a:xfrm>
            <a:off x="838200" y="2209800"/>
            <a:ext cx="7543800" cy="1752600"/>
          </a:xfrm>
        </p:spPr>
        <p:txBody>
          <a:bodyPr/>
          <a:lstStyle/>
          <a:p>
            <a:pPr algn="ctr"/>
            <a:r>
              <a:rPr lang="en-US" sz="3500" u="sng" dirty="0">
                <a:solidFill>
                  <a:srgbClr val="0070C0"/>
                </a:solidFill>
              </a:rPr>
              <a:t>Reason #3</a:t>
            </a:r>
          </a:p>
          <a:p>
            <a:pPr algn="ctr" eaLnBrk="1" hangingPunct="1"/>
            <a:r>
              <a:rPr lang="en-US" altLang="en-US" sz="2800" dirty="0" smtClean="0">
                <a:solidFill>
                  <a:schemeClr val="tx1"/>
                </a:solidFill>
              </a:rPr>
              <a:t>Excess </a:t>
            </a:r>
            <a:r>
              <a:rPr lang="en-US" altLang="en-US" sz="2800" dirty="0" smtClean="0">
                <a:solidFill>
                  <a:schemeClr val="tx1"/>
                </a:solidFill>
              </a:rPr>
              <a:t>Sugar Mixed with Excess Protein</a:t>
            </a:r>
          </a:p>
        </p:txBody>
      </p:sp>
      <p:sp>
        <p:nvSpPr>
          <p:cNvPr id="6" name="Rectangle 4"/>
          <p:cNvSpPr txBox="1">
            <a:spLocks noChangeArrowheads="1"/>
          </p:cNvSpPr>
          <p:nvPr/>
        </p:nvSpPr>
        <p:spPr bwMode="auto">
          <a:xfrm>
            <a:off x="609600" y="457200"/>
            <a:ext cx="7772400" cy="1470025"/>
          </a:xfrm>
          <a:prstGeom prst="rect">
            <a:avLst/>
          </a:prstGeom>
          <a:noFill/>
          <a:ln w="9525">
            <a:noFill/>
            <a:miter lim="800000"/>
            <a:headEnd/>
            <a:tailEnd/>
          </a:ln>
        </p:spPr>
        <p:txBody>
          <a:bodyPr anchor="ctr"/>
          <a:lstStyle/>
          <a:p>
            <a:pPr algn="ctr" eaLnBrk="1" fontAlgn="auto" hangingPunct="1">
              <a:spcAft>
                <a:spcPts val="0"/>
              </a:spcAft>
              <a:defRPr/>
            </a:pPr>
            <a:r>
              <a:rPr lang="en-US" sz="2800" i="1" dirty="0" smtClean="0">
                <a:latin typeface="+mj-lt"/>
                <a:ea typeface="+mj-ea"/>
                <a:cs typeface="+mj-cs"/>
              </a:rPr>
              <a:t>10 Reasons You May Not Be Triggering Your Fat Burning Hormones:</a:t>
            </a:r>
            <a:endParaRPr lang="en-US" sz="2800" i="1" dirty="0">
              <a:latin typeface="+mj-lt"/>
              <a:ea typeface="+mj-ea"/>
              <a:cs typeface="+mj-cs"/>
            </a:endParaRPr>
          </a:p>
        </p:txBody>
      </p:sp>
      <p:sp>
        <p:nvSpPr>
          <p:cNvPr id="2" name="AutoShape 4" descr="https://photos-4.dropbox.com/t/2/AABoeyBtnVMYFOtqVPeX3oUNqSkc729Ota1hHN-7P8g_UA/12/586863375/jpeg/256x256/1/_/1/2/woman%2C%20sandwich%2C%20food%2C%20unsure.jpg/ELKY6twEGMKQBCACKAI/zB6WJjK2Ux-jB07iLRrTrsjv19z-DFnoRESPg03n37g?size=2048x1536&amp;size_mode=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097" y="3576145"/>
            <a:ext cx="3624262" cy="244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0648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ubTitle" idx="1"/>
          </p:nvPr>
        </p:nvSpPr>
        <p:spPr>
          <a:xfrm>
            <a:off x="1295400" y="2209800"/>
            <a:ext cx="6400800" cy="1066800"/>
          </a:xfrm>
        </p:spPr>
        <p:txBody>
          <a:bodyPr>
            <a:normAutofit fontScale="25000" lnSpcReduction="20000"/>
          </a:bodyPr>
          <a:lstStyle/>
          <a:p>
            <a:pPr algn="ctr"/>
            <a:r>
              <a:rPr lang="en-US" sz="14000" u="sng" dirty="0">
                <a:solidFill>
                  <a:srgbClr val="0070C0"/>
                </a:solidFill>
              </a:rPr>
              <a:t>Reason #4</a:t>
            </a:r>
          </a:p>
          <a:p>
            <a:pPr algn="ctr" eaLnBrk="1" hangingPunct="1"/>
            <a:r>
              <a:rPr lang="en-US" altLang="en-US" sz="12800" dirty="0" smtClean="0">
                <a:solidFill>
                  <a:schemeClr val="tx1"/>
                </a:solidFill>
              </a:rPr>
              <a:t>Overeating</a:t>
            </a:r>
            <a:endParaRPr lang="en-US" altLang="en-US" sz="12800" dirty="0" smtClean="0">
              <a:solidFill>
                <a:schemeClr val="tx1"/>
              </a:solidFill>
            </a:endParaRPr>
          </a:p>
        </p:txBody>
      </p:sp>
      <p:sp>
        <p:nvSpPr>
          <p:cNvPr id="6" name="Rectangle 4"/>
          <p:cNvSpPr txBox="1">
            <a:spLocks noChangeArrowheads="1"/>
          </p:cNvSpPr>
          <p:nvPr/>
        </p:nvSpPr>
        <p:spPr bwMode="auto">
          <a:xfrm>
            <a:off x="609600" y="609600"/>
            <a:ext cx="7772400" cy="1470025"/>
          </a:xfrm>
          <a:prstGeom prst="rect">
            <a:avLst/>
          </a:prstGeom>
          <a:noFill/>
          <a:ln w="9525">
            <a:noFill/>
            <a:miter lim="800000"/>
            <a:headEnd/>
            <a:tailEnd/>
          </a:ln>
        </p:spPr>
        <p:txBody>
          <a:bodyPr anchor="ctr"/>
          <a:lstStyle/>
          <a:p>
            <a:pPr algn="ctr" eaLnBrk="1" fontAlgn="auto" hangingPunct="1">
              <a:spcAft>
                <a:spcPts val="0"/>
              </a:spcAft>
              <a:defRPr/>
            </a:pPr>
            <a:r>
              <a:rPr lang="en-US" sz="2800" i="1" dirty="0">
                <a:latin typeface="+mj-lt"/>
                <a:ea typeface="+mj-ea"/>
                <a:cs typeface="+mj-cs"/>
              </a:rPr>
              <a:t>10 Reasons You May Not Be Triggering Your Fat Burning Hormones</a:t>
            </a:r>
            <a:r>
              <a:rPr lang="en-US" sz="2800" i="1" dirty="0" smtClean="0">
                <a:latin typeface="+mj-lt"/>
                <a:ea typeface="+mj-ea"/>
                <a:cs typeface="+mj-cs"/>
              </a:rPr>
              <a:t>:</a:t>
            </a:r>
            <a:endParaRPr lang="en-US" sz="2800" i="1" dirty="0">
              <a:latin typeface="+mj-lt"/>
              <a:ea typeface="+mj-ea"/>
              <a:cs typeface="+mj-cs"/>
            </a:endParaRPr>
          </a:p>
        </p:txBody>
      </p:sp>
      <p:pic>
        <p:nvPicPr>
          <p:cNvPr id="45060" name="Picture 4" descr="Image result for overea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4187" y="3505200"/>
            <a:ext cx="2583226" cy="254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723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593834" y="533400"/>
            <a:ext cx="7772400" cy="1470025"/>
          </a:xfrm>
          <a:prstGeom prst="rect">
            <a:avLst/>
          </a:prstGeom>
          <a:noFill/>
          <a:ln w="9525">
            <a:noFill/>
            <a:miter lim="800000"/>
            <a:headEnd/>
            <a:tailEnd/>
          </a:ln>
        </p:spPr>
        <p:txBody>
          <a:bodyPr anchor="ctr"/>
          <a:lstStyle/>
          <a:p>
            <a:pPr algn="ctr" eaLnBrk="1" fontAlgn="auto" hangingPunct="1">
              <a:spcAft>
                <a:spcPts val="0"/>
              </a:spcAft>
              <a:defRPr/>
            </a:pPr>
            <a:r>
              <a:rPr lang="en-US" sz="2800" i="1" dirty="0">
                <a:latin typeface="+mj-lt"/>
                <a:ea typeface="+mj-ea"/>
                <a:cs typeface="+mj-cs"/>
              </a:rPr>
              <a:t>10 Reasons You May Not Be Triggering Your Fat Burning Hormones</a:t>
            </a:r>
            <a:r>
              <a:rPr lang="en-US" sz="2800" i="1" dirty="0" smtClean="0">
                <a:latin typeface="+mj-lt"/>
                <a:ea typeface="+mj-ea"/>
                <a:cs typeface="+mj-cs"/>
              </a:rPr>
              <a:t>:</a:t>
            </a:r>
            <a:endParaRPr lang="en-US" sz="2800" i="1" dirty="0">
              <a:latin typeface="+mj-lt"/>
              <a:ea typeface="+mj-ea"/>
              <a:cs typeface="+mj-cs"/>
            </a:endParaRPr>
          </a:p>
        </p:txBody>
      </p:sp>
      <p:sp>
        <p:nvSpPr>
          <p:cNvPr id="9" name="Rectangle 5"/>
          <p:cNvSpPr txBox="1">
            <a:spLocks noChangeArrowheads="1"/>
          </p:cNvSpPr>
          <p:nvPr/>
        </p:nvSpPr>
        <p:spPr bwMode="auto">
          <a:xfrm>
            <a:off x="304800" y="2175642"/>
            <a:ext cx="8534400" cy="1752600"/>
          </a:xfrm>
          <a:prstGeom prst="rect">
            <a:avLst/>
          </a:prstGeom>
          <a:noFill/>
          <a:ln w="9525">
            <a:noFill/>
            <a:miter lim="800000"/>
            <a:headEnd/>
            <a:tailEnd/>
          </a:ln>
        </p:spPr>
        <p:txBody>
          <a:bodyPr>
            <a:normAutofit fontScale="92500"/>
          </a:bodyPr>
          <a:lstStyle/>
          <a:p>
            <a:pPr algn="ctr">
              <a:spcBef>
                <a:spcPct val="20000"/>
              </a:spcBef>
              <a:defRPr/>
            </a:pPr>
            <a:r>
              <a:rPr lang="en-US" sz="3800" u="sng" dirty="0">
                <a:solidFill>
                  <a:srgbClr val="0070C0"/>
                </a:solidFill>
              </a:rPr>
              <a:t>Reason #</a:t>
            </a:r>
            <a:r>
              <a:rPr lang="en-US" sz="3800" u="sng" dirty="0" smtClean="0">
                <a:solidFill>
                  <a:srgbClr val="0070C0"/>
                </a:solidFill>
              </a:rPr>
              <a:t>5</a:t>
            </a:r>
            <a:endParaRPr lang="en-US" sz="3800" dirty="0" smtClean="0">
              <a:solidFill>
                <a:srgbClr val="0070C0"/>
              </a:solidFill>
            </a:endParaRPr>
          </a:p>
          <a:p>
            <a:pPr algn="ctr" eaLnBrk="1" fontAlgn="auto" hangingPunct="1">
              <a:spcBef>
                <a:spcPct val="20000"/>
              </a:spcBef>
              <a:spcAft>
                <a:spcPts val="0"/>
              </a:spcAft>
              <a:buFont typeface="Arial" pitchFamily="34" charset="0"/>
              <a:buNone/>
              <a:defRPr/>
            </a:pPr>
            <a:r>
              <a:rPr lang="en-US" sz="3000" dirty="0" smtClean="0">
                <a:latin typeface="+mn-lt"/>
              </a:rPr>
              <a:t>Consuming </a:t>
            </a:r>
            <a:r>
              <a:rPr lang="en-US" sz="3000" dirty="0">
                <a:latin typeface="+mn-lt"/>
              </a:rPr>
              <a:t>Alcohol  </a:t>
            </a:r>
          </a:p>
          <a:p>
            <a:pPr algn="ctr" eaLnBrk="1" fontAlgn="auto" hangingPunct="1">
              <a:spcBef>
                <a:spcPct val="20000"/>
              </a:spcBef>
              <a:spcAft>
                <a:spcPts val="0"/>
              </a:spcAft>
              <a:buFont typeface="Arial" pitchFamily="34" charset="0"/>
              <a:buNone/>
              <a:defRPr/>
            </a:pPr>
            <a:r>
              <a:rPr lang="en-US" sz="3000" i="1" dirty="0">
                <a:latin typeface="+mn-lt"/>
              </a:rPr>
              <a:t>(Alcohol triggers insulin, thus causing weight gain)</a:t>
            </a:r>
          </a:p>
        </p:txBody>
      </p:sp>
      <p:pic>
        <p:nvPicPr>
          <p:cNvPr id="43010" name="Picture 2" descr="Image result for alcohol drin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3814869"/>
            <a:ext cx="3581400" cy="2385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9377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ubTitle" idx="1"/>
          </p:nvPr>
        </p:nvSpPr>
        <p:spPr>
          <a:xfrm>
            <a:off x="190500" y="2286000"/>
            <a:ext cx="8610600" cy="1752600"/>
          </a:xfrm>
        </p:spPr>
        <p:txBody>
          <a:bodyPr>
            <a:normAutofit fontScale="92500" lnSpcReduction="20000"/>
          </a:bodyPr>
          <a:lstStyle/>
          <a:p>
            <a:pPr eaLnBrk="1" hangingPunct="1"/>
            <a:endParaRPr lang="en-US" altLang="en-US" dirty="0" smtClean="0">
              <a:solidFill>
                <a:schemeClr val="tx1"/>
              </a:solidFill>
            </a:endParaRPr>
          </a:p>
          <a:p>
            <a:pPr algn="ctr"/>
            <a:r>
              <a:rPr lang="en-US" sz="3600" u="sng" dirty="0">
                <a:solidFill>
                  <a:srgbClr val="0070C0"/>
                </a:solidFill>
              </a:rPr>
              <a:t>Reason #6</a:t>
            </a:r>
          </a:p>
          <a:p>
            <a:pPr algn="ctr" eaLnBrk="1" hangingPunct="1"/>
            <a:r>
              <a:rPr lang="en-US" altLang="en-US" sz="3000" dirty="0" smtClean="0">
                <a:solidFill>
                  <a:schemeClr val="tx1"/>
                </a:solidFill>
              </a:rPr>
              <a:t>Consuming </a:t>
            </a:r>
            <a:r>
              <a:rPr lang="en-US" altLang="en-US" sz="3000" dirty="0" smtClean="0">
                <a:solidFill>
                  <a:schemeClr val="tx1"/>
                </a:solidFill>
              </a:rPr>
              <a:t>Caffeinated Drinks Such as </a:t>
            </a:r>
            <a:r>
              <a:rPr lang="en-US" altLang="en-US" sz="3000" dirty="0" smtClean="0">
                <a:solidFill>
                  <a:schemeClr val="tx1"/>
                </a:solidFill>
              </a:rPr>
              <a:t>Coffee </a:t>
            </a:r>
          </a:p>
          <a:p>
            <a:pPr algn="ctr" eaLnBrk="1" hangingPunct="1"/>
            <a:r>
              <a:rPr lang="en-US" altLang="en-US" sz="3000" dirty="0" smtClean="0">
                <a:solidFill>
                  <a:schemeClr val="tx1"/>
                </a:solidFill>
              </a:rPr>
              <a:t>or </a:t>
            </a:r>
            <a:r>
              <a:rPr lang="en-US" altLang="en-US" sz="3000" dirty="0" smtClean="0">
                <a:solidFill>
                  <a:schemeClr val="tx1"/>
                </a:solidFill>
              </a:rPr>
              <a:t>Colas</a:t>
            </a:r>
          </a:p>
        </p:txBody>
      </p:sp>
      <p:sp>
        <p:nvSpPr>
          <p:cNvPr id="7" name="Rectangle 4"/>
          <p:cNvSpPr txBox="1">
            <a:spLocks noChangeArrowheads="1"/>
          </p:cNvSpPr>
          <p:nvPr/>
        </p:nvSpPr>
        <p:spPr bwMode="auto">
          <a:xfrm>
            <a:off x="609600" y="533400"/>
            <a:ext cx="7772400" cy="1470025"/>
          </a:xfrm>
          <a:prstGeom prst="rect">
            <a:avLst/>
          </a:prstGeom>
          <a:noFill/>
          <a:ln w="9525">
            <a:noFill/>
            <a:miter lim="800000"/>
            <a:headEnd/>
            <a:tailEnd/>
          </a:ln>
        </p:spPr>
        <p:txBody>
          <a:bodyPr anchor="ctr"/>
          <a:lstStyle/>
          <a:p>
            <a:pPr algn="ctr" eaLnBrk="1" fontAlgn="auto" hangingPunct="1">
              <a:spcAft>
                <a:spcPts val="0"/>
              </a:spcAft>
              <a:defRPr/>
            </a:pPr>
            <a:r>
              <a:rPr lang="en-US" sz="2800" i="1" dirty="0">
                <a:latin typeface="+mj-lt"/>
                <a:ea typeface="+mj-ea"/>
                <a:cs typeface="+mj-cs"/>
              </a:rPr>
              <a:t>10 Reasons You May Not Be Triggering Your Fat Burning Hormones</a:t>
            </a:r>
            <a:r>
              <a:rPr lang="en-US" sz="2800" i="1" dirty="0" smtClean="0">
                <a:latin typeface="+mj-lt"/>
                <a:ea typeface="+mj-ea"/>
                <a:cs typeface="+mj-cs"/>
              </a:rPr>
              <a:t>:</a:t>
            </a:r>
            <a:endParaRPr lang="en-US" sz="2800" i="1" dirty="0">
              <a:latin typeface="+mj-lt"/>
              <a:ea typeface="+mj-ea"/>
              <a:cs typeface="+mj-cs"/>
            </a:endParaRPr>
          </a:p>
        </p:txBody>
      </p:sp>
      <p:pic>
        <p:nvPicPr>
          <p:cNvPr id="40962" name="Picture 2" descr="Image result for coff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296506"/>
            <a:ext cx="200279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40970" name="Picture 10" descr="Image result for so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4096481"/>
            <a:ext cx="2109543"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4361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ctrTitle"/>
          </p:nvPr>
        </p:nvSpPr>
        <p:spPr>
          <a:xfrm>
            <a:off x="838200" y="1905000"/>
            <a:ext cx="7772400" cy="1066800"/>
          </a:xfrm>
        </p:spPr>
        <p:txBody>
          <a:bodyPr/>
          <a:lstStyle/>
          <a:p>
            <a:pPr algn="ctr" eaLnBrk="1" hangingPunct="1"/>
            <a:r>
              <a:rPr lang="en-US" altLang="en-US" sz="4800" dirty="0" smtClean="0"/>
              <a:t/>
            </a:r>
            <a:br>
              <a:rPr lang="en-US" altLang="en-US" sz="4800" dirty="0" smtClean="0"/>
            </a:br>
            <a:r>
              <a:rPr lang="en-US" altLang="en-US" sz="4800" dirty="0" smtClean="0">
                <a:solidFill>
                  <a:srgbClr val="0070C0"/>
                </a:solidFill>
              </a:rPr>
              <a:t>Wait…Are you thinking… </a:t>
            </a:r>
            <a:r>
              <a:rPr lang="en-US" altLang="en-US" sz="4800" dirty="0" smtClean="0"/>
              <a:t/>
            </a:r>
            <a:br>
              <a:rPr lang="en-US" altLang="en-US" sz="4800" dirty="0" smtClean="0"/>
            </a:br>
            <a:r>
              <a:rPr lang="en-US" altLang="en-US" sz="4800" dirty="0" smtClean="0"/>
              <a:t/>
            </a:r>
            <a:br>
              <a:rPr lang="en-US" altLang="en-US" sz="4800" dirty="0" smtClean="0"/>
            </a:br>
            <a:endParaRPr lang="en-US" altLang="en-US" sz="4800" dirty="0" smtClean="0"/>
          </a:p>
        </p:txBody>
      </p:sp>
      <p:pic>
        <p:nvPicPr>
          <p:cNvPr id="38915" name="Picture 4" descr="C:\Users\Todd\Dropbox\iStock Photos\anxiety-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469" y="20574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0" y="2057400"/>
            <a:ext cx="4038600" cy="3323987"/>
          </a:xfrm>
          <a:prstGeom prst="rect">
            <a:avLst/>
          </a:prstGeom>
          <a:noFill/>
        </p:spPr>
        <p:txBody>
          <a:bodyPr>
            <a:spAutoFit/>
          </a:bodyPr>
          <a:lstStyle/>
          <a:p>
            <a:pPr algn="ctr">
              <a:defRPr/>
            </a:pPr>
            <a:r>
              <a:rPr lang="en-US" sz="3500" dirty="0">
                <a:latin typeface="+mj-lt"/>
              </a:rPr>
              <a:t>“I don’t have willpower to </a:t>
            </a:r>
          </a:p>
          <a:p>
            <a:pPr algn="ctr">
              <a:defRPr/>
            </a:pPr>
            <a:r>
              <a:rPr lang="en-US" sz="3500" dirty="0">
                <a:latin typeface="+mj-lt"/>
              </a:rPr>
              <a:t>eat less, </a:t>
            </a:r>
          </a:p>
          <a:p>
            <a:pPr algn="ctr">
              <a:defRPr/>
            </a:pPr>
            <a:r>
              <a:rPr lang="en-US" sz="3500" dirty="0">
                <a:latin typeface="+mj-lt"/>
              </a:rPr>
              <a:t>quit eating sugar or stop drinking colas.”</a:t>
            </a:r>
          </a:p>
        </p:txBody>
      </p:sp>
    </p:spTree>
    <p:extLst>
      <p:ext uri="{BB962C8B-B14F-4D97-AF65-F5344CB8AC3E}">
        <p14:creationId xmlns:p14="http://schemas.microsoft.com/office/powerpoint/2010/main" val="42287198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ctrTitle"/>
          </p:nvPr>
        </p:nvSpPr>
        <p:spPr>
          <a:xfrm>
            <a:off x="609600" y="1676400"/>
            <a:ext cx="7772400" cy="1470025"/>
          </a:xfrm>
        </p:spPr>
        <p:txBody>
          <a:bodyPr rtlCol="0">
            <a:noAutofit/>
          </a:bodyPr>
          <a:lstStyle/>
          <a:p>
            <a:pPr algn="ctr" eaLnBrk="1" fontAlgn="auto" hangingPunct="1">
              <a:spcAft>
                <a:spcPts val="0"/>
              </a:spcAft>
              <a:defRPr/>
            </a:pPr>
            <a:r>
              <a:rPr lang="en-US" sz="4000" dirty="0" smtClean="0"/>
              <a:t>Are you thinking, </a:t>
            </a:r>
            <a:br>
              <a:rPr lang="en-US" sz="4000" dirty="0" smtClean="0"/>
            </a:br>
            <a:r>
              <a:rPr lang="en-US" sz="4000" dirty="0" smtClean="0"/>
              <a:t>“I want to lose weight, but I don’t think I can change my habits!” </a:t>
            </a:r>
          </a:p>
        </p:txBody>
      </p:sp>
      <p:pic>
        <p:nvPicPr>
          <p:cNvPr id="36866" name="Picture 2" descr="Image result for stressed out la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428999"/>
            <a:ext cx="381000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27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ctrTitle"/>
          </p:nvPr>
        </p:nvSpPr>
        <p:spPr>
          <a:xfrm>
            <a:off x="685800" y="1219200"/>
            <a:ext cx="7772400" cy="1470025"/>
          </a:xfrm>
        </p:spPr>
        <p:txBody>
          <a:bodyPr/>
          <a:lstStyle/>
          <a:p>
            <a:pPr algn="ctr" eaLnBrk="1" hangingPunct="1"/>
            <a:r>
              <a:rPr lang="en-US" altLang="en-US" sz="4500" dirty="0" smtClean="0">
                <a:solidFill>
                  <a:srgbClr val="0070C0"/>
                </a:solidFill>
              </a:rPr>
              <a:t>Don’t Worry!</a:t>
            </a:r>
            <a:r>
              <a:rPr lang="en-US" altLang="en-US" dirty="0" smtClean="0">
                <a:solidFill>
                  <a:srgbClr val="0070C0"/>
                </a:solidFill>
              </a:rPr>
              <a:t/>
            </a:r>
            <a:br>
              <a:rPr lang="en-US" altLang="en-US" dirty="0" smtClean="0">
                <a:solidFill>
                  <a:srgbClr val="0070C0"/>
                </a:solidFill>
              </a:rPr>
            </a:br>
            <a:r>
              <a:rPr lang="en-US" altLang="en-US" dirty="0" smtClean="0">
                <a:solidFill>
                  <a:srgbClr val="0070C0"/>
                </a:solidFill>
              </a:rPr>
              <a:t>There is hope and we can help!</a:t>
            </a:r>
          </a:p>
        </p:txBody>
      </p:sp>
      <p:pic>
        <p:nvPicPr>
          <p:cNvPr id="40963" name="Picture 5" descr="C:\Users\Todd\Dropbox\iStock Photos\dr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961290"/>
            <a:ext cx="4191000" cy="271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154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reeform 2"/>
          <p:cNvSpPr>
            <a:spLocks/>
          </p:cNvSpPr>
          <p:nvPr/>
        </p:nvSpPr>
        <p:spPr bwMode="auto">
          <a:xfrm>
            <a:off x="4011613" y="2003425"/>
            <a:ext cx="644525"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a:solidFill>
              <a:srgbClr val="000000"/>
            </a:solidFill>
            <a:round/>
            <a:headEnd/>
            <a:tailEnd/>
          </a:ln>
        </p:spPr>
        <p:txBody>
          <a:bodyPr/>
          <a:lstStyle/>
          <a:p>
            <a:endParaRPr lang="en-US"/>
          </a:p>
        </p:txBody>
      </p:sp>
      <p:sp>
        <p:nvSpPr>
          <p:cNvPr id="5123" name="Freeform 3"/>
          <p:cNvSpPr>
            <a:spLocks/>
          </p:cNvSpPr>
          <p:nvPr/>
        </p:nvSpPr>
        <p:spPr bwMode="auto">
          <a:xfrm>
            <a:off x="3983038" y="2398713"/>
            <a:ext cx="682625"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a:solidFill>
              <a:srgbClr val="000000"/>
            </a:solidFill>
            <a:round/>
            <a:headEnd/>
            <a:tailEnd/>
          </a:ln>
        </p:spPr>
        <p:txBody>
          <a:bodyPr/>
          <a:lstStyle/>
          <a:p>
            <a:endParaRPr lang="en-US"/>
          </a:p>
        </p:txBody>
      </p:sp>
      <p:sp>
        <p:nvSpPr>
          <p:cNvPr id="5124" name="Freeform 4"/>
          <p:cNvSpPr>
            <a:spLocks/>
          </p:cNvSpPr>
          <p:nvPr/>
        </p:nvSpPr>
        <p:spPr bwMode="auto">
          <a:xfrm>
            <a:off x="3960813" y="2794000"/>
            <a:ext cx="806450"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AAC8F5"/>
          </a:solidFill>
          <a:ln w="12700">
            <a:solidFill>
              <a:srgbClr val="000000"/>
            </a:solidFill>
            <a:round/>
            <a:headEnd/>
            <a:tailEnd/>
          </a:ln>
        </p:spPr>
        <p:txBody>
          <a:bodyPr/>
          <a:lstStyle/>
          <a:p>
            <a:endParaRPr lang="en-US"/>
          </a:p>
        </p:txBody>
      </p:sp>
      <p:sp>
        <p:nvSpPr>
          <p:cNvPr id="5125" name="Freeform 5"/>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a:solidFill>
              <a:srgbClr val="000000"/>
            </a:solidFill>
            <a:round/>
            <a:headEnd/>
            <a:tailEnd/>
          </a:ln>
        </p:spPr>
        <p:txBody>
          <a:bodyPr/>
          <a:lstStyle/>
          <a:p>
            <a:endParaRPr lang="en-US"/>
          </a:p>
        </p:txBody>
      </p:sp>
      <p:sp>
        <p:nvSpPr>
          <p:cNvPr id="5126" name="Freeform 6"/>
          <p:cNvSpPr>
            <a:spLocks/>
          </p:cNvSpPr>
          <p:nvPr/>
        </p:nvSpPr>
        <p:spPr bwMode="auto">
          <a:xfrm>
            <a:off x="4019550" y="3590925"/>
            <a:ext cx="838200"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chemeClr val="bg1"/>
          </a:solidFill>
          <a:ln w="12700">
            <a:solidFill>
              <a:srgbClr val="000000"/>
            </a:solidFill>
            <a:round/>
            <a:headEnd/>
            <a:tailEnd/>
          </a:ln>
        </p:spPr>
        <p:txBody>
          <a:bodyPr/>
          <a:lstStyle/>
          <a:p>
            <a:endParaRPr lang="en-US"/>
          </a:p>
        </p:txBody>
      </p:sp>
      <p:sp>
        <p:nvSpPr>
          <p:cNvPr id="5127" name="Freeform 7"/>
          <p:cNvSpPr>
            <a:spLocks/>
          </p:cNvSpPr>
          <p:nvPr/>
        </p:nvSpPr>
        <p:spPr bwMode="auto">
          <a:xfrm>
            <a:off x="4651375" y="2740025"/>
            <a:ext cx="592138"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chemeClr val="bg1"/>
          </a:solidFill>
          <a:ln w="12700">
            <a:solidFill>
              <a:srgbClr val="000000"/>
            </a:solidFill>
            <a:round/>
            <a:headEnd/>
            <a:tailEnd/>
          </a:ln>
        </p:spPr>
        <p:txBody>
          <a:bodyPr/>
          <a:lstStyle/>
          <a:p>
            <a:endParaRPr lang="en-US"/>
          </a:p>
        </p:txBody>
      </p:sp>
      <p:sp>
        <p:nvSpPr>
          <p:cNvPr id="5128" name="Freeform 8"/>
          <p:cNvSpPr>
            <a:spLocks/>
          </p:cNvSpPr>
          <p:nvPr/>
        </p:nvSpPr>
        <p:spPr bwMode="auto">
          <a:xfrm>
            <a:off x="4730750" y="3127375"/>
            <a:ext cx="649288"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a:solidFill>
              <a:srgbClr val="000000"/>
            </a:solidFill>
            <a:round/>
            <a:headEnd/>
            <a:tailEnd/>
          </a:ln>
        </p:spPr>
        <p:txBody>
          <a:bodyPr/>
          <a:lstStyle/>
          <a:p>
            <a:endParaRPr lang="en-US"/>
          </a:p>
        </p:txBody>
      </p:sp>
      <p:sp>
        <p:nvSpPr>
          <p:cNvPr id="5129" name="Freeform 9"/>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a:solidFill>
              <a:srgbClr val="000000"/>
            </a:solidFill>
            <a:round/>
            <a:headEnd/>
            <a:tailEnd/>
          </a:ln>
        </p:spPr>
        <p:txBody>
          <a:bodyPr/>
          <a:lstStyle/>
          <a:p>
            <a:endParaRPr lang="en-US"/>
          </a:p>
        </p:txBody>
      </p:sp>
      <p:sp>
        <p:nvSpPr>
          <p:cNvPr id="5130" name="Freeform 10"/>
          <p:cNvSpPr>
            <a:spLocks/>
          </p:cNvSpPr>
          <p:nvPr/>
        </p:nvSpPr>
        <p:spPr bwMode="auto">
          <a:xfrm>
            <a:off x="5343525" y="3265488"/>
            <a:ext cx="719138"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a:solidFill>
              <a:srgbClr val="000000"/>
            </a:solidFill>
            <a:round/>
            <a:headEnd/>
            <a:tailEnd/>
          </a:ln>
        </p:spPr>
        <p:txBody>
          <a:bodyPr/>
          <a:lstStyle/>
          <a:p>
            <a:endParaRPr lang="en-US"/>
          </a:p>
        </p:txBody>
      </p:sp>
      <p:sp>
        <p:nvSpPr>
          <p:cNvPr id="5131" name="Freeform 11"/>
          <p:cNvSpPr>
            <a:spLocks/>
          </p:cNvSpPr>
          <p:nvPr/>
        </p:nvSpPr>
        <p:spPr bwMode="auto">
          <a:xfrm>
            <a:off x="5280025" y="3560763"/>
            <a:ext cx="801688"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a:solidFill>
              <a:srgbClr val="000000"/>
            </a:solidFill>
            <a:round/>
            <a:headEnd/>
            <a:tailEnd/>
          </a:ln>
        </p:spPr>
        <p:txBody>
          <a:bodyPr/>
          <a:lstStyle/>
          <a:p>
            <a:endParaRPr lang="en-US"/>
          </a:p>
        </p:txBody>
      </p:sp>
      <p:sp>
        <p:nvSpPr>
          <p:cNvPr id="5132" name="Freeform 12"/>
          <p:cNvSpPr>
            <a:spLocks/>
          </p:cNvSpPr>
          <p:nvPr/>
        </p:nvSpPr>
        <p:spPr bwMode="auto">
          <a:xfrm>
            <a:off x="5489575" y="3824288"/>
            <a:ext cx="374650"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a:solidFill>
              <a:srgbClr val="000000"/>
            </a:solidFill>
            <a:round/>
            <a:headEnd/>
            <a:tailEnd/>
          </a:ln>
        </p:spPr>
        <p:txBody>
          <a:bodyPr/>
          <a:lstStyle/>
          <a:p>
            <a:endParaRPr lang="en-US"/>
          </a:p>
        </p:txBody>
      </p:sp>
      <p:sp>
        <p:nvSpPr>
          <p:cNvPr id="5133" name="Freeform 13"/>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a:solidFill>
              <a:srgbClr val="000000"/>
            </a:solidFill>
            <a:round/>
            <a:headEnd/>
            <a:tailEnd/>
          </a:ln>
        </p:spPr>
        <p:txBody>
          <a:bodyPr/>
          <a:lstStyle/>
          <a:p>
            <a:endParaRPr lang="en-US"/>
          </a:p>
        </p:txBody>
      </p:sp>
      <p:sp>
        <p:nvSpPr>
          <p:cNvPr id="5134" name="Freeform 14"/>
          <p:cNvSpPr>
            <a:spLocks/>
          </p:cNvSpPr>
          <p:nvPr/>
        </p:nvSpPr>
        <p:spPr bwMode="auto">
          <a:xfrm>
            <a:off x="5843588"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a:solidFill>
              <a:srgbClr val="000000"/>
            </a:solidFill>
            <a:round/>
            <a:headEnd/>
            <a:tailEnd/>
          </a:ln>
        </p:spPr>
        <p:txBody>
          <a:bodyPr/>
          <a:lstStyle/>
          <a:p>
            <a:endParaRPr lang="en-US"/>
          </a:p>
        </p:txBody>
      </p:sp>
      <p:sp>
        <p:nvSpPr>
          <p:cNvPr id="5135" name="Freeform 15"/>
          <p:cNvSpPr>
            <a:spLocks/>
          </p:cNvSpPr>
          <p:nvPr/>
        </p:nvSpPr>
        <p:spPr bwMode="auto">
          <a:xfrm>
            <a:off x="5591175" y="4311650"/>
            <a:ext cx="8890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AAC8F5"/>
          </a:solidFill>
          <a:ln w="12700">
            <a:solidFill>
              <a:srgbClr val="000000"/>
            </a:solidFill>
            <a:round/>
            <a:headEnd/>
            <a:tailEnd/>
          </a:ln>
        </p:spPr>
        <p:txBody>
          <a:bodyPr/>
          <a:lstStyle/>
          <a:p>
            <a:endParaRPr lang="en-US"/>
          </a:p>
        </p:txBody>
      </p:sp>
      <p:sp>
        <p:nvSpPr>
          <p:cNvPr id="5136" name="Freeform 16"/>
          <p:cNvSpPr>
            <a:spLocks/>
          </p:cNvSpPr>
          <p:nvPr/>
        </p:nvSpPr>
        <p:spPr bwMode="auto">
          <a:xfrm>
            <a:off x="5988050" y="3009900"/>
            <a:ext cx="441325"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a:solidFill>
              <a:srgbClr val="000000"/>
            </a:solidFill>
            <a:round/>
            <a:headEnd/>
            <a:tailEnd/>
          </a:ln>
        </p:spPr>
        <p:txBody>
          <a:bodyPr/>
          <a:lstStyle/>
          <a:p>
            <a:endParaRPr lang="en-US"/>
          </a:p>
        </p:txBody>
      </p:sp>
      <p:sp>
        <p:nvSpPr>
          <p:cNvPr id="5137" name="Freeform 17"/>
          <p:cNvSpPr>
            <a:spLocks/>
          </p:cNvSpPr>
          <p:nvPr/>
        </p:nvSpPr>
        <p:spPr bwMode="auto">
          <a:xfrm>
            <a:off x="4845050" y="3660775"/>
            <a:ext cx="484188"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a:solidFill>
              <a:srgbClr val="000000"/>
            </a:solidFill>
            <a:round/>
            <a:headEnd/>
            <a:tailEnd/>
          </a:ln>
        </p:spPr>
        <p:txBody>
          <a:bodyPr/>
          <a:lstStyle/>
          <a:p>
            <a:endParaRPr lang="en-US"/>
          </a:p>
        </p:txBody>
      </p:sp>
      <p:sp>
        <p:nvSpPr>
          <p:cNvPr id="5138" name="Freeform 18"/>
          <p:cNvSpPr>
            <a:spLocks/>
          </p:cNvSpPr>
          <p:nvPr/>
        </p:nvSpPr>
        <p:spPr bwMode="auto">
          <a:xfrm>
            <a:off x="2103438"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a:solidFill>
              <a:srgbClr val="000000"/>
            </a:solidFill>
            <a:round/>
            <a:headEnd/>
            <a:tailEnd/>
          </a:ln>
        </p:spPr>
        <p:txBody>
          <a:bodyPr/>
          <a:lstStyle/>
          <a:p>
            <a:endParaRPr lang="en-US"/>
          </a:p>
        </p:txBody>
      </p:sp>
      <p:sp>
        <p:nvSpPr>
          <p:cNvPr id="5139" name="Freeform 19"/>
          <p:cNvSpPr>
            <a:spLocks/>
          </p:cNvSpPr>
          <p:nvPr/>
        </p:nvSpPr>
        <p:spPr bwMode="auto">
          <a:xfrm>
            <a:off x="3324225" y="2452688"/>
            <a:ext cx="682625"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a:solidFill>
              <a:srgbClr val="000000"/>
            </a:solidFill>
            <a:round/>
            <a:headEnd/>
            <a:tailEnd/>
          </a:ln>
        </p:spPr>
        <p:txBody>
          <a:bodyPr/>
          <a:lstStyle/>
          <a:p>
            <a:endParaRPr lang="en-US"/>
          </a:p>
        </p:txBody>
      </p:sp>
      <p:sp>
        <p:nvSpPr>
          <p:cNvPr id="5140" name="Freeform 20"/>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chemeClr val="bg1"/>
          </a:solidFill>
          <a:ln w="12700">
            <a:solidFill>
              <a:srgbClr val="000000"/>
            </a:solidFill>
            <a:round/>
            <a:headEnd/>
            <a:tailEnd/>
          </a:ln>
        </p:spPr>
        <p:txBody>
          <a:bodyPr/>
          <a:lstStyle/>
          <a:p>
            <a:endParaRPr lang="en-US"/>
          </a:p>
        </p:txBody>
      </p:sp>
      <p:sp>
        <p:nvSpPr>
          <p:cNvPr id="5141" name="Freeform 21"/>
          <p:cNvSpPr>
            <a:spLocks/>
          </p:cNvSpPr>
          <p:nvPr/>
        </p:nvSpPr>
        <p:spPr bwMode="auto">
          <a:xfrm>
            <a:off x="3341688" y="3521075"/>
            <a:ext cx="684212"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a:solidFill>
              <a:srgbClr val="000000"/>
            </a:solidFill>
            <a:round/>
            <a:headEnd/>
            <a:tailEnd/>
          </a:ln>
        </p:spPr>
        <p:txBody>
          <a:bodyPr/>
          <a:lstStyle/>
          <a:p>
            <a:endParaRPr lang="en-US"/>
          </a:p>
        </p:txBody>
      </p:sp>
      <p:sp>
        <p:nvSpPr>
          <p:cNvPr id="5142" name="Freeform 22"/>
          <p:cNvSpPr>
            <a:spLocks/>
          </p:cNvSpPr>
          <p:nvPr/>
        </p:nvSpPr>
        <p:spPr bwMode="auto">
          <a:xfrm>
            <a:off x="3600450" y="3660775"/>
            <a:ext cx="1368425"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a:solidFill>
              <a:srgbClr val="000000"/>
            </a:solidFill>
            <a:round/>
            <a:headEnd/>
            <a:tailEnd/>
          </a:ln>
        </p:spPr>
        <p:txBody>
          <a:bodyPr/>
          <a:lstStyle/>
          <a:p>
            <a:endParaRPr lang="en-US"/>
          </a:p>
        </p:txBody>
      </p:sp>
      <p:sp>
        <p:nvSpPr>
          <p:cNvPr id="5143" name="Freeform 23"/>
          <p:cNvSpPr>
            <a:spLocks/>
          </p:cNvSpPr>
          <p:nvPr/>
        </p:nvSpPr>
        <p:spPr bwMode="auto">
          <a:xfrm>
            <a:off x="6169025"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a:solidFill>
              <a:srgbClr val="000000"/>
            </a:solidFill>
            <a:round/>
            <a:headEnd/>
            <a:tailEnd/>
          </a:ln>
        </p:spPr>
        <p:txBody>
          <a:bodyPr/>
          <a:lstStyle/>
          <a:p>
            <a:endParaRPr lang="en-US"/>
          </a:p>
        </p:txBody>
      </p:sp>
      <p:sp>
        <p:nvSpPr>
          <p:cNvPr id="5144" name="Freeform 24"/>
          <p:cNvSpPr>
            <a:spLocks/>
          </p:cNvSpPr>
          <p:nvPr/>
        </p:nvSpPr>
        <p:spPr bwMode="auto">
          <a:xfrm>
            <a:off x="6661150" y="2266950"/>
            <a:ext cx="165100"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chemeClr val="bg1"/>
          </a:solidFill>
          <a:ln w="12700">
            <a:solidFill>
              <a:srgbClr val="000000"/>
            </a:solidFill>
            <a:round/>
            <a:headEnd/>
            <a:tailEnd/>
          </a:ln>
        </p:spPr>
        <p:txBody>
          <a:bodyPr/>
          <a:lstStyle/>
          <a:p>
            <a:endParaRPr lang="en-US"/>
          </a:p>
        </p:txBody>
      </p:sp>
      <p:grpSp>
        <p:nvGrpSpPr>
          <p:cNvPr id="5145" name="Group 25"/>
          <p:cNvGrpSpPr>
            <a:grpSpLocks/>
          </p:cNvGrpSpPr>
          <p:nvPr/>
        </p:nvGrpSpPr>
        <p:grpSpPr bwMode="auto">
          <a:xfrm>
            <a:off x="1027113" y="3886200"/>
            <a:ext cx="1785937" cy="1390650"/>
            <a:chOff x="768" y="2832"/>
            <a:chExt cx="1203" cy="876"/>
          </a:xfrm>
        </p:grpSpPr>
        <p:sp>
          <p:nvSpPr>
            <p:cNvPr id="5189" name="Freeform 26"/>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a:solidFill>
                <a:srgbClr val="000000"/>
              </a:solidFill>
              <a:round/>
              <a:headEnd/>
              <a:tailEnd/>
            </a:ln>
          </p:spPr>
          <p:txBody>
            <a:bodyPr/>
            <a:lstStyle/>
            <a:p>
              <a:endParaRPr lang="en-US"/>
            </a:p>
          </p:txBody>
        </p:sp>
        <p:sp>
          <p:nvSpPr>
            <p:cNvPr id="5190" name="Freeform 27"/>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a:solidFill>
                <a:srgbClr val="000000"/>
              </a:solidFill>
              <a:round/>
              <a:headEnd/>
              <a:tailEnd/>
            </a:ln>
          </p:spPr>
          <p:txBody>
            <a:bodyPr/>
            <a:lstStyle/>
            <a:p>
              <a:endParaRPr lang="en-US"/>
            </a:p>
          </p:txBody>
        </p:sp>
        <p:sp>
          <p:nvSpPr>
            <p:cNvPr id="5191" name="Freeform 28"/>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a:solidFill>
                <a:srgbClr val="000000"/>
              </a:solidFill>
              <a:round/>
              <a:headEnd/>
              <a:tailEnd/>
            </a:ln>
          </p:spPr>
          <p:txBody>
            <a:bodyPr/>
            <a:lstStyle/>
            <a:p>
              <a:endParaRPr lang="en-US"/>
            </a:p>
          </p:txBody>
        </p:sp>
        <p:sp>
          <p:nvSpPr>
            <p:cNvPr id="5192" name="Freeform 29"/>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a:solidFill>
                <a:srgbClr val="000000"/>
              </a:solidFill>
              <a:round/>
              <a:headEnd/>
              <a:tailEnd/>
            </a:ln>
          </p:spPr>
          <p:txBody>
            <a:bodyPr/>
            <a:lstStyle/>
            <a:p>
              <a:endParaRPr lang="en-US"/>
            </a:p>
          </p:txBody>
        </p:sp>
        <p:sp>
          <p:nvSpPr>
            <p:cNvPr id="5193" name="Freeform 30"/>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a:solidFill>
                <a:srgbClr val="000000"/>
              </a:solidFill>
              <a:round/>
              <a:headEnd/>
              <a:tailEnd/>
            </a:ln>
          </p:spPr>
          <p:txBody>
            <a:bodyPr/>
            <a:lstStyle/>
            <a:p>
              <a:endParaRPr lang="en-US"/>
            </a:p>
          </p:txBody>
        </p:sp>
        <p:sp>
          <p:nvSpPr>
            <p:cNvPr id="5194" name="Freeform 31"/>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a:solidFill>
                <a:srgbClr val="000000"/>
              </a:solidFill>
              <a:round/>
              <a:headEnd/>
              <a:tailEnd/>
            </a:ln>
          </p:spPr>
          <p:txBody>
            <a:bodyPr/>
            <a:lstStyle/>
            <a:p>
              <a:endParaRPr lang="en-US"/>
            </a:p>
          </p:txBody>
        </p:sp>
        <p:sp>
          <p:nvSpPr>
            <p:cNvPr id="5195" name="Freeform 32"/>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a:solidFill>
                <a:srgbClr val="000000"/>
              </a:solidFill>
              <a:round/>
              <a:headEnd/>
              <a:tailEnd/>
            </a:ln>
          </p:spPr>
          <p:txBody>
            <a:bodyPr/>
            <a:lstStyle/>
            <a:p>
              <a:endParaRPr lang="en-US"/>
            </a:p>
          </p:txBody>
        </p:sp>
        <p:sp>
          <p:nvSpPr>
            <p:cNvPr id="5196" name="Freeform 33"/>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a:solidFill>
                <a:srgbClr val="000000"/>
              </a:solidFill>
              <a:round/>
              <a:headEnd/>
              <a:tailEnd/>
            </a:ln>
          </p:spPr>
          <p:txBody>
            <a:bodyPr/>
            <a:lstStyle/>
            <a:p>
              <a:endParaRPr lang="en-US"/>
            </a:p>
          </p:txBody>
        </p:sp>
        <p:sp>
          <p:nvSpPr>
            <p:cNvPr id="5197" name="Freeform 34"/>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a:solidFill>
                <a:srgbClr val="000000"/>
              </a:solidFill>
              <a:round/>
              <a:headEnd/>
              <a:tailEnd/>
            </a:ln>
          </p:spPr>
          <p:txBody>
            <a:bodyPr/>
            <a:lstStyle/>
            <a:p>
              <a:endParaRPr lang="en-US"/>
            </a:p>
          </p:txBody>
        </p:sp>
        <p:sp>
          <p:nvSpPr>
            <p:cNvPr id="5198" name="Freeform 35"/>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a:solidFill>
                <a:srgbClr val="000000"/>
              </a:solidFill>
              <a:round/>
              <a:headEnd/>
              <a:tailEnd/>
            </a:ln>
          </p:spPr>
          <p:txBody>
            <a:bodyPr/>
            <a:lstStyle/>
            <a:p>
              <a:endParaRPr lang="en-US"/>
            </a:p>
          </p:txBody>
        </p:sp>
        <p:sp>
          <p:nvSpPr>
            <p:cNvPr id="5199" name="Freeform 36"/>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a:solidFill>
                <a:srgbClr val="000000"/>
              </a:solidFill>
              <a:round/>
              <a:headEnd/>
              <a:tailEnd/>
            </a:ln>
          </p:spPr>
          <p:txBody>
            <a:bodyPr/>
            <a:lstStyle/>
            <a:p>
              <a:endParaRPr lang="en-US"/>
            </a:p>
          </p:txBody>
        </p:sp>
        <p:sp>
          <p:nvSpPr>
            <p:cNvPr id="5200" name="Freeform 37"/>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a:solidFill>
                <a:srgbClr val="000000"/>
              </a:solidFill>
              <a:round/>
              <a:headEnd/>
              <a:tailEnd/>
            </a:ln>
          </p:spPr>
          <p:txBody>
            <a:bodyPr/>
            <a:lstStyle/>
            <a:p>
              <a:endParaRPr lang="en-US"/>
            </a:p>
          </p:txBody>
        </p:sp>
        <p:sp>
          <p:nvSpPr>
            <p:cNvPr id="5201" name="Freeform 38"/>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a:solidFill>
                <a:srgbClr val="000000"/>
              </a:solidFill>
              <a:round/>
              <a:headEnd/>
              <a:tailEnd/>
            </a:ln>
          </p:spPr>
          <p:txBody>
            <a:bodyPr/>
            <a:lstStyle/>
            <a:p>
              <a:endParaRPr lang="en-US"/>
            </a:p>
          </p:txBody>
        </p:sp>
        <p:sp>
          <p:nvSpPr>
            <p:cNvPr id="5202" name="Freeform 39"/>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a:solidFill>
                <a:srgbClr val="000000"/>
              </a:solidFill>
              <a:round/>
              <a:headEnd/>
              <a:tailEnd/>
            </a:ln>
          </p:spPr>
          <p:txBody>
            <a:bodyPr/>
            <a:lstStyle/>
            <a:p>
              <a:endParaRPr lang="en-US"/>
            </a:p>
          </p:txBody>
        </p:sp>
        <p:sp>
          <p:nvSpPr>
            <p:cNvPr id="5203" name="Freeform 40"/>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a:solidFill>
                <a:srgbClr val="000000"/>
              </a:solidFill>
              <a:round/>
              <a:headEnd/>
              <a:tailEnd/>
            </a:ln>
          </p:spPr>
          <p:txBody>
            <a:bodyPr/>
            <a:lstStyle/>
            <a:p>
              <a:endParaRPr lang="en-US"/>
            </a:p>
          </p:txBody>
        </p:sp>
      </p:grpSp>
      <p:sp>
        <p:nvSpPr>
          <p:cNvPr id="5146" name="Freeform 41"/>
          <p:cNvSpPr>
            <a:spLocks/>
          </p:cNvSpPr>
          <p:nvPr/>
        </p:nvSpPr>
        <p:spPr bwMode="auto">
          <a:xfrm>
            <a:off x="2955925" y="2794000"/>
            <a:ext cx="552450"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a:solidFill>
              <a:srgbClr val="000000"/>
            </a:solidFill>
            <a:round/>
            <a:headEnd/>
            <a:tailEnd/>
          </a:ln>
        </p:spPr>
        <p:txBody>
          <a:bodyPr/>
          <a:lstStyle/>
          <a:p>
            <a:endParaRPr lang="en-US"/>
          </a:p>
        </p:txBody>
      </p:sp>
      <p:sp>
        <p:nvSpPr>
          <p:cNvPr id="5147" name="Freeform 42"/>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a:solidFill>
              <a:srgbClr val="000000"/>
            </a:solidFill>
            <a:round/>
            <a:headEnd/>
            <a:tailEnd/>
          </a:ln>
        </p:spPr>
        <p:txBody>
          <a:bodyPr/>
          <a:lstStyle/>
          <a:p>
            <a:endParaRPr lang="en-US"/>
          </a:p>
        </p:txBody>
      </p:sp>
      <p:sp>
        <p:nvSpPr>
          <p:cNvPr id="5148" name="Freeform 43"/>
          <p:cNvSpPr>
            <a:spLocks/>
          </p:cNvSpPr>
          <p:nvPr/>
        </p:nvSpPr>
        <p:spPr bwMode="auto">
          <a:xfrm>
            <a:off x="2168525" y="2035175"/>
            <a:ext cx="782638"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chemeClr val="bg1"/>
          </a:solidFill>
          <a:ln w="12700">
            <a:solidFill>
              <a:srgbClr val="000000"/>
            </a:solidFill>
            <a:round/>
            <a:headEnd/>
            <a:tailEnd/>
          </a:ln>
        </p:spPr>
        <p:txBody>
          <a:bodyPr/>
          <a:lstStyle/>
          <a:p>
            <a:endParaRPr lang="en-US"/>
          </a:p>
        </p:txBody>
      </p:sp>
      <p:sp>
        <p:nvSpPr>
          <p:cNvPr id="5149" name="Freeform 44"/>
          <p:cNvSpPr>
            <a:spLocks/>
          </p:cNvSpPr>
          <p:nvPr/>
        </p:nvSpPr>
        <p:spPr bwMode="auto">
          <a:xfrm>
            <a:off x="2805113" y="1833563"/>
            <a:ext cx="585787"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AAC8F5"/>
          </a:solidFill>
          <a:ln w="12700">
            <a:solidFill>
              <a:srgbClr val="000000"/>
            </a:solidFill>
            <a:round/>
            <a:headEnd/>
            <a:tailEnd/>
          </a:ln>
        </p:spPr>
        <p:txBody>
          <a:bodyPr/>
          <a:lstStyle/>
          <a:p>
            <a:endParaRPr lang="en-US"/>
          </a:p>
        </p:txBody>
      </p:sp>
      <p:sp>
        <p:nvSpPr>
          <p:cNvPr id="5150" name="Freeform 45"/>
          <p:cNvSpPr>
            <a:spLocks/>
          </p:cNvSpPr>
          <p:nvPr/>
        </p:nvSpPr>
        <p:spPr bwMode="auto">
          <a:xfrm>
            <a:off x="3051175"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a:solidFill>
              <a:srgbClr val="000000"/>
            </a:solidFill>
            <a:round/>
            <a:headEnd/>
            <a:tailEnd/>
          </a:ln>
        </p:spPr>
        <p:txBody>
          <a:bodyPr/>
          <a:lstStyle/>
          <a:p>
            <a:endParaRPr lang="en-US"/>
          </a:p>
        </p:txBody>
      </p:sp>
      <p:sp>
        <p:nvSpPr>
          <p:cNvPr id="5151" name="Freeform 46"/>
          <p:cNvSpPr>
            <a:spLocks/>
          </p:cNvSpPr>
          <p:nvPr/>
        </p:nvSpPr>
        <p:spPr bwMode="auto">
          <a:xfrm>
            <a:off x="2451100" y="2662238"/>
            <a:ext cx="620713"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a:solidFill>
              <a:srgbClr val="000000"/>
            </a:solidFill>
            <a:round/>
            <a:headEnd/>
            <a:tailEnd/>
          </a:ln>
        </p:spPr>
        <p:txBody>
          <a:bodyPr/>
          <a:lstStyle/>
          <a:p>
            <a:endParaRPr lang="en-US"/>
          </a:p>
        </p:txBody>
      </p:sp>
      <p:sp>
        <p:nvSpPr>
          <p:cNvPr id="5152" name="Freeform 47"/>
          <p:cNvSpPr>
            <a:spLocks/>
          </p:cNvSpPr>
          <p:nvPr/>
        </p:nvSpPr>
        <p:spPr bwMode="auto">
          <a:xfrm>
            <a:off x="2774950" y="3444875"/>
            <a:ext cx="660400"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AAC8F5"/>
          </a:solidFill>
          <a:ln w="12700">
            <a:solidFill>
              <a:srgbClr val="000000"/>
            </a:solidFill>
            <a:round/>
            <a:headEnd/>
            <a:tailEnd/>
          </a:ln>
        </p:spPr>
        <p:txBody>
          <a:bodyPr/>
          <a:lstStyle/>
          <a:p>
            <a:endParaRPr lang="en-US"/>
          </a:p>
        </p:txBody>
      </p:sp>
      <p:sp>
        <p:nvSpPr>
          <p:cNvPr id="5153" name="Freeform 48"/>
          <p:cNvSpPr>
            <a:spLocks/>
          </p:cNvSpPr>
          <p:nvPr/>
        </p:nvSpPr>
        <p:spPr bwMode="auto">
          <a:xfrm>
            <a:off x="4606925" y="1981200"/>
            <a:ext cx="642938"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a:solidFill>
              <a:srgbClr val="000000"/>
            </a:solidFill>
            <a:round/>
            <a:headEnd/>
            <a:tailEnd/>
          </a:ln>
        </p:spPr>
        <p:txBody>
          <a:bodyPr/>
          <a:lstStyle/>
          <a:p>
            <a:endParaRPr lang="en-US"/>
          </a:p>
        </p:txBody>
      </p:sp>
      <p:sp>
        <p:nvSpPr>
          <p:cNvPr id="5154" name="Freeform 49"/>
          <p:cNvSpPr>
            <a:spLocks/>
          </p:cNvSpPr>
          <p:nvPr/>
        </p:nvSpPr>
        <p:spPr bwMode="auto">
          <a:xfrm>
            <a:off x="4902200" y="4133850"/>
            <a:ext cx="557213"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chemeClr val="bg1"/>
          </a:solidFill>
          <a:ln w="12700">
            <a:solidFill>
              <a:srgbClr val="000000"/>
            </a:solidFill>
            <a:round/>
            <a:headEnd/>
            <a:tailEnd/>
          </a:ln>
        </p:spPr>
        <p:txBody>
          <a:bodyPr/>
          <a:lstStyle/>
          <a:p>
            <a:endParaRPr lang="en-US"/>
          </a:p>
        </p:txBody>
      </p:sp>
      <p:sp>
        <p:nvSpPr>
          <p:cNvPr id="5155" name="Freeform 50"/>
          <p:cNvSpPr>
            <a:spLocks/>
          </p:cNvSpPr>
          <p:nvPr/>
        </p:nvSpPr>
        <p:spPr bwMode="auto">
          <a:xfrm>
            <a:off x="5126038" y="2855913"/>
            <a:ext cx="392112"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a:solidFill>
              <a:srgbClr val="000000"/>
            </a:solidFill>
            <a:round/>
            <a:headEnd/>
            <a:tailEnd/>
          </a:ln>
        </p:spPr>
        <p:txBody>
          <a:bodyPr/>
          <a:lstStyle/>
          <a:p>
            <a:endParaRPr lang="en-US"/>
          </a:p>
        </p:txBody>
      </p:sp>
      <p:grpSp>
        <p:nvGrpSpPr>
          <p:cNvPr id="5156" name="Group 51"/>
          <p:cNvGrpSpPr>
            <a:grpSpLocks/>
          </p:cNvGrpSpPr>
          <p:nvPr/>
        </p:nvGrpSpPr>
        <p:grpSpPr bwMode="auto">
          <a:xfrm>
            <a:off x="5176838" y="2197100"/>
            <a:ext cx="738187" cy="742950"/>
            <a:chOff x="3562" y="1636"/>
            <a:chExt cx="497" cy="468"/>
          </a:xfrm>
        </p:grpSpPr>
        <p:sp>
          <p:nvSpPr>
            <p:cNvPr id="5187" name="Freeform 52"/>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chemeClr val="bg1"/>
            </a:solidFill>
            <a:ln w="12700">
              <a:solidFill>
                <a:srgbClr val="000000"/>
              </a:solidFill>
              <a:round/>
              <a:headEnd/>
              <a:tailEnd/>
            </a:ln>
          </p:spPr>
          <p:txBody>
            <a:bodyPr/>
            <a:lstStyle/>
            <a:p>
              <a:endParaRPr lang="en-US"/>
            </a:p>
          </p:txBody>
        </p:sp>
        <p:sp>
          <p:nvSpPr>
            <p:cNvPr id="5188" name="Freeform 53"/>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chemeClr val="bg1"/>
            </a:solidFill>
            <a:ln w="12700">
              <a:solidFill>
                <a:srgbClr val="000000"/>
              </a:solidFill>
              <a:round/>
              <a:headEnd/>
              <a:tailEnd/>
            </a:ln>
          </p:spPr>
          <p:txBody>
            <a:bodyPr/>
            <a:lstStyle/>
            <a:p>
              <a:endParaRPr lang="en-US"/>
            </a:p>
          </p:txBody>
        </p:sp>
      </p:grpSp>
      <p:sp>
        <p:nvSpPr>
          <p:cNvPr id="5157" name="Freeform 54"/>
          <p:cNvSpPr>
            <a:spLocks/>
          </p:cNvSpPr>
          <p:nvPr/>
        </p:nvSpPr>
        <p:spPr bwMode="auto">
          <a:xfrm>
            <a:off x="5473700" y="2917825"/>
            <a:ext cx="290513"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a:solidFill>
              <a:srgbClr val="000000"/>
            </a:solidFill>
            <a:round/>
            <a:headEnd/>
            <a:tailEnd/>
          </a:ln>
        </p:spPr>
        <p:txBody>
          <a:bodyPr/>
          <a:lstStyle/>
          <a:p>
            <a:endParaRPr lang="en-US"/>
          </a:p>
        </p:txBody>
      </p:sp>
      <p:sp>
        <p:nvSpPr>
          <p:cNvPr id="5158" name="Freeform 55"/>
          <p:cNvSpPr>
            <a:spLocks/>
          </p:cNvSpPr>
          <p:nvPr/>
        </p:nvSpPr>
        <p:spPr bwMode="auto">
          <a:xfrm>
            <a:off x="5172075" y="3846513"/>
            <a:ext cx="338138"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chemeClr val="bg1"/>
          </a:solidFill>
          <a:ln w="12700">
            <a:solidFill>
              <a:srgbClr val="000000"/>
            </a:solidFill>
            <a:round/>
            <a:headEnd/>
            <a:tailEnd/>
          </a:ln>
        </p:spPr>
        <p:txBody>
          <a:bodyPr/>
          <a:lstStyle/>
          <a:p>
            <a:endParaRPr lang="en-US"/>
          </a:p>
        </p:txBody>
      </p:sp>
      <p:sp>
        <p:nvSpPr>
          <p:cNvPr id="5159" name="Freeform 56"/>
          <p:cNvSpPr>
            <a:spLocks/>
          </p:cNvSpPr>
          <p:nvPr/>
        </p:nvSpPr>
        <p:spPr bwMode="auto">
          <a:xfrm>
            <a:off x="6111875" y="2732088"/>
            <a:ext cx="569913"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chemeClr val="bg1"/>
          </a:solidFill>
          <a:ln w="12700">
            <a:solidFill>
              <a:srgbClr val="000000"/>
            </a:solidFill>
            <a:round/>
            <a:headEnd/>
            <a:tailEnd/>
          </a:ln>
        </p:spPr>
        <p:txBody>
          <a:bodyPr/>
          <a:lstStyle/>
          <a:p>
            <a:endParaRPr lang="en-US"/>
          </a:p>
        </p:txBody>
      </p:sp>
      <p:sp>
        <p:nvSpPr>
          <p:cNvPr id="5160" name="Freeform 57"/>
          <p:cNvSpPr>
            <a:spLocks/>
          </p:cNvSpPr>
          <p:nvPr/>
        </p:nvSpPr>
        <p:spPr bwMode="auto">
          <a:xfrm>
            <a:off x="5922963" y="3127375"/>
            <a:ext cx="738187"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chemeClr val="bg1"/>
          </a:solidFill>
          <a:ln w="12700">
            <a:solidFill>
              <a:srgbClr val="000000"/>
            </a:solidFill>
            <a:round/>
            <a:headEnd/>
            <a:tailEnd/>
          </a:ln>
        </p:spPr>
        <p:txBody>
          <a:bodyPr/>
          <a:lstStyle/>
          <a:p>
            <a:endParaRPr lang="en-US"/>
          </a:p>
        </p:txBody>
      </p:sp>
      <p:sp>
        <p:nvSpPr>
          <p:cNvPr id="5161" name="Freeform 58"/>
          <p:cNvSpPr>
            <a:spLocks/>
          </p:cNvSpPr>
          <p:nvPr/>
        </p:nvSpPr>
        <p:spPr bwMode="auto">
          <a:xfrm>
            <a:off x="5973763" y="3730625"/>
            <a:ext cx="496887"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AAC8F5"/>
          </a:solidFill>
          <a:ln w="12700">
            <a:solidFill>
              <a:srgbClr val="000000"/>
            </a:solidFill>
            <a:round/>
            <a:headEnd/>
            <a:tailEnd/>
          </a:ln>
        </p:spPr>
        <p:txBody>
          <a:bodyPr/>
          <a:lstStyle/>
          <a:p>
            <a:endParaRPr lang="en-US"/>
          </a:p>
        </p:txBody>
      </p:sp>
      <p:sp>
        <p:nvSpPr>
          <p:cNvPr id="5162" name="Freeform 59"/>
          <p:cNvSpPr>
            <a:spLocks/>
          </p:cNvSpPr>
          <p:nvPr/>
        </p:nvSpPr>
        <p:spPr bwMode="auto">
          <a:xfrm>
            <a:off x="5748338" y="3784600"/>
            <a:ext cx="530225"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a:solidFill>
              <a:srgbClr val="000000"/>
            </a:solidFill>
            <a:round/>
            <a:headEnd/>
            <a:tailEnd/>
          </a:ln>
        </p:spPr>
        <p:txBody>
          <a:bodyPr/>
          <a:lstStyle/>
          <a:p>
            <a:endParaRPr lang="en-US"/>
          </a:p>
        </p:txBody>
      </p:sp>
      <p:sp>
        <p:nvSpPr>
          <p:cNvPr id="5163" name="Freeform 60"/>
          <p:cNvSpPr>
            <a:spLocks/>
          </p:cNvSpPr>
          <p:nvPr/>
        </p:nvSpPr>
        <p:spPr bwMode="auto">
          <a:xfrm>
            <a:off x="6246813" y="3041650"/>
            <a:ext cx="449262"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a:solidFill>
              <a:srgbClr val="000000"/>
            </a:solidFill>
            <a:round/>
            <a:headEnd/>
            <a:tailEnd/>
          </a:ln>
        </p:spPr>
        <p:txBody>
          <a:bodyPr/>
          <a:lstStyle/>
          <a:p>
            <a:endParaRPr lang="en-US"/>
          </a:p>
        </p:txBody>
      </p:sp>
      <p:sp>
        <p:nvSpPr>
          <p:cNvPr id="5164" name="Freeform 61"/>
          <p:cNvSpPr>
            <a:spLocks/>
          </p:cNvSpPr>
          <p:nvPr/>
        </p:nvSpPr>
        <p:spPr bwMode="auto">
          <a:xfrm>
            <a:off x="6588125"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chemeClr val="bg1"/>
          </a:solidFill>
          <a:ln w="12700">
            <a:solidFill>
              <a:srgbClr val="000000"/>
            </a:solidFill>
            <a:round/>
            <a:headEnd/>
            <a:tailEnd/>
          </a:ln>
        </p:spPr>
        <p:txBody>
          <a:bodyPr/>
          <a:lstStyle/>
          <a:p>
            <a:endParaRPr lang="en-US"/>
          </a:p>
        </p:txBody>
      </p:sp>
      <p:sp>
        <p:nvSpPr>
          <p:cNvPr id="5165" name="Freeform 62"/>
          <p:cNvSpPr>
            <a:spLocks/>
          </p:cNvSpPr>
          <p:nvPr/>
        </p:nvSpPr>
        <p:spPr bwMode="auto">
          <a:xfrm>
            <a:off x="6616700" y="2801938"/>
            <a:ext cx="138113"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a:solidFill>
              <a:srgbClr val="000000"/>
            </a:solidFill>
            <a:round/>
            <a:headEnd/>
            <a:tailEnd/>
          </a:ln>
        </p:spPr>
        <p:txBody>
          <a:bodyPr/>
          <a:lstStyle/>
          <a:p>
            <a:endParaRPr lang="en-US"/>
          </a:p>
        </p:txBody>
      </p:sp>
      <p:sp>
        <p:nvSpPr>
          <p:cNvPr id="5166" name="Freeform 63"/>
          <p:cNvSpPr>
            <a:spLocks/>
          </p:cNvSpPr>
          <p:nvPr/>
        </p:nvSpPr>
        <p:spPr bwMode="auto">
          <a:xfrm>
            <a:off x="6738938" y="2654300"/>
            <a:ext cx="166687"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chemeClr val="bg1"/>
          </a:solidFill>
          <a:ln w="12700">
            <a:solidFill>
              <a:srgbClr val="000000"/>
            </a:solidFill>
            <a:round/>
            <a:headEnd/>
            <a:tailEnd/>
          </a:ln>
        </p:spPr>
        <p:txBody>
          <a:bodyPr/>
          <a:lstStyle/>
          <a:p>
            <a:endParaRPr lang="en-US"/>
          </a:p>
        </p:txBody>
      </p:sp>
      <p:sp>
        <p:nvSpPr>
          <p:cNvPr id="5167" name="Freeform 64"/>
          <p:cNvSpPr>
            <a:spLocks/>
          </p:cNvSpPr>
          <p:nvPr/>
        </p:nvSpPr>
        <p:spPr bwMode="auto">
          <a:xfrm>
            <a:off x="6732588"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a:solidFill>
              <a:srgbClr val="000000"/>
            </a:solidFill>
            <a:round/>
            <a:headEnd/>
            <a:tailEnd/>
          </a:ln>
        </p:spPr>
        <p:txBody>
          <a:bodyPr/>
          <a:lstStyle/>
          <a:p>
            <a:endParaRPr lang="en-US"/>
          </a:p>
        </p:txBody>
      </p:sp>
      <p:sp>
        <p:nvSpPr>
          <p:cNvPr id="5168" name="Freeform 65"/>
          <p:cNvSpPr>
            <a:spLocks/>
          </p:cNvSpPr>
          <p:nvPr/>
        </p:nvSpPr>
        <p:spPr bwMode="auto">
          <a:xfrm>
            <a:off x="6884988"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AAC8F5"/>
          </a:solidFill>
          <a:ln w="12700">
            <a:solidFill>
              <a:srgbClr val="000000"/>
            </a:solidFill>
            <a:round/>
            <a:headEnd/>
            <a:tailEnd/>
          </a:ln>
        </p:spPr>
        <p:txBody>
          <a:bodyPr/>
          <a:lstStyle/>
          <a:p>
            <a:endParaRPr lang="en-US"/>
          </a:p>
        </p:txBody>
      </p:sp>
      <p:sp>
        <p:nvSpPr>
          <p:cNvPr id="5169" name="Freeform 66"/>
          <p:cNvSpPr>
            <a:spLocks/>
          </p:cNvSpPr>
          <p:nvPr/>
        </p:nvSpPr>
        <p:spPr bwMode="auto">
          <a:xfrm>
            <a:off x="6789738"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AAC8F5"/>
          </a:solidFill>
          <a:ln w="12700">
            <a:solidFill>
              <a:srgbClr val="000000"/>
            </a:solidFill>
            <a:round/>
            <a:headEnd/>
            <a:tailEnd/>
          </a:ln>
        </p:spPr>
        <p:txBody>
          <a:bodyPr/>
          <a:lstStyle/>
          <a:p>
            <a:endParaRPr lang="en-US"/>
          </a:p>
        </p:txBody>
      </p:sp>
      <p:sp>
        <p:nvSpPr>
          <p:cNvPr id="5170" name="Freeform 67"/>
          <p:cNvSpPr>
            <a:spLocks/>
          </p:cNvSpPr>
          <p:nvPr/>
        </p:nvSpPr>
        <p:spPr bwMode="auto">
          <a:xfrm>
            <a:off x="6840538" y="1887538"/>
            <a:ext cx="35401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a:solidFill>
              <a:srgbClr val="000000"/>
            </a:solidFill>
            <a:round/>
            <a:headEnd/>
            <a:tailEnd/>
          </a:ln>
        </p:spPr>
        <p:txBody>
          <a:bodyPr/>
          <a:lstStyle/>
          <a:p>
            <a:endParaRPr lang="en-US"/>
          </a:p>
        </p:txBody>
      </p:sp>
      <p:grpSp>
        <p:nvGrpSpPr>
          <p:cNvPr id="5171" name="Group 68"/>
          <p:cNvGrpSpPr>
            <a:grpSpLocks/>
          </p:cNvGrpSpPr>
          <p:nvPr/>
        </p:nvGrpSpPr>
        <p:grpSpPr bwMode="auto">
          <a:xfrm>
            <a:off x="2876550" y="4635500"/>
            <a:ext cx="858838" cy="588963"/>
            <a:chOff x="1991" y="3321"/>
            <a:chExt cx="361" cy="231"/>
          </a:xfrm>
        </p:grpSpPr>
        <p:sp>
          <p:nvSpPr>
            <p:cNvPr id="5179" name="Freeform 69"/>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AAC8F5"/>
            </a:solidFill>
            <a:ln w="12700">
              <a:solidFill>
                <a:schemeClr val="tx1"/>
              </a:solidFill>
              <a:round/>
              <a:headEnd/>
              <a:tailEnd/>
            </a:ln>
          </p:spPr>
          <p:txBody>
            <a:bodyPr/>
            <a:lstStyle/>
            <a:p>
              <a:endParaRPr lang="en-US"/>
            </a:p>
          </p:txBody>
        </p:sp>
        <p:sp>
          <p:nvSpPr>
            <p:cNvPr id="5180" name="Freeform 70"/>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AAC8F5"/>
            </a:solidFill>
            <a:ln w="12700">
              <a:solidFill>
                <a:schemeClr val="tx1"/>
              </a:solidFill>
              <a:round/>
              <a:headEnd/>
              <a:tailEnd/>
            </a:ln>
          </p:spPr>
          <p:txBody>
            <a:bodyPr/>
            <a:lstStyle/>
            <a:p>
              <a:endParaRPr lang="en-US"/>
            </a:p>
          </p:txBody>
        </p:sp>
        <p:sp>
          <p:nvSpPr>
            <p:cNvPr id="5181" name="Freeform 71"/>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AAC8F5"/>
            </a:solidFill>
            <a:ln w="12700">
              <a:solidFill>
                <a:schemeClr val="tx1"/>
              </a:solidFill>
              <a:round/>
              <a:headEnd/>
              <a:tailEnd/>
            </a:ln>
          </p:spPr>
          <p:txBody>
            <a:bodyPr/>
            <a:lstStyle/>
            <a:p>
              <a:endParaRPr lang="en-US"/>
            </a:p>
          </p:txBody>
        </p:sp>
        <p:sp>
          <p:nvSpPr>
            <p:cNvPr id="5182" name="Freeform 72"/>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AAC8F5"/>
            </a:solidFill>
            <a:ln w="12700">
              <a:solidFill>
                <a:schemeClr val="tx1"/>
              </a:solidFill>
              <a:round/>
              <a:headEnd/>
              <a:tailEnd/>
            </a:ln>
          </p:spPr>
          <p:txBody>
            <a:bodyPr/>
            <a:lstStyle/>
            <a:p>
              <a:endParaRPr lang="en-US"/>
            </a:p>
          </p:txBody>
        </p:sp>
        <p:sp>
          <p:nvSpPr>
            <p:cNvPr id="5183" name="Freeform 73"/>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AAC8F5"/>
            </a:solidFill>
            <a:ln w="12700">
              <a:solidFill>
                <a:schemeClr val="tx1"/>
              </a:solidFill>
              <a:round/>
              <a:headEnd/>
              <a:tailEnd/>
            </a:ln>
          </p:spPr>
          <p:txBody>
            <a:bodyPr/>
            <a:lstStyle/>
            <a:p>
              <a:endParaRPr lang="en-US"/>
            </a:p>
          </p:txBody>
        </p:sp>
        <p:sp>
          <p:nvSpPr>
            <p:cNvPr id="5184" name="Freeform 74"/>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AAC8F5"/>
            </a:solidFill>
            <a:ln w="12700">
              <a:solidFill>
                <a:schemeClr val="tx1"/>
              </a:solidFill>
              <a:round/>
              <a:headEnd/>
              <a:tailEnd/>
            </a:ln>
          </p:spPr>
          <p:txBody>
            <a:bodyPr/>
            <a:lstStyle/>
            <a:p>
              <a:endParaRPr lang="en-US"/>
            </a:p>
          </p:txBody>
        </p:sp>
        <p:sp>
          <p:nvSpPr>
            <p:cNvPr id="5185" name="Freeform 75"/>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AAC8F5"/>
            </a:solidFill>
            <a:ln w="12700">
              <a:solidFill>
                <a:schemeClr val="tx1"/>
              </a:solidFill>
              <a:round/>
              <a:headEnd/>
              <a:tailEnd/>
            </a:ln>
          </p:spPr>
          <p:txBody>
            <a:bodyPr/>
            <a:lstStyle/>
            <a:p>
              <a:endParaRPr lang="en-US"/>
            </a:p>
          </p:txBody>
        </p:sp>
        <p:sp>
          <p:nvSpPr>
            <p:cNvPr id="5186" name="Freeform 76"/>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AAC8F5"/>
            </a:solidFill>
            <a:ln w="12700">
              <a:solidFill>
                <a:schemeClr val="tx1"/>
              </a:solidFill>
              <a:round/>
              <a:headEnd/>
              <a:tailEnd/>
            </a:ln>
          </p:spPr>
          <p:txBody>
            <a:bodyPr/>
            <a:lstStyle/>
            <a:p>
              <a:endParaRPr lang="en-US"/>
            </a:p>
          </p:txBody>
        </p:sp>
      </p:grpSp>
      <p:sp>
        <p:nvSpPr>
          <p:cNvPr id="94285" name="Rectangle 77"/>
          <p:cNvSpPr>
            <a:spLocks noGrp="1" noChangeArrowheads="1"/>
          </p:cNvSpPr>
          <p:nvPr>
            <p:ph type="title" idx="4294967295"/>
          </p:nvPr>
        </p:nvSpPr>
        <p:spPr>
          <a:xfrm>
            <a:off x="696913" y="518815"/>
            <a:ext cx="8229600" cy="1143000"/>
          </a:xfrm>
        </p:spPr>
        <p:txBody>
          <a:bodyPr rtlCol="0">
            <a:normAutofit/>
          </a:bodyPr>
          <a:lstStyle/>
          <a:p>
            <a:pPr algn="ctr" eaLnBrk="1" fontAlgn="auto" hangingPunct="1">
              <a:spcAft>
                <a:spcPts val="0"/>
              </a:spcAft>
              <a:defRPr/>
            </a:pPr>
            <a:r>
              <a:rPr lang="en-US" sz="3000" dirty="0" smtClean="0"/>
              <a:t>Obesity Trends* Among U.S. Adults</a:t>
            </a:r>
            <a:br>
              <a:rPr lang="en-US" sz="3000" dirty="0" smtClean="0"/>
            </a:br>
            <a:r>
              <a:rPr lang="en-US" sz="3000" dirty="0" smtClean="0">
                <a:solidFill>
                  <a:srgbClr val="DE3021"/>
                </a:solidFill>
              </a:rPr>
              <a:t>BRFSS, 1987</a:t>
            </a:r>
          </a:p>
        </p:txBody>
      </p:sp>
      <p:sp>
        <p:nvSpPr>
          <p:cNvPr id="5173" name="Text Box 78"/>
          <p:cNvSpPr txBox="1">
            <a:spLocks noChangeArrowheads="1"/>
          </p:cNvSpPr>
          <p:nvPr/>
        </p:nvSpPr>
        <p:spPr bwMode="auto">
          <a:xfrm>
            <a:off x="2103438" y="1401961"/>
            <a:ext cx="56530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a:t>
            </a:r>
            <a:r>
              <a:rPr lang="en-US" altLang="en-US" sz="1400" b="1" dirty="0" smtClean="0">
                <a:latin typeface="Verdana" pitchFamily="34" charset="0"/>
              </a:rPr>
              <a:t>4” person</a:t>
            </a:r>
            <a:r>
              <a:rPr lang="en-US" altLang="en-US" sz="1400" b="1" dirty="0">
                <a:latin typeface="Verdana" pitchFamily="34" charset="0"/>
              </a:rPr>
              <a:t>)</a:t>
            </a:r>
          </a:p>
        </p:txBody>
      </p:sp>
      <p:sp>
        <p:nvSpPr>
          <p:cNvPr id="5174" name="Text Box 79"/>
          <p:cNvSpPr txBox="1">
            <a:spLocks noChangeArrowheads="1"/>
          </p:cNvSpPr>
          <p:nvPr/>
        </p:nvSpPr>
        <p:spPr bwMode="auto">
          <a:xfrm>
            <a:off x="654050" y="5894388"/>
            <a:ext cx="7251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No Data           &lt;10%          10%–14%</a:t>
            </a:r>
          </a:p>
        </p:txBody>
      </p:sp>
      <p:sp>
        <p:nvSpPr>
          <p:cNvPr id="5175"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5176" name="Rectangle 81"/>
          <p:cNvSpPr>
            <a:spLocks noChangeArrowheads="1"/>
          </p:cNvSpPr>
          <p:nvPr/>
        </p:nvSpPr>
        <p:spPr bwMode="auto">
          <a:xfrm>
            <a:off x="1349375" y="5953125"/>
            <a:ext cx="207963"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5177" name="Rectangle 82"/>
          <p:cNvSpPr>
            <a:spLocks noChangeArrowheads="1"/>
          </p:cNvSpPr>
          <p:nvPr/>
        </p:nvSpPr>
        <p:spPr bwMode="auto">
          <a:xfrm>
            <a:off x="2066925" y="5951538"/>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5178" name="Rectangle 83"/>
          <p:cNvSpPr>
            <a:spLocks noChangeArrowheads="1"/>
          </p:cNvSpPr>
          <p:nvPr/>
        </p:nvSpPr>
        <p:spPr bwMode="auto">
          <a:xfrm>
            <a:off x="395288" y="5638800"/>
            <a:ext cx="3109912" cy="604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2372276462"/>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ctrTitle"/>
          </p:nvPr>
        </p:nvSpPr>
        <p:spPr>
          <a:xfrm>
            <a:off x="762000" y="1371600"/>
            <a:ext cx="7772400" cy="1470025"/>
          </a:xfrm>
        </p:spPr>
        <p:txBody>
          <a:bodyPr/>
          <a:lstStyle/>
          <a:p>
            <a:pPr algn="ctr" eaLnBrk="1" hangingPunct="1"/>
            <a:r>
              <a:rPr lang="en-US" altLang="en-US" sz="4200" dirty="0" smtClean="0"/>
              <a:t>Why else would I </a:t>
            </a:r>
            <a:r>
              <a:rPr lang="en-US" altLang="en-US" sz="4200" b="1" u="sng" dirty="0" smtClean="0"/>
              <a:t>NOT</a:t>
            </a:r>
            <a:r>
              <a:rPr lang="en-US" altLang="en-US" sz="4200" dirty="0" smtClean="0"/>
              <a:t> be triggering my fat burning hormones?</a:t>
            </a:r>
            <a:endParaRPr lang="en-US" altLang="en-US" sz="4200" dirty="0" smtClean="0"/>
          </a:p>
        </p:txBody>
      </p:sp>
      <p:pic>
        <p:nvPicPr>
          <p:cNvPr id="3277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124200"/>
            <a:ext cx="4419600" cy="294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4370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ubTitle" idx="1"/>
          </p:nvPr>
        </p:nvSpPr>
        <p:spPr>
          <a:xfrm>
            <a:off x="1483518" y="2286000"/>
            <a:ext cx="6400800" cy="2514600"/>
          </a:xfrm>
        </p:spPr>
        <p:txBody>
          <a:bodyPr/>
          <a:lstStyle/>
          <a:p>
            <a:pPr algn="ctr"/>
            <a:r>
              <a:rPr lang="en-US" sz="3500" u="sng" dirty="0">
                <a:solidFill>
                  <a:srgbClr val="0070C0"/>
                </a:solidFill>
              </a:rPr>
              <a:t>Reason #7</a:t>
            </a:r>
          </a:p>
          <a:p>
            <a:pPr algn="ctr" eaLnBrk="1" hangingPunct="1"/>
            <a:r>
              <a:rPr lang="en-US" altLang="en-US" sz="2800" dirty="0" smtClean="0">
                <a:solidFill>
                  <a:schemeClr val="tx1"/>
                </a:solidFill>
              </a:rPr>
              <a:t>No </a:t>
            </a:r>
            <a:r>
              <a:rPr lang="en-US" altLang="en-US" sz="2800" dirty="0" smtClean="0">
                <a:solidFill>
                  <a:schemeClr val="tx1"/>
                </a:solidFill>
              </a:rPr>
              <a:t>Exercise or WRONG EXERCISE</a:t>
            </a:r>
          </a:p>
        </p:txBody>
      </p:sp>
      <p:sp>
        <p:nvSpPr>
          <p:cNvPr id="5" name="Rectangle 4"/>
          <p:cNvSpPr txBox="1">
            <a:spLocks noChangeArrowheads="1"/>
          </p:cNvSpPr>
          <p:nvPr/>
        </p:nvSpPr>
        <p:spPr bwMode="auto">
          <a:xfrm>
            <a:off x="609600" y="533400"/>
            <a:ext cx="7772400" cy="1470025"/>
          </a:xfrm>
          <a:prstGeom prst="rect">
            <a:avLst/>
          </a:prstGeom>
          <a:noFill/>
          <a:ln w="9525">
            <a:noFill/>
            <a:miter lim="800000"/>
            <a:headEnd/>
            <a:tailEnd/>
          </a:ln>
        </p:spPr>
        <p:txBody>
          <a:bodyPr anchor="ctr"/>
          <a:lstStyle/>
          <a:p>
            <a:pPr algn="ctr" eaLnBrk="1" fontAlgn="auto" hangingPunct="1">
              <a:spcAft>
                <a:spcPts val="0"/>
              </a:spcAft>
              <a:defRPr/>
            </a:pPr>
            <a:r>
              <a:rPr lang="en-US" sz="2800" i="1" dirty="0">
                <a:latin typeface="+mj-lt"/>
                <a:ea typeface="+mj-ea"/>
                <a:cs typeface="+mj-cs"/>
              </a:rPr>
              <a:t>10 Reasons You May Not Be Triggering Your Fat Burning Hormones</a:t>
            </a:r>
            <a:r>
              <a:rPr lang="en-US" sz="2800" i="1" dirty="0" smtClean="0">
                <a:latin typeface="+mj-lt"/>
                <a:ea typeface="+mj-ea"/>
                <a:cs typeface="+mj-cs"/>
              </a:rPr>
              <a:t>:</a:t>
            </a:r>
            <a:endParaRPr lang="en-US" sz="2800" i="1" dirty="0">
              <a:latin typeface="+mj-lt"/>
              <a:ea typeface="+mj-ea"/>
              <a:cs typeface="+mj-cs"/>
            </a:endParaRPr>
          </a:p>
        </p:txBody>
      </p:sp>
      <p:pic>
        <p:nvPicPr>
          <p:cNvPr id="43012" name="Picture 5" descr="C:\Users\Todd\Dropbox\iStock Photos\exercise2-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733800"/>
            <a:ext cx="3431774" cy="2289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9624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ubTitle" idx="1"/>
          </p:nvPr>
        </p:nvSpPr>
        <p:spPr>
          <a:xfrm>
            <a:off x="2514600" y="2438400"/>
            <a:ext cx="4419600" cy="2133600"/>
          </a:xfrm>
        </p:spPr>
        <p:txBody>
          <a:bodyPr>
            <a:normAutofit/>
          </a:bodyPr>
          <a:lstStyle/>
          <a:p>
            <a:pPr algn="ctr"/>
            <a:r>
              <a:rPr lang="en-US" sz="3500" u="sng" dirty="0">
                <a:solidFill>
                  <a:srgbClr val="0070C0"/>
                </a:solidFill>
              </a:rPr>
              <a:t>Reason #8</a:t>
            </a:r>
          </a:p>
          <a:p>
            <a:pPr algn="ctr" eaLnBrk="1" hangingPunct="1"/>
            <a:r>
              <a:rPr lang="en-US" altLang="en-US" sz="3000" dirty="0" smtClean="0">
                <a:solidFill>
                  <a:schemeClr val="tx1"/>
                </a:solidFill>
              </a:rPr>
              <a:t>Too </a:t>
            </a:r>
            <a:r>
              <a:rPr lang="en-US" altLang="en-US" sz="3000" dirty="0" smtClean="0">
                <a:solidFill>
                  <a:schemeClr val="tx1"/>
                </a:solidFill>
              </a:rPr>
              <a:t>Much Stress</a:t>
            </a:r>
          </a:p>
        </p:txBody>
      </p:sp>
      <p:sp>
        <p:nvSpPr>
          <p:cNvPr id="5" name="Rectangle 4"/>
          <p:cNvSpPr txBox="1">
            <a:spLocks noChangeArrowheads="1"/>
          </p:cNvSpPr>
          <p:nvPr/>
        </p:nvSpPr>
        <p:spPr bwMode="auto">
          <a:xfrm>
            <a:off x="609600" y="533400"/>
            <a:ext cx="7772400" cy="1470025"/>
          </a:xfrm>
          <a:prstGeom prst="rect">
            <a:avLst/>
          </a:prstGeom>
          <a:noFill/>
          <a:ln w="9525">
            <a:noFill/>
            <a:miter lim="800000"/>
            <a:headEnd/>
            <a:tailEnd/>
          </a:ln>
        </p:spPr>
        <p:txBody>
          <a:bodyPr anchor="ctr"/>
          <a:lstStyle/>
          <a:p>
            <a:pPr algn="ctr" eaLnBrk="1" fontAlgn="auto" hangingPunct="1">
              <a:spcAft>
                <a:spcPts val="0"/>
              </a:spcAft>
              <a:defRPr/>
            </a:pPr>
            <a:r>
              <a:rPr lang="en-US" sz="2800" dirty="0">
                <a:latin typeface="+mj-lt"/>
                <a:ea typeface="+mj-ea"/>
                <a:cs typeface="+mj-cs"/>
              </a:rPr>
              <a:t>10 Reasons You May Not Be Triggering Your Fat Burning Hormones</a:t>
            </a:r>
            <a:r>
              <a:rPr lang="en-US" sz="2800" dirty="0" smtClean="0">
                <a:latin typeface="+mj-lt"/>
                <a:ea typeface="+mj-ea"/>
                <a:cs typeface="+mj-cs"/>
              </a:rPr>
              <a:t>:</a:t>
            </a:r>
            <a:endParaRPr lang="en-US" sz="2800" dirty="0">
              <a:latin typeface="+mj-lt"/>
              <a:ea typeface="+mj-ea"/>
              <a:cs typeface="+mj-cs"/>
            </a:endParaRPr>
          </a:p>
        </p:txBody>
      </p:sp>
      <p:pic>
        <p:nvPicPr>
          <p:cNvPr id="28674" name="Picture 2" descr="Image result for stressed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733800"/>
            <a:ext cx="2971800" cy="222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5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ubTitle" idx="1"/>
          </p:nvPr>
        </p:nvSpPr>
        <p:spPr>
          <a:xfrm>
            <a:off x="1371600" y="2438400"/>
            <a:ext cx="6400800" cy="1752600"/>
          </a:xfrm>
        </p:spPr>
        <p:txBody>
          <a:bodyPr/>
          <a:lstStyle/>
          <a:p>
            <a:pPr algn="ctr"/>
            <a:r>
              <a:rPr lang="en-US" sz="3500" u="sng" dirty="0">
                <a:solidFill>
                  <a:srgbClr val="0070C0"/>
                </a:solidFill>
              </a:rPr>
              <a:t>Reason #9</a:t>
            </a:r>
          </a:p>
          <a:p>
            <a:pPr algn="ctr" eaLnBrk="1" hangingPunct="1"/>
            <a:r>
              <a:rPr lang="en-US" altLang="en-US" sz="2800" dirty="0" smtClean="0">
                <a:solidFill>
                  <a:schemeClr val="tx1"/>
                </a:solidFill>
              </a:rPr>
              <a:t>Poor </a:t>
            </a:r>
            <a:r>
              <a:rPr lang="en-US" altLang="en-US" sz="2800" dirty="0" smtClean="0">
                <a:solidFill>
                  <a:schemeClr val="tx1"/>
                </a:solidFill>
              </a:rPr>
              <a:t>Sleeping Habits</a:t>
            </a:r>
          </a:p>
        </p:txBody>
      </p:sp>
      <p:sp>
        <p:nvSpPr>
          <p:cNvPr id="6" name="Rectangle 4"/>
          <p:cNvSpPr txBox="1">
            <a:spLocks noChangeArrowheads="1"/>
          </p:cNvSpPr>
          <p:nvPr/>
        </p:nvSpPr>
        <p:spPr bwMode="auto">
          <a:xfrm>
            <a:off x="609600" y="533400"/>
            <a:ext cx="7772400" cy="1470025"/>
          </a:xfrm>
          <a:prstGeom prst="rect">
            <a:avLst/>
          </a:prstGeom>
          <a:noFill/>
          <a:ln w="9525">
            <a:noFill/>
            <a:miter lim="800000"/>
            <a:headEnd/>
            <a:tailEnd/>
          </a:ln>
        </p:spPr>
        <p:txBody>
          <a:bodyPr anchor="ctr"/>
          <a:lstStyle/>
          <a:p>
            <a:pPr algn="ctr" eaLnBrk="1" fontAlgn="auto" hangingPunct="1">
              <a:spcAft>
                <a:spcPts val="0"/>
              </a:spcAft>
              <a:defRPr/>
            </a:pPr>
            <a:r>
              <a:rPr lang="en-US" sz="2800" i="1" dirty="0">
                <a:latin typeface="+mj-lt"/>
                <a:ea typeface="+mj-ea"/>
                <a:cs typeface="+mj-cs"/>
              </a:rPr>
              <a:t>10 Reasons You May Not Be Triggering Your Fat </a:t>
            </a:r>
            <a:r>
              <a:rPr lang="en-US" sz="2500" i="1" dirty="0">
                <a:latin typeface="+mj-lt"/>
                <a:ea typeface="+mj-ea"/>
                <a:cs typeface="+mj-cs"/>
              </a:rPr>
              <a:t>Burning Hormones</a:t>
            </a:r>
            <a:r>
              <a:rPr lang="en-US" sz="2500" i="1" dirty="0" smtClean="0">
                <a:latin typeface="+mj-lt"/>
                <a:ea typeface="+mj-ea"/>
                <a:cs typeface="+mj-cs"/>
              </a:rPr>
              <a:t>:</a:t>
            </a:r>
            <a:endParaRPr lang="en-US" sz="2500" i="1" dirty="0">
              <a:latin typeface="+mj-lt"/>
              <a:ea typeface="+mj-ea"/>
              <a:cs typeface="+mj-cs"/>
            </a:endParaRPr>
          </a:p>
        </p:txBody>
      </p:sp>
      <p:pic>
        <p:nvPicPr>
          <p:cNvPr id="45060" name="Picture 5" descr="C:\Users\Todd\Downloads\iStock_000016041134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675993"/>
            <a:ext cx="3581400" cy="237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1176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ctrTitle"/>
          </p:nvPr>
        </p:nvSpPr>
        <p:spPr>
          <a:xfrm>
            <a:off x="685800" y="1219200"/>
            <a:ext cx="7772400" cy="1470025"/>
          </a:xfrm>
        </p:spPr>
        <p:txBody>
          <a:bodyPr/>
          <a:lstStyle/>
          <a:p>
            <a:pPr algn="ctr" eaLnBrk="1" hangingPunct="1"/>
            <a:r>
              <a:rPr lang="en-US" altLang="en-US" dirty="0" smtClean="0">
                <a:solidFill>
                  <a:srgbClr val="0070C0"/>
                </a:solidFill>
              </a:rPr>
              <a:t>THE MOST IMPORTANT REASON YET……</a:t>
            </a:r>
          </a:p>
        </p:txBody>
      </p:sp>
      <p:pic>
        <p:nvPicPr>
          <p:cNvPr id="24578" name="Picture 2" descr="Image result for import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248" y="3065366"/>
            <a:ext cx="6072352" cy="250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1308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ubTitle" idx="1"/>
          </p:nvPr>
        </p:nvSpPr>
        <p:spPr>
          <a:xfrm>
            <a:off x="2362200" y="2362200"/>
            <a:ext cx="4267200" cy="1752600"/>
          </a:xfrm>
        </p:spPr>
        <p:txBody>
          <a:bodyPr/>
          <a:lstStyle/>
          <a:p>
            <a:pPr algn="ctr"/>
            <a:r>
              <a:rPr lang="en-US" sz="3500" u="sng" dirty="0">
                <a:solidFill>
                  <a:srgbClr val="0070C0"/>
                </a:solidFill>
              </a:rPr>
              <a:t>Reason #10</a:t>
            </a:r>
          </a:p>
          <a:p>
            <a:pPr algn="ctr" eaLnBrk="1" hangingPunct="1"/>
            <a:r>
              <a:rPr lang="en-US" altLang="en-US" sz="2800" dirty="0" smtClean="0">
                <a:solidFill>
                  <a:schemeClr val="tx1"/>
                </a:solidFill>
              </a:rPr>
              <a:t>Poor </a:t>
            </a:r>
            <a:r>
              <a:rPr lang="en-US" altLang="en-US" sz="2800" dirty="0" smtClean="0">
                <a:solidFill>
                  <a:schemeClr val="tx1"/>
                </a:solidFill>
              </a:rPr>
              <a:t>Liver Function</a:t>
            </a:r>
          </a:p>
        </p:txBody>
      </p:sp>
      <p:sp>
        <p:nvSpPr>
          <p:cNvPr id="5" name="Rectangle 4"/>
          <p:cNvSpPr txBox="1">
            <a:spLocks noChangeArrowheads="1"/>
          </p:cNvSpPr>
          <p:nvPr/>
        </p:nvSpPr>
        <p:spPr bwMode="auto">
          <a:xfrm>
            <a:off x="609600" y="533400"/>
            <a:ext cx="7772400" cy="1470025"/>
          </a:xfrm>
          <a:prstGeom prst="rect">
            <a:avLst/>
          </a:prstGeom>
          <a:noFill/>
          <a:ln w="9525">
            <a:noFill/>
            <a:miter lim="800000"/>
            <a:headEnd/>
            <a:tailEnd/>
          </a:ln>
        </p:spPr>
        <p:txBody>
          <a:bodyPr anchor="ctr"/>
          <a:lstStyle/>
          <a:p>
            <a:pPr algn="ctr" eaLnBrk="1" fontAlgn="auto" hangingPunct="1">
              <a:spcAft>
                <a:spcPts val="0"/>
              </a:spcAft>
              <a:defRPr/>
            </a:pPr>
            <a:r>
              <a:rPr lang="en-US" sz="2800" i="1" dirty="0">
                <a:latin typeface="+mj-lt"/>
                <a:ea typeface="+mj-ea"/>
                <a:cs typeface="+mj-cs"/>
              </a:rPr>
              <a:t>10 Reasons You May Not Be Triggering Your Fat Burning Hormones</a:t>
            </a:r>
            <a:r>
              <a:rPr lang="en-US" sz="2800" i="1" dirty="0" smtClean="0">
                <a:latin typeface="+mj-lt"/>
                <a:ea typeface="+mj-ea"/>
                <a:cs typeface="+mj-cs"/>
              </a:rPr>
              <a:t>:</a:t>
            </a:r>
            <a:endParaRPr lang="en-US" sz="2800" i="1" dirty="0">
              <a:latin typeface="+mj-lt"/>
              <a:ea typeface="+mj-ea"/>
              <a:cs typeface="+mj-cs"/>
            </a:endParaRPr>
          </a:p>
        </p:txBody>
      </p:sp>
      <p:pic>
        <p:nvPicPr>
          <p:cNvPr id="47108" name="Picture 5" descr="C:\Users\Todd\Downloads\iStock_000016706141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825" y="3581400"/>
            <a:ext cx="2139950" cy="2602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9120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09600" y="1219200"/>
            <a:ext cx="7848600" cy="1524000"/>
          </a:xfrm>
        </p:spPr>
        <p:txBody>
          <a:bodyPr/>
          <a:lstStyle/>
          <a:p>
            <a:pPr algn="ctr" eaLnBrk="1" hangingPunct="1"/>
            <a:r>
              <a:rPr lang="en-US" altLang="en-US" sz="4000" dirty="0" smtClean="0"/>
              <a:t>How do you cleanse your liver so it can aid in weight loss and increase energy?</a:t>
            </a:r>
          </a:p>
        </p:txBody>
      </p:sp>
      <p:pic>
        <p:nvPicPr>
          <p:cNvPr id="481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048000"/>
            <a:ext cx="3657600" cy="264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4368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865218"/>
            <a:ext cx="7796644" cy="932873"/>
          </a:xfrm>
        </p:spPr>
        <p:txBody>
          <a:bodyPr>
            <a:normAutofit/>
          </a:bodyPr>
          <a:lstStyle/>
          <a:p>
            <a:pPr algn="ctr" eaLnBrk="1" hangingPunct="1"/>
            <a:r>
              <a:rPr lang="en-US" altLang="en-US" sz="4000" dirty="0" smtClean="0">
                <a:solidFill>
                  <a:srgbClr val="0070C0"/>
                </a:solidFill>
              </a:rPr>
              <a:t>Detoxification…</a:t>
            </a:r>
          </a:p>
        </p:txBody>
      </p:sp>
      <p:sp>
        <p:nvSpPr>
          <p:cNvPr id="49156" name="Rectangle 3"/>
          <p:cNvSpPr>
            <a:spLocks noGrp="1" noChangeArrowheads="1"/>
          </p:cNvSpPr>
          <p:nvPr>
            <p:ph sz="half" idx="1"/>
          </p:nvPr>
        </p:nvSpPr>
        <p:spPr>
          <a:xfrm>
            <a:off x="609600" y="2160589"/>
            <a:ext cx="4190999" cy="3880772"/>
          </a:xfrm>
        </p:spPr>
        <p:txBody>
          <a:bodyPr>
            <a:normAutofit fontScale="85000" lnSpcReduction="10000"/>
          </a:bodyPr>
          <a:lstStyle/>
          <a:p>
            <a:pPr eaLnBrk="1" hangingPunct="1"/>
            <a:r>
              <a:rPr lang="en-US" altLang="en-US" sz="2800" dirty="0" smtClean="0"/>
              <a:t>Is the process of addressing the natural toxins in the body.   </a:t>
            </a:r>
          </a:p>
          <a:p>
            <a:pPr eaLnBrk="1" hangingPunct="1"/>
            <a:r>
              <a:rPr lang="en-US" altLang="en-US" sz="2800" dirty="0" smtClean="0"/>
              <a:t>The LIVER along with the digestive tract, kidneys, bladder, lymphatic system, lungs, and skin are the major systems/organs that are involved in the neutralization and elimination of toxins.</a:t>
            </a:r>
          </a:p>
        </p:txBody>
      </p:sp>
      <p:pic>
        <p:nvPicPr>
          <p:cNvPr id="49155" name="Picture 4" descr="C:\Users\Todd\Downloads\iStock_000016633160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23090"/>
            <a:ext cx="3505200" cy="363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1836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Grp="1" noChangeArrowheads="1"/>
          </p:cNvSpPr>
          <p:nvPr>
            <p:ph type="ctrTitle"/>
          </p:nvPr>
        </p:nvSpPr>
        <p:spPr>
          <a:xfrm>
            <a:off x="661987" y="1524000"/>
            <a:ext cx="7772400" cy="1470025"/>
          </a:xfrm>
        </p:spPr>
        <p:txBody>
          <a:bodyPr rtlCol="0">
            <a:normAutofit fontScale="90000"/>
          </a:bodyPr>
          <a:lstStyle/>
          <a:p>
            <a:pPr algn="ctr" eaLnBrk="1" fontAlgn="auto" hangingPunct="1">
              <a:spcAft>
                <a:spcPts val="0"/>
              </a:spcAft>
              <a:defRPr/>
            </a:pPr>
            <a:r>
              <a:rPr lang="en-US" sz="4000" dirty="0" smtClean="0"/>
              <a:t>The reason you’ve had low willpower in the past is because an imbalanced body experiences cravings!</a:t>
            </a:r>
          </a:p>
        </p:txBody>
      </p:sp>
      <p:pic>
        <p:nvPicPr>
          <p:cNvPr id="16386" name="Picture 2" descr="Image result for craving f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276600"/>
            <a:ext cx="4219575"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2113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ubTitle" idx="1"/>
          </p:nvPr>
        </p:nvSpPr>
        <p:spPr>
          <a:xfrm>
            <a:off x="304800" y="587956"/>
            <a:ext cx="8458200" cy="4495800"/>
          </a:xfrm>
        </p:spPr>
        <p:txBody>
          <a:bodyPr/>
          <a:lstStyle/>
          <a:p>
            <a:pPr algn="ctr" eaLnBrk="1" hangingPunct="1"/>
            <a:r>
              <a:rPr lang="en-US" altLang="en-US" sz="4000" dirty="0" smtClean="0">
                <a:solidFill>
                  <a:schemeClr val="tx1"/>
                </a:solidFill>
              </a:rPr>
              <a:t>When your liver is cleansed, cravings disappear. Your energy and health improve and pounds melt away!</a:t>
            </a:r>
          </a:p>
        </p:txBody>
      </p:sp>
      <p:pic>
        <p:nvPicPr>
          <p:cNvPr id="51203" name="Picture 5" descr="C:\Users\Todd\Dropbox\iStock Photos\food choices3-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924" y="3155731"/>
            <a:ext cx="3581400" cy="297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0904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p:cNvSpPr>
            <a:spLocks/>
          </p:cNvSpPr>
          <p:nvPr/>
        </p:nvSpPr>
        <p:spPr bwMode="auto">
          <a:xfrm>
            <a:off x="4011613" y="2003425"/>
            <a:ext cx="644525"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AAC8F5"/>
          </a:solidFill>
          <a:ln w="12700">
            <a:solidFill>
              <a:srgbClr val="000000"/>
            </a:solidFill>
            <a:round/>
            <a:headEnd/>
            <a:tailEnd/>
          </a:ln>
        </p:spPr>
        <p:txBody>
          <a:bodyPr/>
          <a:lstStyle/>
          <a:p>
            <a:endParaRPr lang="en-US"/>
          </a:p>
        </p:txBody>
      </p:sp>
      <p:sp>
        <p:nvSpPr>
          <p:cNvPr id="6147" name="Freeform 3"/>
          <p:cNvSpPr>
            <a:spLocks/>
          </p:cNvSpPr>
          <p:nvPr/>
        </p:nvSpPr>
        <p:spPr bwMode="auto">
          <a:xfrm>
            <a:off x="3983038" y="2398713"/>
            <a:ext cx="682625"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a:solidFill>
              <a:srgbClr val="000000"/>
            </a:solidFill>
            <a:round/>
            <a:headEnd/>
            <a:tailEnd/>
          </a:ln>
        </p:spPr>
        <p:txBody>
          <a:bodyPr/>
          <a:lstStyle/>
          <a:p>
            <a:endParaRPr lang="en-US"/>
          </a:p>
        </p:txBody>
      </p:sp>
      <p:sp>
        <p:nvSpPr>
          <p:cNvPr id="6148" name="Freeform 4"/>
          <p:cNvSpPr>
            <a:spLocks/>
          </p:cNvSpPr>
          <p:nvPr/>
        </p:nvSpPr>
        <p:spPr bwMode="auto">
          <a:xfrm>
            <a:off x="3960813" y="2794000"/>
            <a:ext cx="806450"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AAC8F5"/>
          </a:solidFill>
          <a:ln w="12700">
            <a:solidFill>
              <a:srgbClr val="000000"/>
            </a:solidFill>
            <a:round/>
            <a:headEnd/>
            <a:tailEnd/>
          </a:ln>
        </p:spPr>
        <p:txBody>
          <a:bodyPr/>
          <a:lstStyle/>
          <a:p>
            <a:endParaRPr lang="en-US"/>
          </a:p>
        </p:txBody>
      </p:sp>
      <p:sp>
        <p:nvSpPr>
          <p:cNvPr id="6149" name="Freeform 5"/>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a:solidFill>
              <a:srgbClr val="000000"/>
            </a:solidFill>
            <a:round/>
            <a:headEnd/>
            <a:tailEnd/>
          </a:ln>
        </p:spPr>
        <p:txBody>
          <a:bodyPr/>
          <a:lstStyle/>
          <a:p>
            <a:endParaRPr lang="en-US"/>
          </a:p>
        </p:txBody>
      </p:sp>
      <p:sp>
        <p:nvSpPr>
          <p:cNvPr id="6150" name="Freeform 6"/>
          <p:cNvSpPr>
            <a:spLocks/>
          </p:cNvSpPr>
          <p:nvPr/>
        </p:nvSpPr>
        <p:spPr bwMode="auto">
          <a:xfrm>
            <a:off x="4019550" y="3590925"/>
            <a:ext cx="838200"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AAC8F5"/>
          </a:solidFill>
          <a:ln w="12700">
            <a:solidFill>
              <a:srgbClr val="000000"/>
            </a:solidFill>
            <a:round/>
            <a:headEnd/>
            <a:tailEnd/>
          </a:ln>
        </p:spPr>
        <p:txBody>
          <a:bodyPr/>
          <a:lstStyle/>
          <a:p>
            <a:endParaRPr lang="en-US"/>
          </a:p>
        </p:txBody>
      </p:sp>
      <p:sp>
        <p:nvSpPr>
          <p:cNvPr id="6151" name="Freeform 7"/>
          <p:cNvSpPr>
            <a:spLocks/>
          </p:cNvSpPr>
          <p:nvPr/>
        </p:nvSpPr>
        <p:spPr bwMode="auto">
          <a:xfrm>
            <a:off x="4651375" y="2740025"/>
            <a:ext cx="592138"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a:solidFill>
              <a:srgbClr val="000000"/>
            </a:solidFill>
            <a:round/>
            <a:headEnd/>
            <a:tailEnd/>
          </a:ln>
        </p:spPr>
        <p:txBody>
          <a:bodyPr/>
          <a:lstStyle/>
          <a:p>
            <a:endParaRPr lang="en-US"/>
          </a:p>
        </p:txBody>
      </p:sp>
      <p:sp>
        <p:nvSpPr>
          <p:cNvPr id="6152" name="Freeform 8"/>
          <p:cNvSpPr>
            <a:spLocks/>
          </p:cNvSpPr>
          <p:nvPr/>
        </p:nvSpPr>
        <p:spPr bwMode="auto">
          <a:xfrm>
            <a:off x="4730750" y="3127375"/>
            <a:ext cx="649288"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a:solidFill>
              <a:srgbClr val="000000"/>
            </a:solidFill>
            <a:round/>
            <a:headEnd/>
            <a:tailEnd/>
          </a:ln>
        </p:spPr>
        <p:txBody>
          <a:bodyPr/>
          <a:lstStyle/>
          <a:p>
            <a:endParaRPr lang="en-US"/>
          </a:p>
        </p:txBody>
      </p:sp>
      <p:sp>
        <p:nvSpPr>
          <p:cNvPr id="6153" name="Freeform 9"/>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a:solidFill>
              <a:srgbClr val="000000"/>
            </a:solidFill>
            <a:round/>
            <a:headEnd/>
            <a:tailEnd/>
          </a:ln>
        </p:spPr>
        <p:txBody>
          <a:bodyPr/>
          <a:lstStyle/>
          <a:p>
            <a:endParaRPr lang="en-US"/>
          </a:p>
        </p:txBody>
      </p:sp>
      <p:sp>
        <p:nvSpPr>
          <p:cNvPr id="6154" name="Freeform 10"/>
          <p:cNvSpPr>
            <a:spLocks/>
          </p:cNvSpPr>
          <p:nvPr/>
        </p:nvSpPr>
        <p:spPr bwMode="auto">
          <a:xfrm>
            <a:off x="5343525" y="3265488"/>
            <a:ext cx="719138"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a:solidFill>
              <a:srgbClr val="000000"/>
            </a:solidFill>
            <a:round/>
            <a:headEnd/>
            <a:tailEnd/>
          </a:ln>
        </p:spPr>
        <p:txBody>
          <a:bodyPr/>
          <a:lstStyle/>
          <a:p>
            <a:endParaRPr lang="en-US"/>
          </a:p>
        </p:txBody>
      </p:sp>
      <p:sp>
        <p:nvSpPr>
          <p:cNvPr id="6155" name="Freeform 11"/>
          <p:cNvSpPr>
            <a:spLocks/>
          </p:cNvSpPr>
          <p:nvPr/>
        </p:nvSpPr>
        <p:spPr bwMode="auto">
          <a:xfrm>
            <a:off x="5280025" y="3560763"/>
            <a:ext cx="801688"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AAC8F5"/>
          </a:solidFill>
          <a:ln w="12700">
            <a:solidFill>
              <a:srgbClr val="000000"/>
            </a:solidFill>
            <a:round/>
            <a:headEnd/>
            <a:tailEnd/>
          </a:ln>
        </p:spPr>
        <p:txBody>
          <a:bodyPr/>
          <a:lstStyle/>
          <a:p>
            <a:endParaRPr lang="en-US"/>
          </a:p>
        </p:txBody>
      </p:sp>
      <p:sp>
        <p:nvSpPr>
          <p:cNvPr id="6156" name="Freeform 12"/>
          <p:cNvSpPr>
            <a:spLocks/>
          </p:cNvSpPr>
          <p:nvPr/>
        </p:nvSpPr>
        <p:spPr bwMode="auto">
          <a:xfrm>
            <a:off x="5489575" y="3824288"/>
            <a:ext cx="374650"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a:solidFill>
              <a:srgbClr val="000000"/>
            </a:solidFill>
            <a:round/>
            <a:headEnd/>
            <a:tailEnd/>
          </a:ln>
        </p:spPr>
        <p:txBody>
          <a:bodyPr/>
          <a:lstStyle/>
          <a:p>
            <a:endParaRPr lang="en-US"/>
          </a:p>
        </p:txBody>
      </p:sp>
      <p:sp>
        <p:nvSpPr>
          <p:cNvPr id="6157" name="Freeform 13"/>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a:solidFill>
              <a:srgbClr val="000000"/>
            </a:solidFill>
            <a:round/>
            <a:headEnd/>
            <a:tailEnd/>
          </a:ln>
        </p:spPr>
        <p:txBody>
          <a:bodyPr/>
          <a:lstStyle/>
          <a:p>
            <a:endParaRPr lang="en-US"/>
          </a:p>
        </p:txBody>
      </p:sp>
      <p:sp>
        <p:nvSpPr>
          <p:cNvPr id="6158" name="Freeform 14"/>
          <p:cNvSpPr>
            <a:spLocks/>
          </p:cNvSpPr>
          <p:nvPr/>
        </p:nvSpPr>
        <p:spPr bwMode="auto">
          <a:xfrm>
            <a:off x="5843588"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a:solidFill>
              <a:srgbClr val="000000"/>
            </a:solidFill>
            <a:round/>
            <a:headEnd/>
            <a:tailEnd/>
          </a:ln>
        </p:spPr>
        <p:txBody>
          <a:bodyPr/>
          <a:lstStyle/>
          <a:p>
            <a:endParaRPr lang="en-US"/>
          </a:p>
        </p:txBody>
      </p:sp>
      <p:sp>
        <p:nvSpPr>
          <p:cNvPr id="6159" name="Freeform 15"/>
          <p:cNvSpPr>
            <a:spLocks/>
          </p:cNvSpPr>
          <p:nvPr/>
        </p:nvSpPr>
        <p:spPr bwMode="auto">
          <a:xfrm>
            <a:off x="5591175" y="4311650"/>
            <a:ext cx="8890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487E6"/>
          </a:solidFill>
          <a:ln w="12700">
            <a:solidFill>
              <a:srgbClr val="000000"/>
            </a:solidFill>
            <a:round/>
            <a:headEnd/>
            <a:tailEnd/>
          </a:ln>
        </p:spPr>
        <p:txBody>
          <a:bodyPr/>
          <a:lstStyle/>
          <a:p>
            <a:endParaRPr lang="en-US"/>
          </a:p>
        </p:txBody>
      </p:sp>
      <p:sp>
        <p:nvSpPr>
          <p:cNvPr id="6160" name="Freeform 16"/>
          <p:cNvSpPr>
            <a:spLocks/>
          </p:cNvSpPr>
          <p:nvPr/>
        </p:nvSpPr>
        <p:spPr bwMode="auto">
          <a:xfrm>
            <a:off x="5988050" y="3009900"/>
            <a:ext cx="441325"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a:solidFill>
              <a:srgbClr val="000000"/>
            </a:solidFill>
            <a:round/>
            <a:headEnd/>
            <a:tailEnd/>
          </a:ln>
        </p:spPr>
        <p:txBody>
          <a:bodyPr/>
          <a:lstStyle/>
          <a:p>
            <a:endParaRPr lang="en-US"/>
          </a:p>
        </p:txBody>
      </p:sp>
      <p:sp>
        <p:nvSpPr>
          <p:cNvPr id="6161" name="Freeform 17"/>
          <p:cNvSpPr>
            <a:spLocks/>
          </p:cNvSpPr>
          <p:nvPr/>
        </p:nvSpPr>
        <p:spPr bwMode="auto">
          <a:xfrm>
            <a:off x="4845050" y="3660775"/>
            <a:ext cx="484188"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a:solidFill>
              <a:srgbClr val="000000"/>
            </a:solidFill>
            <a:round/>
            <a:headEnd/>
            <a:tailEnd/>
          </a:ln>
        </p:spPr>
        <p:txBody>
          <a:bodyPr/>
          <a:lstStyle/>
          <a:p>
            <a:endParaRPr lang="en-US"/>
          </a:p>
        </p:txBody>
      </p:sp>
      <p:sp>
        <p:nvSpPr>
          <p:cNvPr id="6162" name="Freeform 18"/>
          <p:cNvSpPr>
            <a:spLocks/>
          </p:cNvSpPr>
          <p:nvPr/>
        </p:nvSpPr>
        <p:spPr bwMode="auto">
          <a:xfrm>
            <a:off x="2103438"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6987EB"/>
          </a:solidFill>
          <a:ln w="12700">
            <a:solidFill>
              <a:srgbClr val="000000"/>
            </a:solidFill>
            <a:round/>
            <a:headEnd/>
            <a:tailEnd/>
          </a:ln>
        </p:spPr>
        <p:txBody>
          <a:bodyPr/>
          <a:lstStyle/>
          <a:p>
            <a:endParaRPr lang="en-US"/>
          </a:p>
        </p:txBody>
      </p:sp>
      <p:sp>
        <p:nvSpPr>
          <p:cNvPr id="6163" name="Freeform 19"/>
          <p:cNvSpPr>
            <a:spLocks/>
          </p:cNvSpPr>
          <p:nvPr/>
        </p:nvSpPr>
        <p:spPr bwMode="auto">
          <a:xfrm>
            <a:off x="3324225" y="2452688"/>
            <a:ext cx="682625"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a:solidFill>
              <a:srgbClr val="000000"/>
            </a:solidFill>
            <a:round/>
            <a:headEnd/>
            <a:tailEnd/>
          </a:ln>
        </p:spPr>
        <p:txBody>
          <a:bodyPr/>
          <a:lstStyle/>
          <a:p>
            <a:endParaRPr lang="en-US"/>
          </a:p>
        </p:txBody>
      </p:sp>
      <p:sp>
        <p:nvSpPr>
          <p:cNvPr id="6164" name="Freeform 20"/>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chemeClr val="bg1"/>
          </a:solidFill>
          <a:ln w="12700">
            <a:solidFill>
              <a:srgbClr val="000000"/>
            </a:solidFill>
            <a:round/>
            <a:headEnd/>
            <a:tailEnd/>
          </a:ln>
        </p:spPr>
        <p:txBody>
          <a:bodyPr/>
          <a:lstStyle/>
          <a:p>
            <a:endParaRPr lang="en-US"/>
          </a:p>
        </p:txBody>
      </p:sp>
      <p:sp>
        <p:nvSpPr>
          <p:cNvPr id="6165" name="Freeform 21"/>
          <p:cNvSpPr>
            <a:spLocks/>
          </p:cNvSpPr>
          <p:nvPr/>
        </p:nvSpPr>
        <p:spPr bwMode="auto">
          <a:xfrm>
            <a:off x="3341688" y="3521075"/>
            <a:ext cx="684212"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a:solidFill>
              <a:srgbClr val="000000"/>
            </a:solidFill>
            <a:round/>
            <a:headEnd/>
            <a:tailEnd/>
          </a:ln>
        </p:spPr>
        <p:txBody>
          <a:bodyPr/>
          <a:lstStyle/>
          <a:p>
            <a:endParaRPr lang="en-US"/>
          </a:p>
        </p:txBody>
      </p:sp>
      <p:sp>
        <p:nvSpPr>
          <p:cNvPr id="6166" name="Freeform 22"/>
          <p:cNvSpPr>
            <a:spLocks/>
          </p:cNvSpPr>
          <p:nvPr/>
        </p:nvSpPr>
        <p:spPr bwMode="auto">
          <a:xfrm>
            <a:off x="3600450" y="3660775"/>
            <a:ext cx="1368425"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AAC8F5"/>
          </a:solidFill>
          <a:ln w="12700">
            <a:solidFill>
              <a:srgbClr val="000000"/>
            </a:solidFill>
            <a:round/>
            <a:headEnd/>
            <a:tailEnd/>
          </a:ln>
        </p:spPr>
        <p:txBody>
          <a:bodyPr/>
          <a:lstStyle/>
          <a:p>
            <a:endParaRPr lang="en-US"/>
          </a:p>
        </p:txBody>
      </p:sp>
      <p:sp>
        <p:nvSpPr>
          <p:cNvPr id="6167" name="Freeform 23"/>
          <p:cNvSpPr>
            <a:spLocks/>
          </p:cNvSpPr>
          <p:nvPr/>
        </p:nvSpPr>
        <p:spPr bwMode="auto">
          <a:xfrm>
            <a:off x="6169025"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a:solidFill>
              <a:srgbClr val="000000"/>
            </a:solidFill>
            <a:round/>
            <a:headEnd/>
            <a:tailEnd/>
          </a:ln>
        </p:spPr>
        <p:txBody>
          <a:bodyPr/>
          <a:lstStyle/>
          <a:p>
            <a:endParaRPr lang="en-US"/>
          </a:p>
        </p:txBody>
      </p:sp>
      <p:sp>
        <p:nvSpPr>
          <p:cNvPr id="6168" name="Freeform 24"/>
          <p:cNvSpPr>
            <a:spLocks/>
          </p:cNvSpPr>
          <p:nvPr/>
        </p:nvSpPr>
        <p:spPr bwMode="auto">
          <a:xfrm>
            <a:off x="6661150" y="2266950"/>
            <a:ext cx="165100"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chemeClr val="bg1"/>
          </a:solidFill>
          <a:ln w="12700">
            <a:solidFill>
              <a:srgbClr val="000000"/>
            </a:solidFill>
            <a:round/>
            <a:headEnd/>
            <a:tailEnd/>
          </a:ln>
        </p:spPr>
        <p:txBody>
          <a:bodyPr/>
          <a:lstStyle/>
          <a:p>
            <a:endParaRPr lang="en-US"/>
          </a:p>
        </p:txBody>
      </p:sp>
      <p:grpSp>
        <p:nvGrpSpPr>
          <p:cNvPr id="6169" name="Group 25"/>
          <p:cNvGrpSpPr>
            <a:grpSpLocks/>
          </p:cNvGrpSpPr>
          <p:nvPr/>
        </p:nvGrpSpPr>
        <p:grpSpPr bwMode="auto">
          <a:xfrm>
            <a:off x="1027113" y="3886200"/>
            <a:ext cx="1785937" cy="1390650"/>
            <a:chOff x="768" y="2832"/>
            <a:chExt cx="1203" cy="876"/>
          </a:xfrm>
        </p:grpSpPr>
        <p:sp>
          <p:nvSpPr>
            <p:cNvPr id="6213" name="Freeform 26"/>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a:solidFill>
                <a:srgbClr val="000000"/>
              </a:solidFill>
              <a:round/>
              <a:headEnd/>
              <a:tailEnd/>
            </a:ln>
          </p:spPr>
          <p:txBody>
            <a:bodyPr/>
            <a:lstStyle/>
            <a:p>
              <a:endParaRPr lang="en-US"/>
            </a:p>
          </p:txBody>
        </p:sp>
        <p:sp>
          <p:nvSpPr>
            <p:cNvPr id="6214" name="Freeform 27"/>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a:solidFill>
                <a:srgbClr val="000000"/>
              </a:solidFill>
              <a:round/>
              <a:headEnd/>
              <a:tailEnd/>
            </a:ln>
          </p:spPr>
          <p:txBody>
            <a:bodyPr/>
            <a:lstStyle/>
            <a:p>
              <a:endParaRPr lang="en-US"/>
            </a:p>
          </p:txBody>
        </p:sp>
        <p:sp>
          <p:nvSpPr>
            <p:cNvPr id="6215" name="Freeform 28"/>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a:solidFill>
                <a:srgbClr val="000000"/>
              </a:solidFill>
              <a:round/>
              <a:headEnd/>
              <a:tailEnd/>
            </a:ln>
          </p:spPr>
          <p:txBody>
            <a:bodyPr/>
            <a:lstStyle/>
            <a:p>
              <a:endParaRPr lang="en-US"/>
            </a:p>
          </p:txBody>
        </p:sp>
        <p:sp>
          <p:nvSpPr>
            <p:cNvPr id="6216" name="Freeform 29"/>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a:solidFill>
                <a:srgbClr val="000000"/>
              </a:solidFill>
              <a:round/>
              <a:headEnd/>
              <a:tailEnd/>
            </a:ln>
          </p:spPr>
          <p:txBody>
            <a:bodyPr/>
            <a:lstStyle/>
            <a:p>
              <a:endParaRPr lang="en-US"/>
            </a:p>
          </p:txBody>
        </p:sp>
        <p:sp>
          <p:nvSpPr>
            <p:cNvPr id="6217" name="Freeform 30"/>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a:solidFill>
                <a:srgbClr val="000000"/>
              </a:solidFill>
              <a:round/>
              <a:headEnd/>
              <a:tailEnd/>
            </a:ln>
          </p:spPr>
          <p:txBody>
            <a:bodyPr/>
            <a:lstStyle/>
            <a:p>
              <a:endParaRPr lang="en-US"/>
            </a:p>
          </p:txBody>
        </p:sp>
        <p:sp>
          <p:nvSpPr>
            <p:cNvPr id="6218" name="Freeform 31"/>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a:solidFill>
                <a:srgbClr val="000000"/>
              </a:solidFill>
              <a:round/>
              <a:headEnd/>
              <a:tailEnd/>
            </a:ln>
          </p:spPr>
          <p:txBody>
            <a:bodyPr/>
            <a:lstStyle/>
            <a:p>
              <a:endParaRPr lang="en-US"/>
            </a:p>
          </p:txBody>
        </p:sp>
        <p:sp>
          <p:nvSpPr>
            <p:cNvPr id="6219" name="Freeform 32"/>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a:solidFill>
                <a:srgbClr val="000000"/>
              </a:solidFill>
              <a:round/>
              <a:headEnd/>
              <a:tailEnd/>
            </a:ln>
          </p:spPr>
          <p:txBody>
            <a:bodyPr/>
            <a:lstStyle/>
            <a:p>
              <a:endParaRPr lang="en-US"/>
            </a:p>
          </p:txBody>
        </p:sp>
        <p:sp>
          <p:nvSpPr>
            <p:cNvPr id="6220" name="Freeform 33"/>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a:solidFill>
                <a:srgbClr val="000000"/>
              </a:solidFill>
              <a:round/>
              <a:headEnd/>
              <a:tailEnd/>
            </a:ln>
          </p:spPr>
          <p:txBody>
            <a:bodyPr/>
            <a:lstStyle/>
            <a:p>
              <a:endParaRPr lang="en-US"/>
            </a:p>
          </p:txBody>
        </p:sp>
        <p:sp>
          <p:nvSpPr>
            <p:cNvPr id="6221" name="Freeform 34"/>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a:solidFill>
                <a:srgbClr val="000000"/>
              </a:solidFill>
              <a:round/>
              <a:headEnd/>
              <a:tailEnd/>
            </a:ln>
          </p:spPr>
          <p:txBody>
            <a:bodyPr/>
            <a:lstStyle/>
            <a:p>
              <a:endParaRPr lang="en-US"/>
            </a:p>
          </p:txBody>
        </p:sp>
        <p:sp>
          <p:nvSpPr>
            <p:cNvPr id="6222" name="Freeform 35"/>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a:solidFill>
                <a:srgbClr val="000000"/>
              </a:solidFill>
              <a:round/>
              <a:headEnd/>
              <a:tailEnd/>
            </a:ln>
          </p:spPr>
          <p:txBody>
            <a:bodyPr/>
            <a:lstStyle/>
            <a:p>
              <a:endParaRPr lang="en-US"/>
            </a:p>
          </p:txBody>
        </p:sp>
        <p:sp>
          <p:nvSpPr>
            <p:cNvPr id="6223" name="Freeform 36"/>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a:solidFill>
                <a:srgbClr val="000000"/>
              </a:solidFill>
              <a:round/>
              <a:headEnd/>
              <a:tailEnd/>
            </a:ln>
          </p:spPr>
          <p:txBody>
            <a:bodyPr/>
            <a:lstStyle/>
            <a:p>
              <a:endParaRPr lang="en-US"/>
            </a:p>
          </p:txBody>
        </p:sp>
        <p:sp>
          <p:nvSpPr>
            <p:cNvPr id="6224" name="Freeform 37"/>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a:solidFill>
                <a:srgbClr val="000000"/>
              </a:solidFill>
              <a:round/>
              <a:headEnd/>
              <a:tailEnd/>
            </a:ln>
          </p:spPr>
          <p:txBody>
            <a:bodyPr/>
            <a:lstStyle/>
            <a:p>
              <a:endParaRPr lang="en-US"/>
            </a:p>
          </p:txBody>
        </p:sp>
        <p:sp>
          <p:nvSpPr>
            <p:cNvPr id="6225" name="Freeform 38"/>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a:solidFill>
                <a:srgbClr val="000000"/>
              </a:solidFill>
              <a:round/>
              <a:headEnd/>
              <a:tailEnd/>
            </a:ln>
          </p:spPr>
          <p:txBody>
            <a:bodyPr/>
            <a:lstStyle/>
            <a:p>
              <a:endParaRPr lang="en-US"/>
            </a:p>
          </p:txBody>
        </p:sp>
        <p:sp>
          <p:nvSpPr>
            <p:cNvPr id="6226" name="Freeform 39"/>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a:solidFill>
                <a:srgbClr val="000000"/>
              </a:solidFill>
              <a:round/>
              <a:headEnd/>
              <a:tailEnd/>
            </a:ln>
          </p:spPr>
          <p:txBody>
            <a:bodyPr/>
            <a:lstStyle/>
            <a:p>
              <a:endParaRPr lang="en-US"/>
            </a:p>
          </p:txBody>
        </p:sp>
        <p:sp>
          <p:nvSpPr>
            <p:cNvPr id="6227" name="Freeform 40"/>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a:solidFill>
                <a:srgbClr val="000000"/>
              </a:solidFill>
              <a:round/>
              <a:headEnd/>
              <a:tailEnd/>
            </a:ln>
          </p:spPr>
          <p:txBody>
            <a:bodyPr/>
            <a:lstStyle/>
            <a:p>
              <a:endParaRPr lang="en-US"/>
            </a:p>
          </p:txBody>
        </p:sp>
      </p:grpSp>
      <p:sp>
        <p:nvSpPr>
          <p:cNvPr id="6170" name="Freeform 41"/>
          <p:cNvSpPr>
            <a:spLocks/>
          </p:cNvSpPr>
          <p:nvPr/>
        </p:nvSpPr>
        <p:spPr bwMode="auto">
          <a:xfrm>
            <a:off x="2955925" y="2794000"/>
            <a:ext cx="552450"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a:solidFill>
              <a:srgbClr val="000000"/>
            </a:solidFill>
            <a:round/>
            <a:headEnd/>
            <a:tailEnd/>
          </a:ln>
        </p:spPr>
        <p:txBody>
          <a:bodyPr/>
          <a:lstStyle/>
          <a:p>
            <a:endParaRPr lang="en-US"/>
          </a:p>
        </p:txBody>
      </p:sp>
      <p:sp>
        <p:nvSpPr>
          <p:cNvPr id="6171" name="Freeform 42"/>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a:solidFill>
              <a:srgbClr val="000000"/>
            </a:solidFill>
            <a:round/>
            <a:headEnd/>
            <a:tailEnd/>
          </a:ln>
        </p:spPr>
        <p:txBody>
          <a:bodyPr/>
          <a:lstStyle/>
          <a:p>
            <a:endParaRPr lang="en-US"/>
          </a:p>
        </p:txBody>
      </p:sp>
      <p:sp>
        <p:nvSpPr>
          <p:cNvPr id="6172" name="Freeform 43"/>
          <p:cNvSpPr>
            <a:spLocks/>
          </p:cNvSpPr>
          <p:nvPr/>
        </p:nvSpPr>
        <p:spPr bwMode="auto">
          <a:xfrm>
            <a:off x="2168525" y="2035175"/>
            <a:ext cx="782638"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chemeClr val="bg1"/>
          </a:solidFill>
          <a:ln w="12700">
            <a:solidFill>
              <a:srgbClr val="000000"/>
            </a:solidFill>
            <a:round/>
            <a:headEnd/>
            <a:tailEnd/>
          </a:ln>
        </p:spPr>
        <p:txBody>
          <a:bodyPr/>
          <a:lstStyle/>
          <a:p>
            <a:endParaRPr lang="en-US"/>
          </a:p>
        </p:txBody>
      </p:sp>
      <p:sp>
        <p:nvSpPr>
          <p:cNvPr id="6173" name="Freeform 44"/>
          <p:cNvSpPr>
            <a:spLocks/>
          </p:cNvSpPr>
          <p:nvPr/>
        </p:nvSpPr>
        <p:spPr bwMode="auto">
          <a:xfrm>
            <a:off x="2805113" y="1833563"/>
            <a:ext cx="585787"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AAC8F5"/>
          </a:solidFill>
          <a:ln w="12700">
            <a:solidFill>
              <a:srgbClr val="000000"/>
            </a:solidFill>
            <a:round/>
            <a:headEnd/>
            <a:tailEnd/>
          </a:ln>
        </p:spPr>
        <p:txBody>
          <a:bodyPr/>
          <a:lstStyle/>
          <a:p>
            <a:endParaRPr lang="en-US"/>
          </a:p>
        </p:txBody>
      </p:sp>
      <p:sp>
        <p:nvSpPr>
          <p:cNvPr id="6174" name="Freeform 45"/>
          <p:cNvSpPr>
            <a:spLocks/>
          </p:cNvSpPr>
          <p:nvPr/>
        </p:nvSpPr>
        <p:spPr bwMode="auto">
          <a:xfrm>
            <a:off x="3051175"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a:solidFill>
              <a:srgbClr val="000000"/>
            </a:solidFill>
            <a:round/>
            <a:headEnd/>
            <a:tailEnd/>
          </a:ln>
        </p:spPr>
        <p:txBody>
          <a:bodyPr/>
          <a:lstStyle/>
          <a:p>
            <a:endParaRPr lang="en-US"/>
          </a:p>
        </p:txBody>
      </p:sp>
      <p:sp>
        <p:nvSpPr>
          <p:cNvPr id="6175" name="Freeform 46"/>
          <p:cNvSpPr>
            <a:spLocks/>
          </p:cNvSpPr>
          <p:nvPr/>
        </p:nvSpPr>
        <p:spPr bwMode="auto">
          <a:xfrm>
            <a:off x="2451100" y="2662238"/>
            <a:ext cx="620713"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a:solidFill>
              <a:srgbClr val="000000"/>
            </a:solidFill>
            <a:round/>
            <a:headEnd/>
            <a:tailEnd/>
          </a:ln>
        </p:spPr>
        <p:txBody>
          <a:bodyPr/>
          <a:lstStyle/>
          <a:p>
            <a:endParaRPr lang="en-US"/>
          </a:p>
        </p:txBody>
      </p:sp>
      <p:sp>
        <p:nvSpPr>
          <p:cNvPr id="6176" name="Freeform 47"/>
          <p:cNvSpPr>
            <a:spLocks/>
          </p:cNvSpPr>
          <p:nvPr/>
        </p:nvSpPr>
        <p:spPr bwMode="auto">
          <a:xfrm>
            <a:off x="2774950" y="3444875"/>
            <a:ext cx="660400"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a:solidFill>
              <a:srgbClr val="000000"/>
            </a:solidFill>
            <a:round/>
            <a:headEnd/>
            <a:tailEnd/>
          </a:ln>
        </p:spPr>
        <p:txBody>
          <a:bodyPr/>
          <a:lstStyle/>
          <a:p>
            <a:endParaRPr lang="en-US"/>
          </a:p>
        </p:txBody>
      </p:sp>
      <p:sp>
        <p:nvSpPr>
          <p:cNvPr id="6177" name="Freeform 48"/>
          <p:cNvSpPr>
            <a:spLocks/>
          </p:cNvSpPr>
          <p:nvPr/>
        </p:nvSpPr>
        <p:spPr bwMode="auto">
          <a:xfrm>
            <a:off x="4606925" y="1981200"/>
            <a:ext cx="642938"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a:solidFill>
              <a:srgbClr val="000000"/>
            </a:solidFill>
            <a:round/>
            <a:headEnd/>
            <a:tailEnd/>
          </a:ln>
        </p:spPr>
        <p:txBody>
          <a:bodyPr/>
          <a:lstStyle/>
          <a:p>
            <a:endParaRPr lang="en-US"/>
          </a:p>
        </p:txBody>
      </p:sp>
      <p:sp>
        <p:nvSpPr>
          <p:cNvPr id="6178" name="Freeform 49"/>
          <p:cNvSpPr>
            <a:spLocks/>
          </p:cNvSpPr>
          <p:nvPr/>
        </p:nvSpPr>
        <p:spPr bwMode="auto">
          <a:xfrm>
            <a:off x="4902200" y="4133850"/>
            <a:ext cx="557213"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chemeClr val="bg1"/>
          </a:solidFill>
          <a:ln w="12700">
            <a:solidFill>
              <a:srgbClr val="000000"/>
            </a:solidFill>
            <a:round/>
            <a:headEnd/>
            <a:tailEnd/>
          </a:ln>
        </p:spPr>
        <p:txBody>
          <a:bodyPr/>
          <a:lstStyle/>
          <a:p>
            <a:endParaRPr lang="en-US"/>
          </a:p>
        </p:txBody>
      </p:sp>
      <p:sp>
        <p:nvSpPr>
          <p:cNvPr id="6179" name="Freeform 50"/>
          <p:cNvSpPr>
            <a:spLocks/>
          </p:cNvSpPr>
          <p:nvPr/>
        </p:nvSpPr>
        <p:spPr bwMode="auto">
          <a:xfrm>
            <a:off x="5126038" y="2855913"/>
            <a:ext cx="392112"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a:solidFill>
              <a:srgbClr val="000000"/>
            </a:solidFill>
            <a:round/>
            <a:headEnd/>
            <a:tailEnd/>
          </a:ln>
        </p:spPr>
        <p:txBody>
          <a:bodyPr/>
          <a:lstStyle/>
          <a:p>
            <a:endParaRPr lang="en-US"/>
          </a:p>
        </p:txBody>
      </p:sp>
      <p:grpSp>
        <p:nvGrpSpPr>
          <p:cNvPr id="6180" name="Group 51"/>
          <p:cNvGrpSpPr>
            <a:grpSpLocks/>
          </p:cNvGrpSpPr>
          <p:nvPr/>
        </p:nvGrpSpPr>
        <p:grpSpPr bwMode="auto">
          <a:xfrm>
            <a:off x="5176838" y="2197100"/>
            <a:ext cx="738187" cy="742950"/>
            <a:chOff x="3562" y="1636"/>
            <a:chExt cx="497" cy="468"/>
          </a:xfrm>
        </p:grpSpPr>
        <p:sp>
          <p:nvSpPr>
            <p:cNvPr id="6211" name="Freeform 52"/>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6987EB"/>
            </a:solidFill>
            <a:ln w="12700">
              <a:solidFill>
                <a:srgbClr val="000000"/>
              </a:solidFill>
              <a:round/>
              <a:headEnd/>
              <a:tailEnd/>
            </a:ln>
          </p:spPr>
          <p:txBody>
            <a:bodyPr/>
            <a:lstStyle/>
            <a:p>
              <a:endParaRPr lang="en-US"/>
            </a:p>
          </p:txBody>
        </p:sp>
        <p:sp>
          <p:nvSpPr>
            <p:cNvPr id="6212" name="Freeform 53"/>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6987EB"/>
            </a:solidFill>
            <a:ln w="12700">
              <a:solidFill>
                <a:srgbClr val="000000"/>
              </a:solidFill>
              <a:round/>
              <a:headEnd/>
              <a:tailEnd/>
            </a:ln>
          </p:spPr>
          <p:txBody>
            <a:bodyPr/>
            <a:lstStyle/>
            <a:p>
              <a:endParaRPr lang="en-US"/>
            </a:p>
          </p:txBody>
        </p:sp>
      </p:grpSp>
      <p:sp>
        <p:nvSpPr>
          <p:cNvPr id="6181" name="Freeform 54"/>
          <p:cNvSpPr>
            <a:spLocks/>
          </p:cNvSpPr>
          <p:nvPr/>
        </p:nvSpPr>
        <p:spPr bwMode="auto">
          <a:xfrm>
            <a:off x="5473700" y="2917825"/>
            <a:ext cx="290513"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a:solidFill>
              <a:srgbClr val="000000"/>
            </a:solidFill>
            <a:round/>
            <a:headEnd/>
            <a:tailEnd/>
          </a:ln>
        </p:spPr>
        <p:txBody>
          <a:bodyPr/>
          <a:lstStyle/>
          <a:p>
            <a:endParaRPr lang="en-US"/>
          </a:p>
        </p:txBody>
      </p:sp>
      <p:sp>
        <p:nvSpPr>
          <p:cNvPr id="6182" name="Freeform 55"/>
          <p:cNvSpPr>
            <a:spLocks/>
          </p:cNvSpPr>
          <p:nvPr/>
        </p:nvSpPr>
        <p:spPr bwMode="auto">
          <a:xfrm>
            <a:off x="5172075" y="3846513"/>
            <a:ext cx="338138"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chemeClr val="bg1"/>
          </a:solidFill>
          <a:ln w="12700">
            <a:solidFill>
              <a:srgbClr val="000000"/>
            </a:solidFill>
            <a:round/>
            <a:headEnd/>
            <a:tailEnd/>
          </a:ln>
        </p:spPr>
        <p:txBody>
          <a:bodyPr/>
          <a:lstStyle/>
          <a:p>
            <a:endParaRPr lang="en-US"/>
          </a:p>
        </p:txBody>
      </p:sp>
      <p:sp>
        <p:nvSpPr>
          <p:cNvPr id="6183" name="Freeform 56"/>
          <p:cNvSpPr>
            <a:spLocks/>
          </p:cNvSpPr>
          <p:nvPr/>
        </p:nvSpPr>
        <p:spPr bwMode="auto">
          <a:xfrm>
            <a:off x="6111875" y="2732088"/>
            <a:ext cx="569913"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chemeClr val="bg1"/>
          </a:solidFill>
          <a:ln w="12700">
            <a:solidFill>
              <a:srgbClr val="000000"/>
            </a:solidFill>
            <a:round/>
            <a:headEnd/>
            <a:tailEnd/>
          </a:ln>
        </p:spPr>
        <p:txBody>
          <a:bodyPr/>
          <a:lstStyle/>
          <a:p>
            <a:endParaRPr lang="en-US"/>
          </a:p>
        </p:txBody>
      </p:sp>
      <p:sp>
        <p:nvSpPr>
          <p:cNvPr id="6184" name="Freeform 57"/>
          <p:cNvSpPr>
            <a:spLocks/>
          </p:cNvSpPr>
          <p:nvPr/>
        </p:nvSpPr>
        <p:spPr bwMode="auto">
          <a:xfrm>
            <a:off x="5922963" y="3127375"/>
            <a:ext cx="738187"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chemeClr val="bg1"/>
          </a:solidFill>
          <a:ln w="12700">
            <a:solidFill>
              <a:srgbClr val="000000"/>
            </a:solidFill>
            <a:round/>
            <a:headEnd/>
            <a:tailEnd/>
          </a:ln>
        </p:spPr>
        <p:txBody>
          <a:bodyPr/>
          <a:lstStyle/>
          <a:p>
            <a:endParaRPr lang="en-US"/>
          </a:p>
        </p:txBody>
      </p:sp>
      <p:sp>
        <p:nvSpPr>
          <p:cNvPr id="6185" name="Freeform 58"/>
          <p:cNvSpPr>
            <a:spLocks/>
          </p:cNvSpPr>
          <p:nvPr/>
        </p:nvSpPr>
        <p:spPr bwMode="auto">
          <a:xfrm>
            <a:off x="5973763" y="3730625"/>
            <a:ext cx="496887"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a:solidFill>
              <a:srgbClr val="000000"/>
            </a:solidFill>
            <a:round/>
            <a:headEnd/>
            <a:tailEnd/>
          </a:ln>
        </p:spPr>
        <p:txBody>
          <a:bodyPr/>
          <a:lstStyle/>
          <a:p>
            <a:endParaRPr lang="en-US"/>
          </a:p>
        </p:txBody>
      </p:sp>
      <p:sp>
        <p:nvSpPr>
          <p:cNvPr id="6186" name="Freeform 59"/>
          <p:cNvSpPr>
            <a:spLocks/>
          </p:cNvSpPr>
          <p:nvPr/>
        </p:nvSpPr>
        <p:spPr bwMode="auto">
          <a:xfrm>
            <a:off x="5748338" y="3784600"/>
            <a:ext cx="530225"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AAC8F5"/>
          </a:solidFill>
          <a:ln w="12700">
            <a:solidFill>
              <a:srgbClr val="000000"/>
            </a:solidFill>
            <a:round/>
            <a:headEnd/>
            <a:tailEnd/>
          </a:ln>
        </p:spPr>
        <p:txBody>
          <a:bodyPr/>
          <a:lstStyle/>
          <a:p>
            <a:endParaRPr lang="en-US"/>
          </a:p>
        </p:txBody>
      </p:sp>
      <p:sp>
        <p:nvSpPr>
          <p:cNvPr id="6187" name="Freeform 60"/>
          <p:cNvSpPr>
            <a:spLocks/>
          </p:cNvSpPr>
          <p:nvPr/>
        </p:nvSpPr>
        <p:spPr bwMode="auto">
          <a:xfrm>
            <a:off x="6246813" y="3041650"/>
            <a:ext cx="449262"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a:solidFill>
              <a:srgbClr val="000000"/>
            </a:solidFill>
            <a:round/>
            <a:headEnd/>
            <a:tailEnd/>
          </a:ln>
        </p:spPr>
        <p:txBody>
          <a:bodyPr/>
          <a:lstStyle/>
          <a:p>
            <a:endParaRPr lang="en-US"/>
          </a:p>
        </p:txBody>
      </p:sp>
      <p:sp>
        <p:nvSpPr>
          <p:cNvPr id="6188" name="Freeform 61"/>
          <p:cNvSpPr>
            <a:spLocks/>
          </p:cNvSpPr>
          <p:nvPr/>
        </p:nvSpPr>
        <p:spPr bwMode="auto">
          <a:xfrm>
            <a:off x="6588125"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chemeClr val="bg1"/>
          </a:solidFill>
          <a:ln w="12700">
            <a:solidFill>
              <a:srgbClr val="000000"/>
            </a:solidFill>
            <a:round/>
            <a:headEnd/>
            <a:tailEnd/>
          </a:ln>
        </p:spPr>
        <p:txBody>
          <a:bodyPr/>
          <a:lstStyle/>
          <a:p>
            <a:endParaRPr lang="en-US"/>
          </a:p>
        </p:txBody>
      </p:sp>
      <p:sp>
        <p:nvSpPr>
          <p:cNvPr id="6189" name="Freeform 62"/>
          <p:cNvSpPr>
            <a:spLocks/>
          </p:cNvSpPr>
          <p:nvPr/>
        </p:nvSpPr>
        <p:spPr bwMode="auto">
          <a:xfrm>
            <a:off x="6616700" y="2801938"/>
            <a:ext cx="138113"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a:solidFill>
              <a:srgbClr val="000000"/>
            </a:solidFill>
            <a:round/>
            <a:headEnd/>
            <a:tailEnd/>
          </a:ln>
        </p:spPr>
        <p:txBody>
          <a:bodyPr/>
          <a:lstStyle/>
          <a:p>
            <a:endParaRPr lang="en-US"/>
          </a:p>
        </p:txBody>
      </p:sp>
      <p:sp>
        <p:nvSpPr>
          <p:cNvPr id="6190" name="Freeform 63"/>
          <p:cNvSpPr>
            <a:spLocks/>
          </p:cNvSpPr>
          <p:nvPr/>
        </p:nvSpPr>
        <p:spPr bwMode="auto">
          <a:xfrm>
            <a:off x="6738938" y="2654300"/>
            <a:ext cx="166687"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AAC8F5"/>
          </a:solidFill>
          <a:ln w="12700">
            <a:solidFill>
              <a:srgbClr val="000000"/>
            </a:solidFill>
            <a:round/>
            <a:headEnd/>
            <a:tailEnd/>
          </a:ln>
        </p:spPr>
        <p:txBody>
          <a:bodyPr/>
          <a:lstStyle/>
          <a:p>
            <a:endParaRPr lang="en-US"/>
          </a:p>
        </p:txBody>
      </p:sp>
      <p:sp>
        <p:nvSpPr>
          <p:cNvPr id="6191" name="Freeform 64"/>
          <p:cNvSpPr>
            <a:spLocks/>
          </p:cNvSpPr>
          <p:nvPr/>
        </p:nvSpPr>
        <p:spPr bwMode="auto">
          <a:xfrm>
            <a:off x="6732588"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987EB"/>
          </a:solidFill>
          <a:ln w="12700">
            <a:solidFill>
              <a:srgbClr val="000000"/>
            </a:solidFill>
            <a:round/>
            <a:headEnd/>
            <a:tailEnd/>
          </a:ln>
        </p:spPr>
        <p:txBody>
          <a:bodyPr/>
          <a:lstStyle/>
          <a:p>
            <a:endParaRPr lang="en-US"/>
          </a:p>
        </p:txBody>
      </p:sp>
      <p:sp>
        <p:nvSpPr>
          <p:cNvPr id="6192" name="Freeform 65"/>
          <p:cNvSpPr>
            <a:spLocks/>
          </p:cNvSpPr>
          <p:nvPr/>
        </p:nvSpPr>
        <p:spPr bwMode="auto">
          <a:xfrm>
            <a:off x="6884988"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AAC8F5"/>
          </a:solidFill>
          <a:ln w="12700">
            <a:solidFill>
              <a:srgbClr val="000000"/>
            </a:solidFill>
            <a:round/>
            <a:headEnd/>
            <a:tailEnd/>
          </a:ln>
        </p:spPr>
        <p:txBody>
          <a:bodyPr/>
          <a:lstStyle/>
          <a:p>
            <a:endParaRPr lang="en-US"/>
          </a:p>
        </p:txBody>
      </p:sp>
      <p:sp>
        <p:nvSpPr>
          <p:cNvPr id="6193" name="Freeform 66"/>
          <p:cNvSpPr>
            <a:spLocks/>
          </p:cNvSpPr>
          <p:nvPr/>
        </p:nvSpPr>
        <p:spPr bwMode="auto">
          <a:xfrm>
            <a:off x="6789738"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AAC8F5"/>
          </a:solidFill>
          <a:ln w="12700">
            <a:solidFill>
              <a:srgbClr val="000000"/>
            </a:solidFill>
            <a:round/>
            <a:headEnd/>
            <a:tailEnd/>
          </a:ln>
        </p:spPr>
        <p:txBody>
          <a:bodyPr/>
          <a:lstStyle/>
          <a:p>
            <a:endParaRPr lang="en-US"/>
          </a:p>
        </p:txBody>
      </p:sp>
      <p:sp>
        <p:nvSpPr>
          <p:cNvPr id="6194" name="Freeform 67"/>
          <p:cNvSpPr>
            <a:spLocks/>
          </p:cNvSpPr>
          <p:nvPr/>
        </p:nvSpPr>
        <p:spPr bwMode="auto">
          <a:xfrm>
            <a:off x="6840538" y="1887538"/>
            <a:ext cx="35401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a:solidFill>
              <a:srgbClr val="000000"/>
            </a:solidFill>
            <a:round/>
            <a:headEnd/>
            <a:tailEnd/>
          </a:ln>
        </p:spPr>
        <p:txBody>
          <a:bodyPr/>
          <a:lstStyle/>
          <a:p>
            <a:endParaRPr lang="en-US"/>
          </a:p>
        </p:txBody>
      </p:sp>
      <p:grpSp>
        <p:nvGrpSpPr>
          <p:cNvPr id="6195" name="Group 68"/>
          <p:cNvGrpSpPr>
            <a:grpSpLocks/>
          </p:cNvGrpSpPr>
          <p:nvPr/>
        </p:nvGrpSpPr>
        <p:grpSpPr bwMode="auto">
          <a:xfrm>
            <a:off x="2876550" y="4635500"/>
            <a:ext cx="858838" cy="588963"/>
            <a:chOff x="1991" y="3321"/>
            <a:chExt cx="361" cy="231"/>
          </a:xfrm>
        </p:grpSpPr>
        <p:sp>
          <p:nvSpPr>
            <p:cNvPr id="6203" name="Freeform 69"/>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AAC8F5"/>
            </a:solidFill>
            <a:ln w="12700">
              <a:solidFill>
                <a:schemeClr val="tx1"/>
              </a:solidFill>
              <a:round/>
              <a:headEnd/>
              <a:tailEnd/>
            </a:ln>
          </p:spPr>
          <p:txBody>
            <a:bodyPr/>
            <a:lstStyle/>
            <a:p>
              <a:endParaRPr lang="en-US"/>
            </a:p>
          </p:txBody>
        </p:sp>
        <p:sp>
          <p:nvSpPr>
            <p:cNvPr id="6204" name="Freeform 70"/>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AAC8F5"/>
            </a:solidFill>
            <a:ln w="12700">
              <a:solidFill>
                <a:schemeClr val="tx1"/>
              </a:solidFill>
              <a:round/>
              <a:headEnd/>
              <a:tailEnd/>
            </a:ln>
          </p:spPr>
          <p:txBody>
            <a:bodyPr/>
            <a:lstStyle/>
            <a:p>
              <a:endParaRPr lang="en-US"/>
            </a:p>
          </p:txBody>
        </p:sp>
        <p:sp>
          <p:nvSpPr>
            <p:cNvPr id="6205" name="Freeform 71"/>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AAC8F5"/>
            </a:solidFill>
            <a:ln w="12700">
              <a:solidFill>
                <a:schemeClr val="tx1"/>
              </a:solidFill>
              <a:round/>
              <a:headEnd/>
              <a:tailEnd/>
            </a:ln>
          </p:spPr>
          <p:txBody>
            <a:bodyPr/>
            <a:lstStyle/>
            <a:p>
              <a:endParaRPr lang="en-US"/>
            </a:p>
          </p:txBody>
        </p:sp>
        <p:sp>
          <p:nvSpPr>
            <p:cNvPr id="6206" name="Freeform 72"/>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AAC8F5"/>
            </a:solidFill>
            <a:ln w="12700">
              <a:solidFill>
                <a:schemeClr val="tx1"/>
              </a:solidFill>
              <a:round/>
              <a:headEnd/>
              <a:tailEnd/>
            </a:ln>
          </p:spPr>
          <p:txBody>
            <a:bodyPr/>
            <a:lstStyle/>
            <a:p>
              <a:endParaRPr lang="en-US"/>
            </a:p>
          </p:txBody>
        </p:sp>
        <p:sp>
          <p:nvSpPr>
            <p:cNvPr id="6207" name="Freeform 73"/>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AAC8F5"/>
            </a:solidFill>
            <a:ln w="12700">
              <a:solidFill>
                <a:schemeClr val="tx1"/>
              </a:solidFill>
              <a:round/>
              <a:headEnd/>
              <a:tailEnd/>
            </a:ln>
          </p:spPr>
          <p:txBody>
            <a:bodyPr/>
            <a:lstStyle/>
            <a:p>
              <a:endParaRPr lang="en-US"/>
            </a:p>
          </p:txBody>
        </p:sp>
        <p:sp>
          <p:nvSpPr>
            <p:cNvPr id="6208" name="Freeform 74"/>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AAC8F5"/>
            </a:solidFill>
            <a:ln w="12700">
              <a:solidFill>
                <a:schemeClr val="tx1"/>
              </a:solidFill>
              <a:round/>
              <a:headEnd/>
              <a:tailEnd/>
            </a:ln>
          </p:spPr>
          <p:txBody>
            <a:bodyPr/>
            <a:lstStyle/>
            <a:p>
              <a:endParaRPr lang="en-US"/>
            </a:p>
          </p:txBody>
        </p:sp>
        <p:sp>
          <p:nvSpPr>
            <p:cNvPr id="6209" name="Freeform 75"/>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AAC8F5"/>
            </a:solidFill>
            <a:ln w="12700">
              <a:solidFill>
                <a:schemeClr val="tx1"/>
              </a:solidFill>
              <a:round/>
              <a:headEnd/>
              <a:tailEnd/>
            </a:ln>
          </p:spPr>
          <p:txBody>
            <a:bodyPr/>
            <a:lstStyle/>
            <a:p>
              <a:endParaRPr lang="en-US"/>
            </a:p>
          </p:txBody>
        </p:sp>
        <p:sp>
          <p:nvSpPr>
            <p:cNvPr id="6210" name="Freeform 76"/>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AAC8F5"/>
            </a:solidFill>
            <a:ln w="12700">
              <a:solidFill>
                <a:schemeClr val="tx1"/>
              </a:solidFill>
              <a:round/>
              <a:headEnd/>
              <a:tailEnd/>
            </a:ln>
          </p:spPr>
          <p:txBody>
            <a:bodyPr/>
            <a:lstStyle/>
            <a:p>
              <a:endParaRPr lang="en-US"/>
            </a:p>
          </p:txBody>
        </p:sp>
      </p:grpSp>
      <p:sp>
        <p:nvSpPr>
          <p:cNvPr id="96333" name="Rectangle 77"/>
          <p:cNvSpPr>
            <a:spLocks noGrp="1" noChangeArrowheads="1"/>
          </p:cNvSpPr>
          <p:nvPr>
            <p:ph type="title" idx="4294967295"/>
          </p:nvPr>
        </p:nvSpPr>
        <p:spPr>
          <a:xfrm>
            <a:off x="84138" y="537341"/>
            <a:ext cx="9144000" cy="1143000"/>
          </a:xfrm>
        </p:spPr>
        <p:txBody>
          <a:bodyPr rtlCol="0">
            <a:normAutofit/>
          </a:bodyPr>
          <a:lstStyle/>
          <a:p>
            <a:pPr algn="ctr" eaLnBrk="1" fontAlgn="auto" hangingPunct="1">
              <a:spcAft>
                <a:spcPts val="0"/>
              </a:spcAft>
              <a:defRPr/>
            </a:pPr>
            <a:r>
              <a:rPr lang="en-US" sz="3000" dirty="0" smtClean="0"/>
              <a:t>Obesity Trends* Among U.S. Adults</a:t>
            </a:r>
            <a:br>
              <a:rPr lang="en-US" sz="3000" dirty="0" smtClean="0"/>
            </a:br>
            <a:r>
              <a:rPr lang="en-US" sz="3000" dirty="0" smtClean="0">
                <a:solidFill>
                  <a:srgbClr val="DE3021"/>
                </a:solidFill>
              </a:rPr>
              <a:t>BRFSS, 1988</a:t>
            </a:r>
          </a:p>
        </p:txBody>
      </p:sp>
      <p:sp>
        <p:nvSpPr>
          <p:cNvPr id="6197" name="Text Box 78"/>
          <p:cNvSpPr txBox="1">
            <a:spLocks noChangeArrowheads="1"/>
          </p:cNvSpPr>
          <p:nvPr/>
        </p:nvSpPr>
        <p:spPr bwMode="auto">
          <a:xfrm>
            <a:off x="2133996" y="1375541"/>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4” person)</a:t>
            </a:r>
          </a:p>
        </p:txBody>
      </p:sp>
      <p:sp>
        <p:nvSpPr>
          <p:cNvPr id="6198" name="Text Box 79"/>
          <p:cNvSpPr txBox="1">
            <a:spLocks noChangeArrowheads="1"/>
          </p:cNvSpPr>
          <p:nvPr/>
        </p:nvSpPr>
        <p:spPr bwMode="auto">
          <a:xfrm>
            <a:off x="654050" y="5894388"/>
            <a:ext cx="7251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No Data           &lt;10%          10%–14%</a:t>
            </a:r>
          </a:p>
        </p:txBody>
      </p:sp>
      <p:sp>
        <p:nvSpPr>
          <p:cNvPr id="6199"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6200" name="Rectangle 81"/>
          <p:cNvSpPr>
            <a:spLocks noChangeArrowheads="1"/>
          </p:cNvSpPr>
          <p:nvPr/>
        </p:nvSpPr>
        <p:spPr bwMode="auto">
          <a:xfrm>
            <a:off x="1349375" y="5953125"/>
            <a:ext cx="207963"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6201" name="Rectangle 82"/>
          <p:cNvSpPr>
            <a:spLocks noChangeArrowheads="1"/>
          </p:cNvSpPr>
          <p:nvPr/>
        </p:nvSpPr>
        <p:spPr bwMode="auto">
          <a:xfrm>
            <a:off x="2066925" y="5951538"/>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6202" name="Rectangle 83"/>
          <p:cNvSpPr>
            <a:spLocks noChangeArrowheads="1"/>
          </p:cNvSpPr>
          <p:nvPr/>
        </p:nvSpPr>
        <p:spPr bwMode="auto">
          <a:xfrm>
            <a:off x="395288" y="5791200"/>
            <a:ext cx="3186112" cy="452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2875629134"/>
      </p:ext>
    </p:extLst>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4"/>
          <p:cNvSpPr>
            <a:spLocks noGrp="1" noChangeArrowheads="1"/>
          </p:cNvSpPr>
          <p:nvPr>
            <p:ph type="ctrTitle"/>
          </p:nvPr>
        </p:nvSpPr>
        <p:spPr>
          <a:xfrm>
            <a:off x="609600" y="2133600"/>
            <a:ext cx="7772400" cy="1431925"/>
          </a:xfrm>
        </p:spPr>
        <p:txBody>
          <a:bodyPr rtlCol="0">
            <a:noAutofit/>
          </a:bodyPr>
          <a:lstStyle/>
          <a:p>
            <a:pPr algn="ctr" eaLnBrk="1" fontAlgn="auto" hangingPunct="1">
              <a:spcAft>
                <a:spcPts val="0"/>
              </a:spcAft>
              <a:defRPr/>
            </a:pPr>
            <a:r>
              <a:rPr lang="en-US" sz="3000" dirty="0" smtClean="0"/>
              <a:t>If you decide NOT to do the detoxification, your body will still be imbalanced. You might be able to lose SOME weight on another program, but you will gain it back because you’re fat burning hormones are not working properly. </a:t>
            </a:r>
            <a:endParaRPr lang="en-US" sz="3000" dirty="0" smtClean="0"/>
          </a:p>
        </p:txBody>
      </p:sp>
      <p:pic>
        <p:nvPicPr>
          <p:cNvPr id="12290" name="Picture 2" descr="Image result for on a 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733800"/>
            <a:ext cx="2590800" cy="24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8118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762000"/>
            <a:ext cx="7796644" cy="932873"/>
          </a:xfrm>
        </p:spPr>
        <p:txBody>
          <a:bodyPr>
            <a:normAutofit fontScale="90000"/>
          </a:bodyPr>
          <a:lstStyle/>
          <a:p>
            <a:pPr algn="ctr" eaLnBrk="1" hangingPunct="1"/>
            <a:r>
              <a:rPr lang="en-US" altLang="en-US" sz="3300" dirty="0" smtClean="0">
                <a:solidFill>
                  <a:srgbClr val="0070C0"/>
                </a:solidFill>
              </a:rPr>
              <a:t>If you are interested in </a:t>
            </a:r>
            <a:br>
              <a:rPr lang="en-US" altLang="en-US" sz="3300" dirty="0" smtClean="0">
                <a:solidFill>
                  <a:srgbClr val="0070C0"/>
                </a:solidFill>
              </a:rPr>
            </a:br>
            <a:r>
              <a:rPr lang="en-US" altLang="en-US" sz="3300" dirty="0" smtClean="0">
                <a:solidFill>
                  <a:srgbClr val="0070C0"/>
                </a:solidFill>
              </a:rPr>
              <a:t> cleansing your body to</a:t>
            </a:r>
            <a:r>
              <a:rPr lang="en-US" altLang="en-US" sz="3300" dirty="0" smtClean="0">
                <a:solidFill>
                  <a:srgbClr val="0070C0"/>
                </a:solidFill>
              </a:rPr>
              <a:t>:</a:t>
            </a:r>
            <a:r>
              <a:rPr lang="en-US" altLang="en-US" sz="3000" dirty="0" smtClean="0"/>
              <a:t/>
            </a:r>
            <a:br>
              <a:rPr lang="en-US" altLang="en-US" sz="3000" dirty="0" smtClean="0"/>
            </a:br>
            <a:r>
              <a:rPr lang="en-US" altLang="en-US" sz="3000" dirty="0"/>
              <a:t>	</a:t>
            </a:r>
            <a:r>
              <a:rPr lang="en-US" altLang="en-US" sz="3000" dirty="0" smtClean="0"/>
              <a:t/>
            </a:r>
            <a:br>
              <a:rPr lang="en-US" altLang="en-US" sz="3000" dirty="0" smtClean="0"/>
            </a:br>
            <a:endParaRPr lang="en-US" altLang="en-US" sz="3000" dirty="0" smtClean="0"/>
          </a:p>
        </p:txBody>
      </p:sp>
      <p:sp>
        <p:nvSpPr>
          <p:cNvPr id="2" name="Content Placeholder 1"/>
          <p:cNvSpPr>
            <a:spLocks noGrp="1"/>
          </p:cNvSpPr>
          <p:nvPr>
            <p:ph sz="half" idx="1"/>
          </p:nvPr>
        </p:nvSpPr>
        <p:spPr>
          <a:xfrm>
            <a:off x="4800600" y="2133600"/>
            <a:ext cx="3764972" cy="3880772"/>
          </a:xfrm>
        </p:spPr>
        <p:txBody>
          <a:bodyPr>
            <a:normAutofit/>
          </a:bodyPr>
          <a:lstStyle/>
          <a:p>
            <a:pPr>
              <a:buFont typeface="Wingdings" panose="05000000000000000000" pitchFamily="2" charset="2"/>
              <a:buChar char="§"/>
            </a:pPr>
            <a:r>
              <a:rPr lang="en-US" altLang="en-US" sz="2000" dirty="0"/>
              <a:t>increase your energy </a:t>
            </a:r>
            <a:r>
              <a:rPr lang="en-US" altLang="en-US" sz="2000" dirty="0" smtClean="0"/>
              <a:t>levels</a:t>
            </a:r>
          </a:p>
          <a:p>
            <a:pPr>
              <a:buFont typeface="Wingdings" panose="05000000000000000000" pitchFamily="2" charset="2"/>
              <a:buChar char="§"/>
            </a:pPr>
            <a:r>
              <a:rPr lang="en-US" altLang="en-US" sz="2000" dirty="0" smtClean="0"/>
              <a:t>experience </a:t>
            </a:r>
            <a:r>
              <a:rPr lang="en-US" altLang="en-US" sz="2000" dirty="0"/>
              <a:t>higher quality of </a:t>
            </a:r>
            <a:r>
              <a:rPr lang="en-US" altLang="en-US" sz="2000" dirty="0" smtClean="0"/>
              <a:t>sleep</a:t>
            </a:r>
          </a:p>
          <a:p>
            <a:pPr>
              <a:buFont typeface="Wingdings" panose="05000000000000000000" pitchFamily="2" charset="2"/>
              <a:buChar char="§"/>
            </a:pPr>
            <a:r>
              <a:rPr lang="en-US" altLang="en-US" sz="2000" dirty="0" smtClean="0"/>
              <a:t>get </a:t>
            </a:r>
            <a:r>
              <a:rPr lang="en-US" altLang="en-US" sz="2000" dirty="0"/>
              <a:t>your fat burning hormones working for you instead of against </a:t>
            </a:r>
            <a:r>
              <a:rPr lang="en-US" altLang="en-US" sz="2000" dirty="0" smtClean="0"/>
              <a:t>you…</a:t>
            </a:r>
          </a:p>
          <a:p>
            <a:pPr marL="0" indent="0">
              <a:buNone/>
            </a:pPr>
            <a:endParaRPr lang="en-US" altLang="en-US" sz="2000" dirty="0"/>
          </a:p>
          <a:p>
            <a:pPr marL="0" indent="0" algn="ctr">
              <a:buNone/>
            </a:pPr>
            <a:r>
              <a:rPr lang="en-US" altLang="en-US" sz="3500" i="1" u="sng" dirty="0" smtClean="0"/>
              <a:t>Today’s </a:t>
            </a:r>
            <a:r>
              <a:rPr lang="en-US" altLang="en-US" sz="3500" i="1" u="sng" dirty="0"/>
              <a:t>Your Lucky Day!</a:t>
            </a:r>
            <a:endParaRPr lang="en-US" sz="3500" i="1" u="sng" dirty="0"/>
          </a:p>
        </p:txBody>
      </p:sp>
      <p:sp>
        <p:nvSpPr>
          <p:cNvPr id="4" name="AutoShape 2" descr="https://photos-1.dropbox.com/t/2/AADKEbByHPJGtqgF-jOmKTM0JtCYw_M9xMFoAUhy7ZFKew/12/586863375/jpeg/256x256/1/_/1/2/woman%2C%20smiling%2C%20happy%2C%20skinny.jpg/ELKY6twEGMKQBCACKAI/TPa8DfRDS6LFsDsvPV63qkdxRWNXoAxaUY08cX0R0XE?size=2048x1536&amp;size_mode=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photos-1.dropbox.com/t/2/AADKEbByHPJGtqgF-jOmKTM0JtCYw_M9xMFoAUhy7ZFKew/12/586863375/jpeg/256x256/1/_/1/2/woman%2C%20smiling%2C%20happy%2C%20skinny.jpg/ELKY6twEGMKQBCACKAI/TPa8DfRDS6LFsDsvPV63qkdxRWNXoAxaUY08cX0R0XE?size=2048x1536&amp;size_mode=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120" y="2590800"/>
            <a:ext cx="4114800" cy="2744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2254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762000" y="3505200"/>
            <a:ext cx="7620000" cy="2895600"/>
          </a:xfrm>
        </p:spPr>
        <p:txBody>
          <a:bodyPr/>
          <a:lstStyle/>
          <a:p>
            <a:pPr algn="ctr" eaLnBrk="1" hangingPunct="1"/>
            <a:r>
              <a:rPr lang="en-US" altLang="en-US" sz="3600" dirty="0" smtClean="0"/>
              <a:t>By coming to this seminar today, you will receive a </a:t>
            </a:r>
            <a:r>
              <a:rPr lang="en-US" altLang="en-US" sz="3600" dirty="0" smtClean="0">
                <a:solidFill>
                  <a:srgbClr val="FF0000"/>
                </a:solidFill>
              </a:rPr>
              <a:t>COUPON</a:t>
            </a:r>
            <a:r>
              <a:rPr lang="en-US" altLang="en-US" sz="3600" dirty="0" smtClean="0"/>
              <a:t> good for a </a:t>
            </a:r>
            <a:r>
              <a:rPr lang="en-US" altLang="en-US" sz="3600" dirty="0" smtClean="0">
                <a:solidFill>
                  <a:srgbClr val="FF0000"/>
                </a:solidFill>
              </a:rPr>
              <a:t>FREE</a:t>
            </a:r>
            <a:r>
              <a:rPr lang="en-US" altLang="en-US" sz="3600" dirty="0" smtClean="0"/>
              <a:t> assessment of your health, to see why you haven’t been able to lose your weight. Without this coupon, the  assessment is normally</a:t>
            </a:r>
            <a:br>
              <a:rPr lang="en-US" altLang="en-US" sz="3600" dirty="0" smtClean="0"/>
            </a:br>
            <a:r>
              <a:rPr lang="en-US" altLang="en-US" sz="3800" dirty="0" smtClean="0">
                <a:solidFill>
                  <a:srgbClr val="FF0000"/>
                </a:solidFill>
              </a:rPr>
              <a:t>$</a:t>
            </a:r>
            <a:r>
              <a:rPr lang="en-US" altLang="en-US" sz="3800" dirty="0" smtClean="0">
                <a:solidFill>
                  <a:srgbClr val="FF0000"/>
                </a:solidFill>
              </a:rPr>
              <a:t>125.00</a:t>
            </a:r>
            <a:r>
              <a:rPr lang="en-US" altLang="en-US" sz="3800" dirty="0" smtClean="0"/>
              <a:t>!  </a:t>
            </a:r>
            <a:r>
              <a:rPr lang="en-US" altLang="en-US" sz="4000" dirty="0" smtClean="0"/>
              <a:t/>
            </a:r>
            <a:br>
              <a:rPr lang="en-US" altLang="en-US" sz="4000" dirty="0" smtClean="0"/>
            </a:br>
            <a:r>
              <a:rPr lang="en-US" altLang="en-US" sz="4000" dirty="0" smtClean="0"/>
              <a:t/>
            </a:r>
            <a:br>
              <a:rPr lang="en-US" altLang="en-US" sz="4000" dirty="0" smtClean="0"/>
            </a:br>
            <a:endParaRPr lang="en-US" altLang="en-US" sz="4000" dirty="0" smtClean="0"/>
          </a:p>
        </p:txBody>
      </p:sp>
    </p:spTree>
    <p:extLst>
      <p:ext uri="{BB962C8B-B14F-4D97-AF65-F5344CB8AC3E}">
        <p14:creationId xmlns:p14="http://schemas.microsoft.com/office/powerpoint/2010/main" val="9625535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ctrTitle"/>
          </p:nvPr>
        </p:nvSpPr>
        <p:spPr>
          <a:xfrm>
            <a:off x="4724400" y="3124200"/>
            <a:ext cx="4343400" cy="2895600"/>
          </a:xfrm>
        </p:spPr>
        <p:txBody>
          <a:bodyPr/>
          <a:lstStyle/>
          <a:p>
            <a:pPr algn="ctr" eaLnBrk="1" hangingPunct="1"/>
            <a:r>
              <a:rPr lang="en-US" altLang="en-US" sz="3200" dirty="0" smtClean="0"/>
              <a:t/>
            </a:r>
            <a:br>
              <a:rPr lang="en-US" altLang="en-US" sz="3200" dirty="0" smtClean="0"/>
            </a:br>
            <a:r>
              <a:rPr lang="en-US" altLang="en-US" sz="3200" dirty="0" smtClean="0"/>
              <a:t/>
            </a:r>
            <a:br>
              <a:rPr lang="en-US" altLang="en-US" sz="3200" dirty="0" smtClean="0"/>
            </a:br>
            <a:r>
              <a:rPr lang="en-US" altLang="en-US" sz="3200" dirty="0" smtClean="0"/>
              <a:t/>
            </a:r>
            <a:br>
              <a:rPr lang="en-US" altLang="en-US" sz="3200" dirty="0" smtClean="0"/>
            </a:br>
            <a:r>
              <a:rPr lang="en-US" altLang="en-US" sz="3000" dirty="0" smtClean="0"/>
              <a:t>By coming to this presentation today, you will receive a coupon good for a Personalized </a:t>
            </a:r>
            <a:r>
              <a:rPr lang="en-US" altLang="en-US" sz="3000" b="1" dirty="0" smtClean="0">
                <a:solidFill>
                  <a:srgbClr val="0070C0"/>
                </a:solidFill>
              </a:rPr>
              <a:t>One-on-One</a:t>
            </a:r>
            <a:r>
              <a:rPr lang="en-US" altLang="en-US" sz="3000" b="1" dirty="0" smtClean="0"/>
              <a:t> </a:t>
            </a:r>
            <a:br>
              <a:rPr lang="en-US" altLang="en-US" sz="3000" b="1" dirty="0" smtClean="0"/>
            </a:br>
            <a:r>
              <a:rPr lang="en-US" altLang="en-US" sz="3000" b="1" dirty="0" smtClean="0">
                <a:solidFill>
                  <a:srgbClr val="0070C0"/>
                </a:solidFill>
              </a:rPr>
              <a:t>Weight Loss ASSESSMENT.   </a:t>
            </a:r>
            <a:r>
              <a:rPr lang="en-US" altLang="en-US" sz="3000" dirty="0" smtClean="0"/>
              <a:t/>
            </a:r>
            <a:br>
              <a:rPr lang="en-US" altLang="en-US" sz="3000" dirty="0" smtClean="0"/>
            </a:br>
            <a:r>
              <a:rPr lang="en-US" altLang="en-US" sz="3000" dirty="0" smtClean="0"/>
              <a:t>Without this coupon, the assessment is normally </a:t>
            </a:r>
            <a:r>
              <a:rPr lang="en-US" altLang="en-US" sz="3000" u="sng" dirty="0" smtClean="0">
                <a:solidFill>
                  <a:srgbClr val="0070C0"/>
                </a:solidFill>
              </a:rPr>
              <a:t>$125.00</a:t>
            </a:r>
            <a:r>
              <a:rPr lang="en-US" altLang="en-US" sz="3000" dirty="0" smtClean="0">
                <a:solidFill>
                  <a:srgbClr val="0070C0"/>
                </a:solidFill>
              </a:rPr>
              <a:t>.   </a:t>
            </a:r>
            <a:r>
              <a:rPr lang="en-US" altLang="en-US" sz="3000" dirty="0" smtClean="0"/>
              <a:t/>
            </a:r>
            <a:br>
              <a:rPr lang="en-US" altLang="en-US" sz="3000" dirty="0" smtClean="0"/>
            </a:br>
            <a:r>
              <a:rPr lang="en-US" altLang="en-US" sz="3000" dirty="0" smtClean="0"/>
              <a:t>Here’s what you’ll receive…..</a:t>
            </a:r>
          </a:p>
        </p:txBody>
      </p:sp>
      <p:pic>
        <p:nvPicPr>
          <p:cNvPr id="55299" name="Picture 3" descr="C:\Users\Todd\Dropbox\iStock Photos\dr-patient-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3124200" cy="463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2337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C:\Users\Todd\Dropbox\iStock Photos\clipboard-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608364"/>
            <a:ext cx="4495800" cy="560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4"/>
          <p:cNvSpPr>
            <a:spLocks noGrp="1" noChangeArrowheads="1"/>
          </p:cNvSpPr>
          <p:nvPr>
            <p:ph type="ctrTitle"/>
          </p:nvPr>
        </p:nvSpPr>
        <p:spPr>
          <a:xfrm>
            <a:off x="3581400" y="3733800"/>
            <a:ext cx="3810000" cy="1431925"/>
          </a:xfrm>
        </p:spPr>
        <p:txBody>
          <a:bodyPr/>
          <a:lstStyle/>
          <a:p>
            <a:pPr algn="l" eaLnBrk="1" hangingPunct="1"/>
            <a:r>
              <a:rPr lang="en-US" altLang="en-US" sz="1800" dirty="0" smtClean="0">
                <a:latin typeface="MS Reference Sans Serif" pitchFamily="34" charset="0"/>
              </a:rPr>
              <a:t>√ </a:t>
            </a:r>
            <a:r>
              <a:rPr lang="en-US" altLang="en-US" sz="1800" dirty="0" smtClean="0"/>
              <a:t>Weight Loss Assessment</a:t>
            </a:r>
            <a:br>
              <a:rPr lang="en-US" altLang="en-US" sz="1800" dirty="0" smtClean="0"/>
            </a:br>
            <a:r>
              <a:rPr lang="en-US" altLang="en-US" sz="1800" dirty="0" smtClean="0">
                <a:latin typeface="MS Reference Sans Serif" pitchFamily="34" charset="0"/>
              </a:rPr>
              <a:t>√ </a:t>
            </a:r>
            <a:r>
              <a:rPr lang="en-US" altLang="en-US" sz="1800" dirty="0" smtClean="0"/>
              <a:t>Low-Energy/Thyroid/Pre-	diabetes Assessment</a:t>
            </a:r>
            <a:br>
              <a:rPr lang="en-US" altLang="en-US" sz="1800" dirty="0" smtClean="0"/>
            </a:br>
            <a:r>
              <a:rPr lang="en-US" altLang="en-US" sz="1800" dirty="0" smtClean="0">
                <a:latin typeface="MS Reference Sans Serif" pitchFamily="34" charset="0"/>
              </a:rPr>
              <a:t>√ </a:t>
            </a:r>
            <a:r>
              <a:rPr lang="en-US" altLang="en-US" sz="1800" dirty="0" smtClean="0"/>
              <a:t>Computerized Nutritional 	Evaluation</a:t>
            </a:r>
            <a:br>
              <a:rPr lang="en-US" altLang="en-US" sz="1800" dirty="0" smtClean="0"/>
            </a:br>
            <a:r>
              <a:rPr lang="en-US" altLang="en-US" sz="1800" dirty="0" smtClean="0">
                <a:latin typeface="MS Reference Sans Serif" pitchFamily="34" charset="0"/>
              </a:rPr>
              <a:t>√ </a:t>
            </a:r>
            <a:r>
              <a:rPr lang="en-US" altLang="en-US" sz="1800" dirty="0" smtClean="0"/>
              <a:t>Computerized Hormone 	</a:t>
            </a:r>
            <a:r>
              <a:rPr lang="en-US" altLang="en-US" sz="1800" dirty="0" smtClean="0"/>
              <a:t>Analysis</a:t>
            </a:r>
            <a:br>
              <a:rPr lang="en-US" altLang="en-US" sz="1800" dirty="0" smtClean="0"/>
            </a:br>
            <a:r>
              <a:rPr lang="en-US" altLang="en-US" sz="1800" dirty="0" smtClean="0"/>
              <a:t>	Determining Underlying 	Cause </a:t>
            </a:r>
            <a:r>
              <a:rPr lang="en-US" altLang="en-US" sz="1800" dirty="0" smtClean="0"/>
              <a:t>of Weight Gain and 	Health Issues</a:t>
            </a:r>
            <a:br>
              <a:rPr lang="en-US" altLang="en-US" sz="1800" dirty="0" smtClean="0"/>
            </a:br>
            <a:r>
              <a:rPr lang="en-US" altLang="en-US" sz="1800" dirty="0" smtClean="0">
                <a:latin typeface="MS Reference Sans Serif" pitchFamily="34" charset="0"/>
              </a:rPr>
              <a:t>√ </a:t>
            </a:r>
            <a:r>
              <a:rPr lang="en-US" altLang="en-US" sz="1800" dirty="0" smtClean="0"/>
              <a:t>Consultation with Doctor</a:t>
            </a:r>
            <a:br>
              <a:rPr lang="en-US" altLang="en-US" sz="1800" dirty="0" smtClean="0"/>
            </a:br>
            <a:r>
              <a:rPr lang="en-US" altLang="en-US" sz="1800" dirty="0" smtClean="0">
                <a:latin typeface="MS Reference Sans Serif" pitchFamily="34" charset="0"/>
              </a:rPr>
              <a:t>√ </a:t>
            </a:r>
            <a:r>
              <a:rPr lang="en-US" altLang="en-US" sz="1800" dirty="0" smtClean="0"/>
              <a:t>Report of Exam Findings</a:t>
            </a:r>
          </a:p>
        </p:txBody>
      </p:sp>
    </p:spTree>
    <p:extLst>
      <p:ext uri="{BB962C8B-B14F-4D97-AF65-F5344CB8AC3E}">
        <p14:creationId xmlns:p14="http://schemas.microsoft.com/office/powerpoint/2010/main" val="18117760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152400" y="1981200"/>
            <a:ext cx="9525000" cy="1431925"/>
          </a:xfrm>
        </p:spPr>
        <p:txBody>
          <a:bodyPr/>
          <a:lstStyle/>
          <a:p>
            <a:pPr algn="ctr" eaLnBrk="1" hangingPunct="1"/>
            <a:r>
              <a:rPr lang="en-US" altLang="en-US" sz="4000" i="1" dirty="0" smtClean="0">
                <a:solidFill>
                  <a:srgbClr val="FF0000"/>
                </a:solidFill>
              </a:rPr>
              <a:t>This Coupon is Valid One Week Only!</a:t>
            </a:r>
            <a:r>
              <a:rPr lang="en-US" altLang="en-US" sz="4000" dirty="0" smtClean="0"/>
              <a:t>  </a:t>
            </a:r>
            <a:br>
              <a:rPr lang="en-US" altLang="en-US" sz="4000" dirty="0" smtClean="0"/>
            </a:br>
            <a:r>
              <a:rPr lang="en-US" altLang="en-US" sz="3800" dirty="0" smtClean="0"/>
              <a:t>After that, the cost of the Evaluation is $125.00.</a:t>
            </a:r>
            <a:r>
              <a:rPr lang="en-US" altLang="en-US" sz="4000" dirty="0" smtClean="0"/>
              <a:t/>
            </a:r>
            <a:br>
              <a:rPr lang="en-US" altLang="en-US" sz="4000" dirty="0" smtClean="0"/>
            </a:br>
            <a:endParaRPr lang="en-US" altLang="en-US" sz="4000" dirty="0" smtClean="0"/>
          </a:p>
        </p:txBody>
      </p:sp>
      <p:sp>
        <p:nvSpPr>
          <p:cNvPr id="82947" name="Rectangle 3"/>
          <p:cNvSpPr>
            <a:spLocks noGrp="1" noChangeArrowheads="1"/>
          </p:cNvSpPr>
          <p:nvPr>
            <p:ph type="subTitle" idx="1"/>
          </p:nvPr>
        </p:nvSpPr>
        <p:spPr>
          <a:xfrm>
            <a:off x="304800" y="3047999"/>
            <a:ext cx="8610600" cy="3171825"/>
          </a:xfrm>
        </p:spPr>
        <p:txBody>
          <a:bodyPr rtlCol="0">
            <a:normAutofit fontScale="40000" lnSpcReduction="20000"/>
          </a:bodyPr>
          <a:lstStyle/>
          <a:p>
            <a:pPr algn="ctr" eaLnBrk="1" fontAlgn="auto" hangingPunct="1">
              <a:lnSpc>
                <a:spcPct val="120000"/>
              </a:lnSpc>
              <a:spcAft>
                <a:spcPts val="0"/>
              </a:spcAft>
              <a:buFont typeface="Arial" pitchFamily="34" charset="0"/>
              <a:buNone/>
              <a:defRPr/>
            </a:pPr>
            <a:r>
              <a:rPr lang="en-US" sz="5300" dirty="0" smtClean="0">
                <a:solidFill>
                  <a:schemeClr val="tx1"/>
                </a:solidFill>
              </a:rPr>
              <a:t>Those of you that would like to redeem this coupon </a:t>
            </a:r>
          </a:p>
          <a:p>
            <a:pPr algn="ctr" eaLnBrk="1" fontAlgn="auto" hangingPunct="1">
              <a:lnSpc>
                <a:spcPct val="120000"/>
              </a:lnSpc>
              <a:spcAft>
                <a:spcPts val="0"/>
              </a:spcAft>
              <a:buFont typeface="Arial" pitchFamily="34" charset="0"/>
              <a:buNone/>
              <a:defRPr/>
            </a:pPr>
            <a:r>
              <a:rPr lang="en-US" sz="5300" dirty="0" smtClean="0">
                <a:solidFill>
                  <a:schemeClr val="tx1"/>
                </a:solidFill>
              </a:rPr>
              <a:t>and schedule for your </a:t>
            </a:r>
          </a:p>
          <a:p>
            <a:pPr algn="ctr" eaLnBrk="1" fontAlgn="auto" hangingPunct="1">
              <a:lnSpc>
                <a:spcPct val="120000"/>
              </a:lnSpc>
              <a:spcAft>
                <a:spcPts val="0"/>
              </a:spcAft>
              <a:buFont typeface="Arial" pitchFamily="34" charset="0"/>
              <a:buNone/>
              <a:defRPr/>
            </a:pPr>
            <a:r>
              <a:rPr lang="en-US" sz="5300" dirty="0" smtClean="0">
                <a:solidFill>
                  <a:srgbClr val="FF0000"/>
                </a:solidFill>
              </a:rPr>
              <a:t>Free One-on-One </a:t>
            </a:r>
            <a:r>
              <a:rPr lang="en-US" sz="5300" b="1" dirty="0" smtClean="0">
                <a:solidFill>
                  <a:srgbClr val="FF0000"/>
                </a:solidFill>
              </a:rPr>
              <a:t>Weight Loss ASSESSMENT </a:t>
            </a:r>
          </a:p>
          <a:p>
            <a:pPr algn="ctr" eaLnBrk="1" fontAlgn="auto" hangingPunct="1">
              <a:lnSpc>
                <a:spcPct val="120000"/>
              </a:lnSpc>
              <a:spcAft>
                <a:spcPts val="0"/>
              </a:spcAft>
              <a:buFont typeface="Arial" pitchFamily="34" charset="0"/>
              <a:buNone/>
              <a:defRPr/>
            </a:pPr>
            <a:r>
              <a:rPr lang="en-US" sz="5300" dirty="0" smtClean="0">
                <a:solidFill>
                  <a:schemeClr val="tx1"/>
                </a:solidFill>
              </a:rPr>
              <a:t>please see one of our staff members now!</a:t>
            </a:r>
          </a:p>
          <a:p>
            <a:pPr algn="ctr" eaLnBrk="1" fontAlgn="auto" hangingPunct="1">
              <a:lnSpc>
                <a:spcPct val="120000"/>
              </a:lnSpc>
              <a:spcAft>
                <a:spcPts val="0"/>
              </a:spcAft>
              <a:buFont typeface="Arial" pitchFamily="34" charset="0"/>
              <a:buNone/>
              <a:defRPr/>
            </a:pPr>
            <a:endParaRPr lang="en-US" sz="4500" dirty="0" smtClean="0"/>
          </a:p>
          <a:p>
            <a:pPr algn="ctr" eaLnBrk="1" fontAlgn="auto" hangingPunct="1">
              <a:lnSpc>
                <a:spcPct val="120000"/>
              </a:lnSpc>
              <a:spcAft>
                <a:spcPts val="0"/>
              </a:spcAft>
              <a:buFont typeface="Arial" pitchFamily="34" charset="0"/>
              <a:buNone/>
              <a:defRPr/>
            </a:pPr>
            <a:r>
              <a:rPr lang="en-US" sz="8800" dirty="0" smtClean="0">
                <a:solidFill>
                  <a:schemeClr val="tx1"/>
                </a:solidFill>
              </a:rPr>
              <a:t>Thank you for attending!     </a:t>
            </a:r>
          </a:p>
          <a:p>
            <a:pPr eaLnBrk="1" fontAlgn="auto" hangingPunct="1">
              <a:lnSpc>
                <a:spcPct val="120000"/>
              </a:lnSpc>
              <a:spcAft>
                <a:spcPts val="0"/>
              </a:spcAft>
              <a:buFont typeface="Arial" pitchFamily="34" charset="0"/>
              <a:buNone/>
              <a:defRPr/>
            </a:pPr>
            <a:r>
              <a:rPr lang="en-US" sz="3600" dirty="0" smtClean="0"/>
              <a:t> </a:t>
            </a:r>
          </a:p>
        </p:txBody>
      </p:sp>
      <p:sp>
        <p:nvSpPr>
          <p:cNvPr id="2" name="AutoShape 2" descr="Image result for act n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47" y="4521563"/>
            <a:ext cx="1752053" cy="169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485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011613" y="2003425"/>
            <a:ext cx="644525"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a:solidFill>
              <a:srgbClr val="000000"/>
            </a:solidFill>
            <a:round/>
            <a:headEnd/>
            <a:tailEnd/>
          </a:ln>
        </p:spPr>
        <p:txBody>
          <a:bodyPr/>
          <a:lstStyle/>
          <a:p>
            <a:endParaRPr lang="en-US"/>
          </a:p>
        </p:txBody>
      </p:sp>
      <p:sp>
        <p:nvSpPr>
          <p:cNvPr id="7171" name="Freeform 3"/>
          <p:cNvSpPr>
            <a:spLocks/>
          </p:cNvSpPr>
          <p:nvPr/>
        </p:nvSpPr>
        <p:spPr bwMode="auto">
          <a:xfrm>
            <a:off x="3983038" y="2398713"/>
            <a:ext cx="682625"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AAC8F5"/>
          </a:solidFill>
          <a:ln w="12700">
            <a:solidFill>
              <a:srgbClr val="000000"/>
            </a:solidFill>
            <a:round/>
            <a:headEnd/>
            <a:tailEnd/>
          </a:ln>
        </p:spPr>
        <p:txBody>
          <a:bodyPr/>
          <a:lstStyle/>
          <a:p>
            <a:endParaRPr lang="en-US"/>
          </a:p>
        </p:txBody>
      </p:sp>
      <p:sp>
        <p:nvSpPr>
          <p:cNvPr id="7172" name="Freeform 4"/>
          <p:cNvSpPr>
            <a:spLocks/>
          </p:cNvSpPr>
          <p:nvPr/>
        </p:nvSpPr>
        <p:spPr bwMode="auto">
          <a:xfrm>
            <a:off x="3960813" y="2794000"/>
            <a:ext cx="806450"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a:solidFill>
              <a:srgbClr val="000000"/>
            </a:solidFill>
            <a:round/>
            <a:headEnd/>
            <a:tailEnd/>
          </a:ln>
        </p:spPr>
        <p:txBody>
          <a:bodyPr/>
          <a:lstStyle/>
          <a:p>
            <a:endParaRPr lang="en-US"/>
          </a:p>
        </p:txBody>
      </p:sp>
      <p:sp>
        <p:nvSpPr>
          <p:cNvPr id="7173" name="Freeform 5"/>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a:solidFill>
              <a:srgbClr val="000000"/>
            </a:solidFill>
            <a:round/>
            <a:headEnd/>
            <a:tailEnd/>
          </a:ln>
        </p:spPr>
        <p:txBody>
          <a:bodyPr/>
          <a:lstStyle/>
          <a:p>
            <a:endParaRPr lang="en-US"/>
          </a:p>
        </p:txBody>
      </p:sp>
      <p:sp>
        <p:nvSpPr>
          <p:cNvPr id="7174" name="Freeform 6"/>
          <p:cNvSpPr>
            <a:spLocks/>
          </p:cNvSpPr>
          <p:nvPr/>
        </p:nvSpPr>
        <p:spPr bwMode="auto">
          <a:xfrm>
            <a:off x="4019550" y="3590925"/>
            <a:ext cx="838200"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a:solidFill>
              <a:srgbClr val="000000"/>
            </a:solidFill>
            <a:round/>
            <a:headEnd/>
            <a:tailEnd/>
          </a:ln>
        </p:spPr>
        <p:txBody>
          <a:bodyPr/>
          <a:lstStyle/>
          <a:p>
            <a:endParaRPr lang="en-US"/>
          </a:p>
        </p:txBody>
      </p:sp>
      <p:sp>
        <p:nvSpPr>
          <p:cNvPr id="7175" name="Freeform 7"/>
          <p:cNvSpPr>
            <a:spLocks/>
          </p:cNvSpPr>
          <p:nvPr/>
        </p:nvSpPr>
        <p:spPr bwMode="auto">
          <a:xfrm>
            <a:off x="4651375" y="2740025"/>
            <a:ext cx="592138"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a:solidFill>
              <a:srgbClr val="000000"/>
            </a:solidFill>
            <a:round/>
            <a:headEnd/>
            <a:tailEnd/>
          </a:ln>
        </p:spPr>
        <p:txBody>
          <a:bodyPr/>
          <a:lstStyle/>
          <a:p>
            <a:endParaRPr lang="en-US"/>
          </a:p>
        </p:txBody>
      </p:sp>
      <p:sp>
        <p:nvSpPr>
          <p:cNvPr id="7176" name="Freeform 8"/>
          <p:cNvSpPr>
            <a:spLocks/>
          </p:cNvSpPr>
          <p:nvPr/>
        </p:nvSpPr>
        <p:spPr bwMode="auto">
          <a:xfrm>
            <a:off x="4730750" y="3127375"/>
            <a:ext cx="649288"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a:solidFill>
              <a:srgbClr val="000000"/>
            </a:solidFill>
            <a:round/>
            <a:headEnd/>
            <a:tailEnd/>
          </a:ln>
        </p:spPr>
        <p:txBody>
          <a:bodyPr/>
          <a:lstStyle/>
          <a:p>
            <a:endParaRPr lang="en-US"/>
          </a:p>
        </p:txBody>
      </p:sp>
      <p:sp>
        <p:nvSpPr>
          <p:cNvPr id="7177" name="Freeform 9"/>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a:solidFill>
              <a:srgbClr val="000000"/>
            </a:solidFill>
            <a:round/>
            <a:headEnd/>
            <a:tailEnd/>
          </a:ln>
        </p:spPr>
        <p:txBody>
          <a:bodyPr/>
          <a:lstStyle/>
          <a:p>
            <a:endParaRPr lang="en-US"/>
          </a:p>
        </p:txBody>
      </p:sp>
      <p:sp>
        <p:nvSpPr>
          <p:cNvPr id="7178" name="Freeform 10"/>
          <p:cNvSpPr>
            <a:spLocks/>
          </p:cNvSpPr>
          <p:nvPr/>
        </p:nvSpPr>
        <p:spPr bwMode="auto">
          <a:xfrm>
            <a:off x="5343525" y="3265488"/>
            <a:ext cx="719138"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a:solidFill>
              <a:srgbClr val="000000"/>
            </a:solidFill>
            <a:round/>
            <a:headEnd/>
            <a:tailEnd/>
          </a:ln>
        </p:spPr>
        <p:txBody>
          <a:bodyPr/>
          <a:lstStyle/>
          <a:p>
            <a:endParaRPr lang="en-US"/>
          </a:p>
        </p:txBody>
      </p:sp>
      <p:sp>
        <p:nvSpPr>
          <p:cNvPr id="7179" name="Freeform 11"/>
          <p:cNvSpPr>
            <a:spLocks/>
          </p:cNvSpPr>
          <p:nvPr/>
        </p:nvSpPr>
        <p:spPr bwMode="auto">
          <a:xfrm>
            <a:off x="5280025" y="3560763"/>
            <a:ext cx="801688"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a:solidFill>
              <a:srgbClr val="000000"/>
            </a:solidFill>
            <a:round/>
            <a:headEnd/>
            <a:tailEnd/>
          </a:ln>
        </p:spPr>
        <p:txBody>
          <a:bodyPr/>
          <a:lstStyle/>
          <a:p>
            <a:endParaRPr lang="en-US"/>
          </a:p>
        </p:txBody>
      </p:sp>
      <p:sp>
        <p:nvSpPr>
          <p:cNvPr id="7180" name="Freeform 12"/>
          <p:cNvSpPr>
            <a:spLocks/>
          </p:cNvSpPr>
          <p:nvPr/>
        </p:nvSpPr>
        <p:spPr bwMode="auto">
          <a:xfrm>
            <a:off x="5489575" y="3824288"/>
            <a:ext cx="374650"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AAC8F5"/>
          </a:solidFill>
          <a:ln w="12700">
            <a:solidFill>
              <a:srgbClr val="000000"/>
            </a:solidFill>
            <a:round/>
            <a:headEnd/>
            <a:tailEnd/>
          </a:ln>
        </p:spPr>
        <p:txBody>
          <a:bodyPr/>
          <a:lstStyle/>
          <a:p>
            <a:endParaRPr lang="en-US"/>
          </a:p>
        </p:txBody>
      </p:sp>
      <p:sp>
        <p:nvSpPr>
          <p:cNvPr id="7181" name="Freeform 13"/>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a:solidFill>
              <a:srgbClr val="000000"/>
            </a:solidFill>
            <a:round/>
            <a:headEnd/>
            <a:tailEnd/>
          </a:ln>
        </p:spPr>
        <p:txBody>
          <a:bodyPr/>
          <a:lstStyle/>
          <a:p>
            <a:endParaRPr lang="en-US"/>
          </a:p>
        </p:txBody>
      </p:sp>
      <p:sp>
        <p:nvSpPr>
          <p:cNvPr id="7182" name="Freeform 14"/>
          <p:cNvSpPr>
            <a:spLocks/>
          </p:cNvSpPr>
          <p:nvPr/>
        </p:nvSpPr>
        <p:spPr bwMode="auto">
          <a:xfrm>
            <a:off x="5843588"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a:solidFill>
              <a:srgbClr val="000000"/>
            </a:solidFill>
            <a:round/>
            <a:headEnd/>
            <a:tailEnd/>
          </a:ln>
        </p:spPr>
        <p:txBody>
          <a:bodyPr/>
          <a:lstStyle/>
          <a:p>
            <a:endParaRPr lang="en-US"/>
          </a:p>
        </p:txBody>
      </p:sp>
      <p:sp>
        <p:nvSpPr>
          <p:cNvPr id="7183" name="Freeform 15"/>
          <p:cNvSpPr>
            <a:spLocks/>
          </p:cNvSpPr>
          <p:nvPr/>
        </p:nvSpPr>
        <p:spPr bwMode="auto">
          <a:xfrm>
            <a:off x="5591175" y="4311650"/>
            <a:ext cx="8890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AAC8F5"/>
          </a:solidFill>
          <a:ln w="12700">
            <a:solidFill>
              <a:srgbClr val="000000"/>
            </a:solidFill>
            <a:round/>
            <a:headEnd/>
            <a:tailEnd/>
          </a:ln>
        </p:spPr>
        <p:txBody>
          <a:bodyPr/>
          <a:lstStyle/>
          <a:p>
            <a:endParaRPr lang="en-US"/>
          </a:p>
        </p:txBody>
      </p:sp>
      <p:sp>
        <p:nvSpPr>
          <p:cNvPr id="7184" name="Freeform 16"/>
          <p:cNvSpPr>
            <a:spLocks/>
          </p:cNvSpPr>
          <p:nvPr/>
        </p:nvSpPr>
        <p:spPr bwMode="auto">
          <a:xfrm>
            <a:off x="5988050" y="3009900"/>
            <a:ext cx="441325"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a:solidFill>
              <a:srgbClr val="000000"/>
            </a:solidFill>
            <a:round/>
            <a:headEnd/>
            <a:tailEnd/>
          </a:ln>
        </p:spPr>
        <p:txBody>
          <a:bodyPr/>
          <a:lstStyle/>
          <a:p>
            <a:endParaRPr lang="en-US"/>
          </a:p>
        </p:txBody>
      </p:sp>
      <p:sp>
        <p:nvSpPr>
          <p:cNvPr id="7185" name="Freeform 17"/>
          <p:cNvSpPr>
            <a:spLocks/>
          </p:cNvSpPr>
          <p:nvPr/>
        </p:nvSpPr>
        <p:spPr bwMode="auto">
          <a:xfrm>
            <a:off x="4845050" y="3660775"/>
            <a:ext cx="484188"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a:solidFill>
              <a:srgbClr val="000000"/>
            </a:solidFill>
            <a:round/>
            <a:headEnd/>
            <a:tailEnd/>
          </a:ln>
        </p:spPr>
        <p:txBody>
          <a:bodyPr/>
          <a:lstStyle/>
          <a:p>
            <a:endParaRPr lang="en-US"/>
          </a:p>
        </p:txBody>
      </p:sp>
      <p:sp>
        <p:nvSpPr>
          <p:cNvPr id="7186" name="Freeform 18"/>
          <p:cNvSpPr>
            <a:spLocks/>
          </p:cNvSpPr>
          <p:nvPr/>
        </p:nvSpPr>
        <p:spPr bwMode="auto">
          <a:xfrm>
            <a:off x="2103438"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a:solidFill>
              <a:srgbClr val="000000"/>
            </a:solidFill>
            <a:round/>
            <a:headEnd/>
            <a:tailEnd/>
          </a:ln>
        </p:spPr>
        <p:txBody>
          <a:bodyPr/>
          <a:lstStyle/>
          <a:p>
            <a:endParaRPr lang="en-US"/>
          </a:p>
        </p:txBody>
      </p:sp>
      <p:sp>
        <p:nvSpPr>
          <p:cNvPr id="7187" name="Freeform 19"/>
          <p:cNvSpPr>
            <a:spLocks/>
          </p:cNvSpPr>
          <p:nvPr/>
        </p:nvSpPr>
        <p:spPr bwMode="auto">
          <a:xfrm>
            <a:off x="3324225" y="2452688"/>
            <a:ext cx="682625"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a:solidFill>
              <a:srgbClr val="000000"/>
            </a:solidFill>
            <a:round/>
            <a:headEnd/>
            <a:tailEnd/>
          </a:ln>
        </p:spPr>
        <p:txBody>
          <a:bodyPr/>
          <a:lstStyle/>
          <a:p>
            <a:endParaRPr lang="en-US"/>
          </a:p>
        </p:txBody>
      </p:sp>
      <p:sp>
        <p:nvSpPr>
          <p:cNvPr id="7188" name="Freeform 20"/>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chemeClr val="bg1"/>
          </a:solidFill>
          <a:ln w="12700">
            <a:solidFill>
              <a:srgbClr val="000000"/>
            </a:solidFill>
            <a:round/>
            <a:headEnd/>
            <a:tailEnd/>
          </a:ln>
        </p:spPr>
        <p:txBody>
          <a:bodyPr/>
          <a:lstStyle/>
          <a:p>
            <a:endParaRPr lang="en-US"/>
          </a:p>
        </p:txBody>
      </p:sp>
      <p:sp>
        <p:nvSpPr>
          <p:cNvPr id="7189" name="Freeform 21"/>
          <p:cNvSpPr>
            <a:spLocks/>
          </p:cNvSpPr>
          <p:nvPr/>
        </p:nvSpPr>
        <p:spPr bwMode="auto">
          <a:xfrm>
            <a:off x="3341688" y="3521075"/>
            <a:ext cx="684212"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a:solidFill>
              <a:srgbClr val="000000"/>
            </a:solidFill>
            <a:round/>
            <a:headEnd/>
            <a:tailEnd/>
          </a:ln>
        </p:spPr>
        <p:txBody>
          <a:bodyPr/>
          <a:lstStyle/>
          <a:p>
            <a:endParaRPr lang="en-US"/>
          </a:p>
        </p:txBody>
      </p:sp>
      <p:sp>
        <p:nvSpPr>
          <p:cNvPr id="7190" name="Freeform 22"/>
          <p:cNvSpPr>
            <a:spLocks/>
          </p:cNvSpPr>
          <p:nvPr/>
        </p:nvSpPr>
        <p:spPr bwMode="auto">
          <a:xfrm>
            <a:off x="3600450" y="3660775"/>
            <a:ext cx="1368425"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a:solidFill>
              <a:srgbClr val="000000"/>
            </a:solidFill>
            <a:round/>
            <a:headEnd/>
            <a:tailEnd/>
          </a:ln>
        </p:spPr>
        <p:txBody>
          <a:bodyPr/>
          <a:lstStyle/>
          <a:p>
            <a:endParaRPr lang="en-US"/>
          </a:p>
        </p:txBody>
      </p:sp>
      <p:sp>
        <p:nvSpPr>
          <p:cNvPr id="7191" name="Freeform 23"/>
          <p:cNvSpPr>
            <a:spLocks/>
          </p:cNvSpPr>
          <p:nvPr/>
        </p:nvSpPr>
        <p:spPr bwMode="auto">
          <a:xfrm>
            <a:off x="6169025"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a:solidFill>
              <a:srgbClr val="000000"/>
            </a:solidFill>
            <a:round/>
            <a:headEnd/>
            <a:tailEnd/>
          </a:ln>
        </p:spPr>
        <p:txBody>
          <a:bodyPr/>
          <a:lstStyle/>
          <a:p>
            <a:endParaRPr lang="en-US"/>
          </a:p>
        </p:txBody>
      </p:sp>
      <p:sp>
        <p:nvSpPr>
          <p:cNvPr id="7192" name="Freeform 24"/>
          <p:cNvSpPr>
            <a:spLocks/>
          </p:cNvSpPr>
          <p:nvPr/>
        </p:nvSpPr>
        <p:spPr bwMode="auto">
          <a:xfrm>
            <a:off x="6661150" y="2266950"/>
            <a:ext cx="165100"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chemeClr val="bg1"/>
          </a:solidFill>
          <a:ln w="12700">
            <a:solidFill>
              <a:srgbClr val="000000"/>
            </a:solidFill>
            <a:round/>
            <a:headEnd/>
            <a:tailEnd/>
          </a:ln>
        </p:spPr>
        <p:txBody>
          <a:bodyPr/>
          <a:lstStyle/>
          <a:p>
            <a:endParaRPr lang="en-US"/>
          </a:p>
        </p:txBody>
      </p:sp>
      <p:grpSp>
        <p:nvGrpSpPr>
          <p:cNvPr id="7193" name="Group 25"/>
          <p:cNvGrpSpPr>
            <a:grpSpLocks/>
          </p:cNvGrpSpPr>
          <p:nvPr/>
        </p:nvGrpSpPr>
        <p:grpSpPr bwMode="auto">
          <a:xfrm>
            <a:off x="1027113" y="3886200"/>
            <a:ext cx="1785937" cy="1390650"/>
            <a:chOff x="768" y="2832"/>
            <a:chExt cx="1203" cy="876"/>
          </a:xfrm>
        </p:grpSpPr>
        <p:sp>
          <p:nvSpPr>
            <p:cNvPr id="7237" name="Freeform 26"/>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a:solidFill>
                <a:srgbClr val="000000"/>
              </a:solidFill>
              <a:round/>
              <a:headEnd/>
              <a:tailEnd/>
            </a:ln>
          </p:spPr>
          <p:txBody>
            <a:bodyPr/>
            <a:lstStyle/>
            <a:p>
              <a:endParaRPr lang="en-US"/>
            </a:p>
          </p:txBody>
        </p:sp>
        <p:sp>
          <p:nvSpPr>
            <p:cNvPr id="7238" name="Freeform 27"/>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a:solidFill>
                <a:srgbClr val="000000"/>
              </a:solidFill>
              <a:round/>
              <a:headEnd/>
              <a:tailEnd/>
            </a:ln>
          </p:spPr>
          <p:txBody>
            <a:bodyPr/>
            <a:lstStyle/>
            <a:p>
              <a:endParaRPr lang="en-US"/>
            </a:p>
          </p:txBody>
        </p:sp>
        <p:sp>
          <p:nvSpPr>
            <p:cNvPr id="7239" name="Freeform 28"/>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a:solidFill>
                <a:srgbClr val="000000"/>
              </a:solidFill>
              <a:round/>
              <a:headEnd/>
              <a:tailEnd/>
            </a:ln>
          </p:spPr>
          <p:txBody>
            <a:bodyPr/>
            <a:lstStyle/>
            <a:p>
              <a:endParaRPr lang="en-US"/>
            </a:p>
          </p:txBody>
        </p:sp>
        <p:sp>
          <p:nvSpPr>
            <p:cNvPr id="7240" name="Freeform 29"/>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a:solidFill>
                <a:srgbClr val="000000"/>
              </a:solidFill>
              <a:round/>
              <a:headEnd/>
              <a:tailEnd/>
            </a:ln>
          </p:spPr>
          <p:txBody>
            <a:bodyPr/>
            <a:lstStyle/>
            <a:p>
              <a:endParaRPr lang="en-US"/>
            </a:p>
          </p:txBody>
        </p:sp>
        <p:sp>
          <p:nvSpPr>
            <p:cNvPr id="7241" name="Freeform 30"/>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a:solidFill>
                <a:srgbClr val="000000"/>
              </a:solidFill>
              <a:round/>
              <a:headEnd/>
              <a:tailEnd/>
            </a:ln>
          </p:spPr>
          <p:txBody>
            <a:bodyPr/>
            <a:lstStyle/>
            <a:p>
              <a:endParaRPr lang="en-US"/>
            </a:p>
          </p:txBody>
        </p:sp>
        <p:sp>
          <p:nvSpPr>
            <p:cNvPr id="7242" name="Freeform 31"/>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a:solidFill>
                <a:srgbClr val="000000"/>
              </a:solidFill>
              <a:round/>
              <a:headEnd/>
              <a:tailEnd/>
            </a:ln>
          </p:spPr>
          <p:txBody>
            <a:bodyPr/>
            <a:lstStyle/>
            <a:p>
              <a:endParaRPr lang="en-US"/>
            </a:p>
          </p:txBody>
        </p:sp>
        <p:sp>
          <p:nvSpPr>
            <p:cNvPr id="7243" name="Freeform 32"/>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a:solidFill>
                <a:srgbClr val="000000"/>
              </a:solidFill>
              <a:round/>
              <a:headEnd/>
              <a:tailEnd/>
            </a:ln>
          </p:spPr>
          <p:txBody>
            <a:bodyPr/>
            <a:lstStyle/>
            <a:p>
              <a:endParaRPr lang="en-US"/>
            </a:p>
          </p:txBody>
        </p:sp>
        <p:sp>
          <p:nvSpPr>
            <p:cNvPr id="7244" name="Freeform 33"/>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a:solidFill>
                <a:srgbClr val="000000"/>
              </a:solidFill>
              <a:round/>
              <a:headEnd/>
              <a:tailEnd/>
            </a:ln>
          </p:spPr>
          <p:txBody>
            <a:bodyPr/>
            <a:lstStyle/>
            <a:p>
              <a:endParaRPr lang="en-US"/>
            </a:p>
          </p:txBody>
        </p:sp>
        <p:sp>
          <p:nvSpPr>
            <p:cNvPr id="7245" name="Freeform 34"/>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a:solidFill>
                <a:srgbClr val="000000"/>
              </a:solidFill>
              <a:round/>
              <a:headEnd/>
              <a:tailEnd/>
            </a:ln>
          </p:spPr>
          <p:txBody>
            <a:bodyPr/>
            <a:lstStyle/>
            <a:p>
              <a:endParaRPr lang="en-US"/>
            </a:p>
          </p:txBody>
        </p:sp>
        <p:sp>
          <p:nvSpPr>
            <p:cNvPr id="7246" name="Freeform 35"/>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a:solidFill>
                <a:srgbClr val="000000"/>
              </a:solidFill>
              <a:round/>
              <a:headEnd/>
              <a:tailEnd/>
            </a:ln>
          </p:spPr>
          <p:txBody>
            <a:bodyPr/>
            <a:lstStyle/>
            <a:p>
              <a:endParaRPr lang="en-US"/>
            </a:p>
          </p:txBody>
        </p:sp>
        <p:sp>
          <p:nvSpPr>
            <p:cNvPr id="7247" name="Freeform 36"/>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a:solidFill>
                <a:srgbClr val="000000"/>
              </a:solidFill>
              <a:round/>
              <a:headEnd/>
              <a:tailEnd/>
            </a:ln>
          </p:spPr>
          <p:txBody>
            <a:bodyPr/>
            <a:lstStyle/>
            <a:p>
              <a:endParaRPr lang="en-US"/>
            </a:p>
          </p:txBody>
        </p:sp>
        <p:sp>
          <p:nvSpPr>
            <p:cNvPr id="7248" name="Freeform 37"/>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a:solidFill>
                <a:srgbClr val="000000"/>
              </a:solidFill>
              <a:round/>
              <a:headEnd/>
              <a:tailEnd/>
            </a:ln>
          </p:spPr>
          <p:txBody>
            <a:bodyPr/>
            <a:lstStyle/>
            <a:p>
              <a:endParaRPr lang="en-US"/>
            </a:p>
          </p:txBody>
        </p:sp>
        <p:sp>
          <p:nvSpPr>
            <p:cNvPr id="7249" name="Freeform 38"/>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a:solidFill>
                <a:srgbClr val="000000"/>
              </a:solidFill>
              <a:round/>
              <a:headEnd/>
              <a:tailEnd/>
            </a:ln>
          </p:spPr>
          <p:txBody>
            <a:bodyPr/>
            <a:lstStyle/>
            <a:p>
              <a:endParaRPr lang="en-US"/>
            </a:p>
          </p:txBody>
        </p:sp>
        <p:sp>
          <p:nvSpPr>
            <p:cNvPr id="7250" name="Freeform 39"/>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a:solidFill>
                <a:srgbClr val="000000"/>
              </a:solidFill>
              <a:round/>
              <a:headEnd/>
              <a:tailEnd/>
            </a:ln>
          </p:spPr>
          <p:txBody>
            <a:bodyPr/>
            <a:lstStyle/>
            <a:p>
              <a:endParaRPr lang="en-US"/>
            </a:p>
          </p:txBody>
        </p:sp>
        <p:sp>
          <p:nvSpPr>
            <p:cNvPr id="7251" name="Freeform 40"/>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a:solidFill>
                <a:srgbClr val="000000"/>
              </a:solidFill>
              <a:round/>
              <a:headEnd/>
              <a:tailEnd/>
            </a:ln>
          </p:spPr>
          <p:txBody>
            <a:bodyPr/>
            <a:lstStyle/>
            <a:p>
              <a:endParaRPr lang="en-US"/>
            </a:p>
          </p:txBody>
        </p:sp>
      </p:grpSp>
      <p:sp>
        <p:nvSpPr>
          <p:cNvPr id="7194" name="Freeform 41"/>
          <p:cNvSpPr>
            <a:spLocks/>
          </p:cNvSpPr>
          <p:nvPr/>
        </p:nvSpPr>
        <p:spPr bwMode="auto">
          <a:xfrm>
            <a:off x="2955925" y="2794000"/>
            <a:ext cx="552450"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a:solidFill>
              <a:srgbClr val="000000"/>
            </a:solidFill>
            <a:round/>
            <a:headEnd/>
            <a:tailEnd/>
          </a:ln>
        </p:spPr>
        <p:txBody>
          <a:bodyPr/>
          <a:lstStyle/>
          <a:p>
            <a:endParaRPr lang="en-US"/>
          </a:p>
        </p:txBody>
      </p:sp>
      <p:sp>
        <p:nvSpPr>
          <p:cNvPr id="7195" name="Freeform 42"/>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6987EB"/>
          </a:solidFill>
          <a:ln w="12700">
            <a:solidFill>
              <a:srgbClr val="000000"/>
            </a:solidFill>
            <a:round/>
            <a:headEnd/>
            <a:tailEnd/>
          </a:ln>
        </p:spPr>
        <p:txBody>
          <a:bodyPr/>
          <a:lstStyle/>
          <a:p>
            <a:endParaRPr lang="en-US"/>
          </a:p>
        </p:txBody>
      </p:sp>
      <p:sp>
        <p:nvSpPr>
          <p:cNvPr id="7196" name="Freeform 43"/>
          <p:cNvSpPr>
            <a:spLocks/>
          </p:cNvSpPr>
          <p:nvPr/>
        </p:nvSpPr>
        <p:spPr bwMode="auto">
          <a:xfrm>
            <a:off x="2168525" y="2035175"/>
            <a:ext cx="782638"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a:solidFill>
              <a:srgbClr val="000000"/>
            </a:solidFill>
            <a:round/>
            <a:headEnd/>
            <a:tailEnd/>
          </a:ln>
        </p:spPr>
        <p:txBody>
          <a:bodyPr/>
          <a:lstStyle/>
          <a:p>
            <a:endParaRPr lang="en-US"/>
          </a:p>
        </p:txBody>
      </p:sp>
      <p:sp>
        <p:nvSpPr>
          <p:cNvPr id="7197" name="Freeform 44"/>
          <p:cNvSpPr>
            <a:spLocks/>
          </p:cNvSpPr>
          <p:nvPr/>
        </p:nvSpPr>
        <p:spPr bwMode="auto">
          <a:xfrm>
            <a:off x="2805113" y="1833563"/>
            <a:ext cx="585787"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AAC8F5"/>
          </a:solidFill>
          <a:ln w="12700">
            <a:solidFill>
              <a:srgbClr val="000000"/>
            </a:solidFill>
            <a:round/>
            <a:headEnd/>
            <a:tailEnd/>
          </a:ln>
        </p:spPr>
        <p:txBody>
          <a:bodyPr/>
          <a:lstStyle/>
          <a:p>
            <a:endParaRPr lang="en-US"/>
          </a:p>
        </p:txBody>
      </p:sp>
      <p:sp>
        <p:nvSpPr>
          <p:cNvPr id="7198" name="Freeform 45"/>
          <p:cNvSpPr>
            <a:spLocks/>
          </p:cNvSpPr>
          <p:nvPr/>
        </p:nvSpPr>
        <p:spPr bwMode="auto">
          <a:xfrm>
            <a:off x="3051175"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a:solidFill>
              <a:srgbClr val="000000"/>
            </a:solidFill>
            <a:round/>
            <a:headEnd/>
            <a:tailEnd/>
          </a:ln>
        </p:spPr>
        <p:txBody>
          <a:bodyPr/>
          <a:lstStyle/>
          <a:p>
            <a:endParaRPr lang="en-US"/>
          </a:p>
        </p:txBody>
      </p:sp>
      <p:sp>
        <p:nvSpPr>
          <p:cNvPr id="7199" name="Freeform 46"/>
          <p:cNvSpPr>
            <a:spLocks/>
          </p:cNvSpPr>
          <p:nvPr/>
        </p:nvSpPr>
        <p:spPr bwMode="auto">
          <a:xfrm>
            <a:off x="2451100" y="2662238"/>
            <a:ext cx="620713"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a:solidFill>
              <a:srgbClr val="000000"/>
            </a:solidFill>
            <a:round/>
            <a:headEnd/>
            <a:tailEnd/>
          </a:ln>
        </p:spPr>
        <p:txBody>
          <a:bodyPr/>
          <a:lstStyle/>
          <a:p>
            <a:endParaRPr lang="en-US"/>
          </a:p>
        </p:txBody>
      </p:sp>
      <p:sp>
        <p:nvSpPr>
          <p:cNvPr id="7200" name="Freeform 47"/>
          <p:cNvSpPr>
            <a:spLocks/>
          </p:cNvSpPr>
          <p:nvPr/>
        </p:nvSpPr>
        <p:spPr bwMode="auto">
          <a:xfrm>
            <a:off x="2774950" y="3444875"/>
            <a:ext cx="660400"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AAC8F5"/>
          </a:solidFill>
          <a:ln w="12700">
            <a:solidFill>
              <a:srgbClr val="000000"/>
            </a:solidFill>
            <a:round/>
            <a:headEnd/>
            <a:tailEnd/>
          </a:ln>
        </p:spPr>
        <p:txBody>
          <a:bodyPr/>
          <a:lstStyle/>
          <a:p>
            <a:endParaRPr lang="en-US"/>
          </a:p>
        </p:txBody>
      </p:sp>
      <p:sp>
        <p:nvSpPr>
          <p:cNvPr id="7201" name="Freeform 48"/>
          <p:cNvSpPr>
            <a:spLocks/>
          </p:cNvSpPr>
          <p:nvPr/>
        </p:nvSpPr>
        <p:spPr bwMode="auto">
          <a:xfrm>
            <a:off x="4606925" y="1981200"/>
            <a:ext cx="642938"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6987EB"/>
          </a:solidFill>
          <a:ln w="12700">
            <a:solidFill>
              <a:srgbClr val="000000"/>
            </a:solidFill>
            <a:round/>
            <a:headEnd/>
            <a:tailEnd/>
          </a:ln>
        </p:spPr>
        <p:txBody>
          <a:bodyPr/>
          <a:lstStyle/>
          <a:p>
            <a:endParaRPr lang="en-US"/>
          </a:p>
        </p:txBody>
      </p:sp>
      <p:sp>
        <p:nvSpPr>
          <p:cNvPr id="7202" name="Freeform 49"/>
          <p:cNvSpPr>
            <a:spLocks/>
          </p:cNvSpPr>
          <p:nvPr/>
        </p:nvSpPr>
        <p:spPr bwMode="auto">
          <a:xfrm>
            <a:off x="4902200" y="4133850"/>
            <a:ext cx="557213"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chemeClr val="bg1"/>
          </a:solidFill>
          <a:ln w="12700">
            <a:solidFill>
              <a:srgbClr val="000000"/>
            </a:solidFill>
            <a:round/>
            <a:headEnd/>
            <a:tailEnd/>
          </a:ln>
        </p:spPr>
        <p:txBody>
          <a:bodyPr/>
          <a:lstStyle/>
          <a:p>
            <a:endParaRPr lang="en-US"/>
          </a:p>
        </p:txBody>
      </p:sp>
      <p:sp>
        <p:nvSpPr>
          <p:cNvPr id="7203" name="Freeform 50"/>
          <p:cNvSpPr>
            <a:spLocks/>
          </p:cNvSpPr>
          <p:nvPr/>
        </p:nvSpPr>
        <p:spPr bwMode="auto">
          <a:xfrm>
            <a:off x="5126038" y="2855913"/>
            <a:ext cx="392112"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a:solidFill>
              <a:srgbClr val="000000"/>
            </a:solidFill>
            <a:round/>
            <a:headEnd/>
            <a:tailEnd/>
          </a:ln>
        </p:spPr>
        <p:txBody>
          <a:bodyPr/>
          <a:lstStyle/>
          <a:p>
            <a:endParaRPr lang="en-US"/>
          </a:p>
        </p:txBody>
      </p:sp>
      <p:grpSp>
        <p:nvGrpSpPr>
          <p:cNvPr id="7204" name="Group 51"/>
          <p:cNvGrpSpPr>
            <a:grpSpLocks/>
          </p:cNvGrpSpPr>
          <p:nvPr/>
        </p:nvGrpSpPr>
        <p:grpSpPr bwMode="auto">
          <a:xfrm>
            <a:off x="5176838" y="2197100"/>
            <a:ext cx="738187" cy="742950"/>
            <a:chOff x="3562" y="1636"/>
            <a:chExt cx="497" cy="468"/>
          </a:xfrm>
        </p:grpSpPr>
        <p:sp>
          <p:nvSpPr>
            <p:cNvPr id="7235" name="Freeform 52"/>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6987EB"/>
            </a:solidFill>
            <a:ln w="12700">
              <a:solidFill>
                <a:srgbClr val="000000"/>
              </a:solidFill>
              <a:round/>
              <a:headEnd/>
              <a:tailEnd/>
            </a:ln>
          </p:spPr>
          <p:txBody>
            <a:bodyPr/>
            <a:lstStyle/>
            <a:p>
              <a:endParaRPr lang="en-US"/>
            </a:p>
          </p:txBody>
        </p:sp>
        <p:sp>
          <p:nvSpPr>
            <p:cNvPr id="7236" name="Freeform 53"/>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6987EB"/>
            </a:solidFill>
            <a:ln w="12700">
              <a:solidFill>
                <a:srgbClr val="000000"/>
              </a:solidFill>
              <a:round/>
              <a:headEnd/>
              <a:tailEnd/>
            </a:ln>
          </p:spPr>
          <p:txBody>
            <a:bodyPr/>
            <a:lstStyle/>
            <a:p>
              <a:endParaRPr lang="en-US"/>
            </a:p>
          </p:txBody>
        </p:sp>
      </p:grpSp>
      <p:sp>
        <p:nvSpPr>
          <p:cNvPr id="7205" name="Freeform 54"/>
          <p:cNvSpPr>
            <a:spLocks/>
          </p:cNvSpPr>
          <p:nvPr/>
        </p:nvSpPr>
        <p:spPr bwMode="auto">
          <a:xfrm>
            <a:off x="5473700" y="2917825"/>
            <a:ext cx="290513"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a:solidFill>
              <a:srgbClr val="000000"/>
            </a:solidFill>
            <a:round/>
            <a:headEnd/>
            <a:tailEnd/>
          </a:ln>
        </p:spPr>
        <p:txBody>
          <a:bodyPr/>
          <a:lstStyle/>
          <a:p>
            <a:endParaRPr lang="en-US"/>
          </a:p>
        </p:txBody>
      </p:sp>
      <p:sp>
        <p:nvSpPr>
          <p:cNvPr id="7206" name="Freeform 55"/>
          <p:cNvSpPr>
            <a:spLocks/>
          </p:cNvSpPr>
          <p:nvPr/>
        </p:nvSpPr>
        <p:spPr bwMode="auto">
          <a:xfrm>
            <a:off x="5172075" y="3846513"/>
            <a:ext cx="338138"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chemeClr val="bg1"/>
          </a:solidFill>
          <a:ln w="12700">
            <a:solidFill>
              <a:srgbClr val="000000"/>
            </a:solidFill>
            <a:round/>
            <a:headEnd/>
            <a:tailEnd/>
          </a:ln>
        </p:spPr>
        <p:txBody>
          <a:bodyPr/>
          <a:lstStyle/>
          <a:p>
            <a:endParaRPr lang="en-US"/>
          </a:p>
        </p:txBody>
      </p:sp>
      <p:sp>
        <p:nvSpPr>
          <p:cNvPr id="7207" name="Freeform 56"/>
          <p:cNvSpPr>
            <a:spLocks/>
          </p:cNvSpPr>
          <p:nvPr/>
        </p:nvSpPr>
        <p:spPr bwMode="auto">
          <a:xfrm>
            <a:off x="6111875" y="2732088"/>
            <a:ext cx="569913"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a:solidFill>
              <a:srgbClr val="000000"/>
            </a:solidFill>
            <a:round/>
            <a:headEnd/>
            <a:tailEnd/>
          </a:ln>
        </p:spPr>
        <p:txBody>
          <a:bodyPr/>
          <a:lstStyle/>
          <a:p>
            <a:endParaRPr lang="en-US"/>
          </a:p>
        </p:txBody>
      </p:sp>
      <p:sp>
        <p:nvSpPr>
          <p:cNvPr id="7208" name="Freeform 57"/>
          <p:cNvSpPr>
            <a:spLocks/>
          </p:cNvSpPr>
          <p:nvPr/>
        </p:nvSpPr>
        <p:spPr bwMode="auto">
          <a:xfrm>
            <a:off x="5922963" y="3127375"/>
            <a:ext cx="738187"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6987EB"/>
          </a:solidFill>
          <a:ln w="12700">
            <a:solidFill>
              <a:srgbClr val="000000"/>
            </a:solidFill>
            <a:round/>
            <a:headEnd/>
            <a:tailEnd/>
          </a:ln>
        </p:spPr>
        <p:txBody>
          <a:bodyPr/>
          <a:lstStyle/>
          <a:p>
            <a:endParaRPr lang="en-US"/>
          </a:p>
        </p:txBody>
      </p:sp>
      <p:sp>
        <p:nvSpPr>
          <p:cNvPr id="7209" name="Freeform 58"/>
          <p:cNvSpPr>
            <a:spLocks/>
          </p:cNvSpPr>
          <p:nvPr/>
        </p:nvSpPr>
        <p:spPr bwMode="auto">
          <a:xfrm>
            <a:off x="5973763" y="3730625"/>
            <a:ext cx="496887"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a:solidFill>
              <a:srgbClr val="000000"/>
            </a:solidFill>
            <a:round/>
            <a:headEnd/>
            <a:tailEnd/>
          </a:ln>
        </p:spPr>
        <p:txBody>
          <a:bodyPr/>
          <a:lstStyle/>
          <a:p>
            <a:endParaRPr lang="en-US"/>
          </a:p>
        </p:txBody>
      </p:sp>
      <p:sp>
        <p:nvSpPr>
          <p:cNvPr id="7210" name="Freeform 59"/>
          <p:cNvSpPr>
            <a:spLocks/>
          </p:cNvSpPr>
          <p:nvPr/>
        </p:nvSpPr>
        <p:spPr bwMode="auto">
          <a:xfrm>
            <a:off x="5748338" y="3784600"/>
            <a:ext cx="530225"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AAC8F5"/>
          </a:solidFill>
          <a:ln w="12700">
            <a:solidFill>
              <a:srgbClr val="000000"/>
            </a:solidFill>
            <a:round/>
            <a:headEnd/>
            <a:tailEnd/>
          </a:ln>
        </p:spPr>
        <p:txBody>
          <a:bodyPr/>
          <a:lstStyle/>
          <a:p>
            <a:endParaRPr lang="en-US"/>
          </a:p>
        </p:txBody>
      </p:sp>
      <p:sp>
        <p:nvSpPr>
          <p:cNvPr id="7211" name="Freeform 60"/>
          <p:cNvSpPr>
            <a:spLocks/>
          </p:cNvSpPr>
          <p:nvPr/>
        </p:nvSpPr>
        <p:spPr bwMode="auto">
          <a:xfrm>
            <a:off x="6246813" y="3041650"/>
            <a:ext cx="449262"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AAC8F5"/>
          </a:solidFill>
          <a:ln w="12700">
            <a:solidFill>
              <a:srgbClr val="000000"/>
            </a:solidFill>
            <a:round/>
            <a:headEnd/>
            <a:tailEnd/>
          </a:ln>
        </p:spPr>
        <p:txBody>
          <a:bodyPr/>
          <a:lstStyle/>
          <a:p>
            <a:endParaRPr lang="en-US"/>
          </a:p>
        </p:txBody>
      </p:sp>
      <p:sp>
        <p:nvSpPr>
          <p:cNvPr id="7212" name="Freeform 61"/>
          <p:cNvSpPr>
            <a:spLocks/>
          </p:cNvSpPr>
          <p:nvPr/>
        </p:nvSpPr>
        <p:spPr bwMode="auto">
          <a:xfrm>
            <a:off x="6588125"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chemeClr val="bg1"/>
          </a:solidFill>
          <a:ln w="12700">
            <a:solidFill>
              <a:srgbClr val="000000"/>
            </a:solidFill>
            <a:round/>
            <a:headEnd/>
            <a:tailEnd/>
          </a:ln>
        </p:spPr>
        <p:txBody>
          <a:bodyPr/>
          <a:lstStyle/>
          <a:p>
            <a:endParaRPr lang="en-US"/>
          </a:p>
        </p:txBody>
      </p:sp>
      <p:sp>
        <p:nvSpPr>
          <p:cNvPr id="7213" name="Freeform 62"/>
          <p:cNvSpPr>
            <a:spLocks/>
          </p:cNvSpPr>
          <p:nvPr/>
        </p:nvSpPr>
        <p:spPr bwMode="auto">
          <a:xfrm>
            <a:off x="6616700" y="2801938"/>
            <a:ext cx="138113"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a:solidFill>
              <a:srgbClr val="000000"/>
            </a:solidFill>
            <a:round/>
            <a:headEnd/>
            <a:tailEnd/>
          </a:ln>
        </p:spPr>
        <p:txBody>
          <a:bodyPr/>
          <a:lstStyle/>
          <a:p>
            <a:endParaRPr lang="en-US"/>
          </a:p>
        </p:txBody>
      </p:sp>
      <p:sp>
        <p:nvSpPr>
          <p:cNvPr id="7214" name="Freeform 63"/>
          <p:cNvSpPr>
            <a:spLocks/>
          </p:cNvSpPr>
          <p:nvPr/>
        </p:nvSpPr>
        <p:spPr bwMode="auto">
          <a:xfrm>
            <a:off x="6738938" y="2654300"/>
            <a:ext cx="166687"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AAC8F5"/>
          </a:solidFill>
          <a:ln w="12700">
            <a:solidFill>
              <a:srgbClr val="000000"/>
            </a:solidFill>
            <a:round/>
            <a:headEnd/>
            <a:tailEnd/>
          </a:ln>
        </p:spPr>
        <p:txBody>
          <a:bodyPr/>
          <a:lstStyle/>
          <a:p>
            <a:endParaRPr lang="en-US"/>
          </a:p>
        </p:txBody>
      </p:sp>
      <p:sp>
        <p:nvSpPr>
          <p:cNvPr id="7215" name="Freeform 64"/>
          <p:cNvSpPr>
            <a:spLocks/>
          </p:cNvSpPr>
          <p:nvPr/>
        </p:nvSpPr>
        <p:spPr bwMode="auto">
          <a:xfrm>
            <a:off x="6732588"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a:solidFill>
              <a:srgbClr val="000000"/>
            </a:solidFill>
            <a:round/>
            <a:headEnd/>
            <a:tailEnd/>
          </a:ln>
        </p:spPr>
        <p:txBody>
          <a:bodyPr/>
          <a:lstStyle/>
          <a:p>
            <a:endParaRPr lang="en-US"/>
          </a:p>
        </p:txBody>
      </p:sp>
      <p:sp>
        <p:nvSpPr>
          <p:cNvPr id="7216" name="Freeform 65"/>
          <p:cNvSpPr>
            <a:spLocks/>
          </p:cNvSpPr>
          <p:nvPr/>
        </p:nvSpPr>
        <p:spPr bwMode="auto">
          <a:xfrm>
            <a:off x="6884988"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AAC8F5"/>
          </a:solidFill>
          <a:ln w="12700">
            <a:solidFill>
              <a:srgbClr val="000000"/>
            </a:solidFill>
            <a:round/>
            <a:headEnd/>
            <a:tailEnd/>
          </a:ln>
        </p:spPr>
        <p:txBody>
          <a:bodyPr/>
          <a:lstStyle/>
          <a:p>
            <a:endParaRPr lang="en-US"/>
          </a:p>
        </p:txBody>
      </p:sp>
      <p:sp>
        <p:nvSpPr>
          <p:cNvPr id="7217" name="Freeform 66"/>
          <p:cNvSpPr>
            <a:spLocks/>
          </p:cNvSpPr>
          <p:nvPr/>
        </p:nvSpPr>
        <p:spPr bwMode="auto">
          <a:xfrm>
            <a:off x="6789738"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AAC8F5"/>
          </a:solidFill>
          <a:ln w="12700">
            <a:solidFill>
              <a:srgbClr val="000000"/>
            </a:solidFill>
            <a:round/>
            <a:headEnd/>
            <a:tailEnd/>
          </a:ln>
        </p:spPr>
        <p:txBody>
          <a:bodyPr/>
          <a:lstStyle/>
          <a:p>
            <a:endParaRPr lang="en-US"/>
          </a:p>
        </p:txBody>
      </p:sp>
      <p:sp>
        <p:nvSpPr>
          <p:cNvPr id="7218" name="Freeform 67"/>
          <p:cNvSpPr>
            <a:spLocks/>
          </p:cNvSpPr>
          <p:nvPr/>
        </p:nvSpPr>
        <p:spPr bwMode="auto">
          <a:xfrm>
            <a:off x="6840538" y="1887538"/>
            <a:ext cx="35401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AAC8F5"/>
          </a:solidFill>
          <a:ln w="12700">
            <a:solidFill>
              <a:srgbClr val="000000"/>
            </a:solidFill>
            <a:round/>
            <a:headEnd/>
            <a:tailEnd/>
          </a:ln>
        </p:spPr>
        <p:txBody>
          <a:bodyPr/>
          <a:lstStyle/>
          <a:p>
            <a:endParaRPr lang="en-US"/>
          </a:p>
        </p:txBody>
      </p:sp>
      <p:grpSp>
        <p:nvGrpSpPr>
          <p:cNvPr id="7219" name="Group 68"/>
          <p:cNvGrpSpPr>
            <a:grpSpLocks/>
          </p:cNvGrpSpPr>
          <p:nvPr/>
        </p:nvGrpSpPr>
        <p:grpSpPr bwMode="auto">
          <a:xfrm>
            <a:off x="2876550" y="4635500"/>
            <a:ext cx="858838" cy="588963"/>
            <a:chOff x="1991" y="3321"/>
            <a:chExt cx="361" cy="231"/>
          </a:xfrm>
        </p:grpSpPr>
        <p:sp>
          <p:nvSpPr>
            <p:cNvPr id="7227" name="Freeform 69"/>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AAC8F5"/>
            </a:solidFill>
            <a:ln w="12700">
              <a:solidFill>
                <a:schemeClr val="tx1"/>
              </a:solidFill>
              <a:round/>
              <a:headEnd/>
              <a:tailEnd/>
            </a:ln>
          </p:spPr>
          <p:txBody>
            <a:bodyPr/>
            <a:lstStyle/>
            <a:p>
              <a:endParaRPr lang="en-US"/>
            </a:p>
          </p:txBody>
        </p:sp>
        <p:sp>
          <p:nvSpPr>
            <p:cNvPr id="7228" name="Freeform 70"/>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AAC8F5"/>
            </a:solidFill>
            <a:ln w="12700">
              <a:solidFill>
                <a:schemeClr val="tx1"/>
              </a:solidFill>
              <a:round/>
              <a:headEnd/>
              <a:tailEnd/>
            </a:ln>
          </p:spPr>
          <p:txBody>
            <a:bodyPr/>
            <a:lstStyle/>
            <a:p>
              <a:endParaRPr lang="en-US"/>
            </a:p>
          </p:txBody>
        </p:sp>
        <p:sp>
          <p:nvSpPr>
            <p:cNvPr id="7229" name="Freeform 71"/>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AAC8F5"/>
            </a:solidFill>
            <a:ln w="12700">
              <a:solidFill>
                <a:schemeClr val="tx1"/>
              </a:solidFill>
              <a:round/>
              <a:headEnd/>
              <a:tailEnd/>
            </a:ln>
          </p:spPr>
          <p:txBody>
            <a:bodyPr/>
            <a:lstStyle/>
            <a:p>
              <a:endParaRPr lang="en-US"/>
            </a:p>
          </p:txBody>
        </p:sp>
        <p:sp>
          <p:nvSpPr>
            <p:cNvPr id="7230" name="Freeform 72"/>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AAC8F5"/>
            </a:solidFill>
            <a:ln w="12700">
              <a:solidFill>
                <a:schemeClr val="tx1"/>
              </a:solidFill>
              <a:round/>
              <a:headEnd/>
              <a:tailEnd/>
            </a:ln>
          </p:spPr>
          <p:txBody>
            <a:bodyPr/>
            <a:lstStyle/>
            <a:p>
              <a:endParaRPr lang="en-US"/>
            </a:p>
          </p:txBody>
        </p:sp>
        <p:sp>
          <p:nvSpPr>
            <p:cNvPr id="7231" name="Freeform 73"/>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AAC8F5"/>
            </a:solidFill>
            <a:ln w="12700">
              <a:solidFill>
                <a:schemeClr val="tx1"/>
              </a:solidFill>
              <a:round/>
              <a:headEnd/>
              <a:tailEnd/>
            </a:ln>
          </p:spPr>
          <p:txBody>
            <a:bodyPr/>
            <a:lstStyle/>
            <a:p>
              <a:endParaRPr lang="en-US"/>
            </a:p>
          </p:txBody>
        </p:sp>
        <p:sp>
          <p:nvSpPr>
            <p:cNvPr id="7232" name="Freeform 74"/>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AAC8F5"/>
            </a:solidFill>
            <a:ln w="12700">
              <a:solidFill>
                <a:schemeClr val="tx1"/>
              </a:solidFill>
              <a:round/>
              <a:headEnd/>
              <a:tailEnd/>
            </a:ln>
          </p:spPr>
          <p:txBody>
            <a:bodyPr/>
            <a:lstStyle/>
            <a:p>
              <a:endParaRPr lang="en-US"/>
            </a:p>
          </p:txBody>
        </p:sp>
        <p:sp>
          <p:nvSpPr>
            <p:cNvPr id="7233" name="Freeform 75"/>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AAC8F5"/>
            </a:solidFill>
            <a:ln w="12700">
              <a:solidFill>
                <a:schemeClr val="tx1"/>
              </a:solidFill>
              <a:round/>
              <a:headEnd/>
              <a:tailEnd/>
            </a:ln>
          </p:spPr>
          <p:txBody>
            <a:bodyPr/>
            <a:lstStyle/>
            <a:p>
              <a:endParaRPr lang="en-US"/>
            </a:p>
          </p:txBody>
        </p:sp>
        <p:sp>
          <p:nvSpPr>
            <p:cNvPr id="7234" name="Freeform 76"/>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AAC8F5"/>
            </a:solidFill>
            <a:ln w="12700">
              <a:solidFill>
                <a:schemeClr val="tx1"/>
              </a:solidFill>
              <a:round/>
              <a:headEnd/>
              <a:tailEnd/>
            </a:ln>
          </p:spPr>
          <p:txBody>
            <a:bodyPr/>
            <a:lstStyle/>
            <a:p>
              <a:endParaRPr lang="en-US"/>
            </a:p>
          </p:txBody>
        </p:sp>
      </p:grpSp>
      <p:sp>
        <p:nvSpPr>
          <p:cNvPr id="98381" name="Rectangle 77"/>
          <p:cNvSpPr>
            <a:spLocks noGrp="1" noChangeArrowheads="1"/>
          </p:cNvSpPr>
          <p:nvPr>
            <p:ph type="title" idx="4294967295"/>
          </p:nvPr>
        </p:nvSpPr>
        <p:spPr>
          <a:xfrm>
            <a:off x="273050" y="534550"/>
            <a:ext cx="9144000" cy="1143000"/>
          </a:xfrm>
        </p:spPr>
        <p:txBody>
          <a:bodyPr rtlCol="0">
            <a:normAutofit/>
          </a:bodyPr>
          <a:lstStyle/>
          <a:p>
            <a:pPr algn="ctr" eaLnBrk="1" fontAlgn="auto" hangingPunct="1">
              <a:spcAft>
                <a:spcPts val="0"/>
              </a:spcAft>
              <a:defRPr/>
            </a:pPr>
            <a:r>
              <a:rPr lang="en-US" sz="3000" dirty="0" smtClean="0"/>
              <a:t>Obesity Trends* Among U.S. Adults</a:t>
            </a:r>
            <a:br>
              <a:rPr lang="en-US" sz="3000" dirty="0" smtClean="0"/>
            </a:br>
            <a:r>
              <a:rPr lang="en-US" sz="3000" dirty="0" smtClean="0">
                <a:solidFill>
                  <a:srgbClr val="DE3021"/>
                </a:solidFill>
              </a:rPr>
              <a:t>BRFSS, 1989</a:t>
            </a:r>
          </a:p>
        </p:txBody>
      </p:sp>
      <p:sp>
        <p:nvSpPr>
          <p:cNvPr id="7221" name="Text Box 78"/>
          <p:cNvSpPr txBox="1">
            <a:spLocks noChangeArrowheads="1"/>
          </p:cNvSpPr>
          <p:nvPr/>
        </p:nvSpPr>
        <p:spPr bwMode="auto">
          <a:xfrm>
            <a:off x="2133859" y="1406909"/>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4” person)</a:t>
            </a:r>
          </a:p>
        </p:txBody>
      </p:sp>
      <p:sp>
        <p:nvSpPr>
          <p:cNvPr id="7222" name="Text Box 79"/>
          <p:cNvSpPr txBox="1">
            <a:spLocks noChangeArrowheads="1"/>
          </p:cNvSpPr>
          <p:nvPr/>
        </p:nvSpPr>
        <p:spPr bwMode="auto">
          <a:xfrm>
            <a:off x="654050" y="5894388"/>
            <a:ext cx="7251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No Data           &lt;10%          10%–14%</a:t>
            </a:r>
          </a:p>
        </p:txBody>
      </p:sp>
      <p:sp>
        <p:nvSpPr>
          <p:cNvPr id="7223"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7224" name="Rectangle 81"/>
          <p:cNvSpPr>
            <a:spLocks noChangeArrowheads="1"/>
          </p:cNvSpPr>
          <p:nvPr/>
        </p:nvSpPr>
        <p:spPr bwMode="auto">
          <a:xfrm>
            <a:off x="1349375" y="5953125"/>
            <a:ext cx="207963"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7225" name="Rectangle 82"/>
          <p:cNvSpPr>
            <a:spLocks noChangeArrowheads="1"/>
          </p:cNvSpPr>
          <p:nvPr/>
        </p:nvSpPr>
        <p:spPr bwMode="auto">
          <a:xfrm>
            <a:off x="2066925" y="5951538"/>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7226" name="Rectangle 83"/>
          <p:cNvSpPr>
            <a:spLocks noChangeArrowheads="1"/>
          </p:cNvSpPr>
          <p:nvPr/>
        </p:nvSpPr>
        <p:spPr bwMode="auto">
          <a:xfrm>
            <a:off x="395288" y="5715000"/>
            <a:ext cx="3567112" cy="528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326935164"/>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2"/>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a:solidFill>
              <a:schemeClr val="tx1"/>
            </a:solidFill>
            <a:round/>
            <a:headEnd/>
            <a:tailEnd/>
          </a:ln>
        </p:spPr>
        <p:txBody>
          <a:bodyPr/>
          <a:lstStyle/>
          <a:p>
            <a:endParaRPr lang="en-US"/>
          </a:p>
        </p:txBody>
      </p:sp>
      <p:sp>
        <p:nvSpPr>
          <p:cNvPr id="8195" name="Freeform 3"/>
          <p:cNvSpPr>
            <a:spLocks/>
          </p:cNvSpPr>
          <p:nvPr/>
        </p:nvSpPr>
        <p:spPr bwMode="auto">
          <a:xfrm>
            <a:off x="4011613" y="2003425"/>
            <a:ext cx="644525"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a:solidFill>
              <a:schemeClr val="tx1"/>
            </a:solidFill>
            <a:round/>
            <a:headEnd/>
            <a:tailEnd/>
          </a:ln>
        </p:spPr>
        <p:txBody>
          <a:bodyPr/>
          <a:lstStyle/>
          <a:p>
            <a:endParaRPr lang="en-US"/>
          </a:p>
        </p:txBody>
      </p:sp>
      <p:sp>
        <p:nvSpPr>
          <p:cNvPr id="8196" name="Freeform 4"/>
          <p:cNvSpPr>
            <a:spLocks/>
          </p:cNvSpPr>
          <p:nvPr/>
        </p:nvSpPr>
        <p:spPr bwMode="auto">
          <a:xfrm>
            <a:off x="3983038" y="2398713"/>
            <a:ext cx="682625"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a:solidFill>
              <a:schemeClr val="tx1"/>
            </a:solidFill>
            <a:round/>
            <a:headEnd/>
            <a:tailEnd/>
          </a:ln>
        </p:spPr>
        <p:txBody>
          <a:bodyPr/>
          <a:lstStyle/>
          <a:p>
            <a:endParaRPr lang="en-US"/>
          </a:p>
        </p:txBody>
      </p:sp>
      <p:sp>
        <p:nvSpPr>
          <p:cNvPr id="8197" name="Freeform 5"/>
          <p:cNvSpPr>
            <a:spLocks/>
          </p:cNvSpPr>
          <p:nvPr/>
        </p:nvSpPr>
        <p:spPr bwMode="auto">
          <a:xfrm>
            <a:off x="3960813" y="2794000"/>
            <a:ext cx="806450"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a:solidFill>
              <a:schemeClr val="tx1"/>
            </a:solidFill>
            <a:round/>
            <a:headEnd/>
            <a:tailEnd/>
          </a:ln>
        </p:spPr>
        <p:txBody>
          <a:bodyPr/>
          <a:lstStyle/>
          <a:p>
            <a:endParaRPr lang="en-US"/>
          </a:p>
        </p:txBody>
      </p:sp>
      <p:sp>
        <p:nvSpPr>
          <p:cNvPr id="8198" name="Freeform 6"/>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a:solidFill>
              <a:schemeClr val="tx1"/>
            </a:solidFill>
            <a:round/>
            <a:headEnd/>
            <a:tailEnd/>
          </a:ln>
        </p:spPr>
        <p:txBody>
          <a:bodyPr/>
          <a:lstStyle/>
          <a:p>
            <a:endParaRPr lang="en-US"/>
          </a:p>
        </p:txBody>
      </p:sp>
      <p:sp>
        <p:nvSpPr>
          <p:cNvPr id="8199" name="Freeform 7"/>
          <p:cNvSpPr>
            <a:spLocks/>
          </p:cNvSpPr>
          <p:nvPr/>
        </p:nvSpPr>
        <p:spPr bwMode="auto">
          <a:xfrm>
            <a:off x="4019550" y="3590925"/>
            <a:ext cx="838200"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a:solidFill>
              <a:schemeClr val="tx1"/>
            </a:solidFill>
            <a:round/>
            <a:headEnd/>
            <a:tailEnd/>
          </a:ln>
        </p:spPr>
        <p:txBody>
          <a:bodyPr/>
          <a:lstStyle/>
          <a:p>
            <a:endParaRPr lang="en-US"/>
          </a:p>
        </p:txBody>
      </p:sp>
      <p:sp>
        <p:nvSpPr>
          <p:cNvPr id="8200" name="Freeform 8"/>
          <p:cNvSpPr>
            <a:spLocks/>
          </p:cNvSpPr>
          <p:nvPr/>
        </p:nvSpPr>
        <p:spPr bwMode="auto">
          <a:xfrm>
            <a:off x="4651375" y="2740025"/>
            <a:ext cx="592138"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a:solidFill>
              <a:schemeClr val="tx1"/>
            </a:solidFill>
            <a:round/>
            <a:headEnd/>
            <a:tailEnd/>
          </a:ln>
        </p:spPr>
        <p:txBody>
          <a:bodyPr/>
          <a:lstStyle/>
          <a:p>
            <a:endParaRPr lang="en-US"/>
          </a:p>
        </p:txBody>
      </p:sp>
      <p:sp>
        <p:nvSpPr>
          <p:cNvPr id="8201" name="Freeform 9"/>
          <p:cNvSpPr>
            <a:spLocks/>
          </p:cNvSpPr>
          <p:nvPr/>
        </p:nvSpPr>
        <p:spPr bwMode="auto">
          <a:xfrm>
            <a:off x="4730750" y="3127375"/>
            <a:ext cx="649288"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a:solidFill>
              <a:schemeClr val="tx1"/>
            </a:solidFill>
            <a:round/>
            <a:headEnd/>
            <a:tailEnd/>
          </a:ln>
        </p:spPr>
        <p:txBody>
          <a:bodyPr/>
          <a:lstStyle/>
          <a:p>
            <a:endParaRPr lang="en-US"/>
          </a:p>
        </p:txBody>
      </p:sp>
      <p:sp>
        <p:nvSpPr>
          <p:cNvPr id="8202" name="Freeform 10"/>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a:solidFill>
              <a:schemeClr val="tx1"/>
            </a:solidFill>
            <a:round/>
            <a:headEnd/>
            <a:tailEnd/>
          </a:ln>
        </p:spPr>
        <p:txBody>
          <a:bodyPr/>
          <a:lstStyle/>
          <a:p>
            <a:endParaRPr lang="en-US"/>
          </a:p>
        </p:txBody>
      </p:sp>
      <p:sp>
        <p:nvSpPr>
          <p:cNvPr id="8203" name="Freeform 11"/>
          <p:cNvSpPr>
            <a:spLocks/>
          </p:cNvSpPr>
          <p:nvPr/>
        </p:nvSpPr>
        <p:spPr bwMode="auto">
          <a:xfrm>
            <a:off x="5343525" y="3265488"/>
            <a:ext cx="719138"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a:solidFill>
              <a:schemeClr val="tx1"/>
            </a:solidFill>
            <a:round/>
            <a:headEnd/>
            <a:tailEnd/>
          </a:ln>
        </p:spPr>
        <p:txBody>
          <a:bodyPr/>
          <a:lstStyle/>
          <a:p>
            <a:endParaRPr lang="en-US"/>
          </a:p>
        </p:txBody>
      </p:sp>
      <p:sp>
        <p:nvSpPr>
          <p:cNvPr id="8204" name="Freeform 12"/>
          <p:cNvSpPr>
            <a:spLocks/>
          </p:cNvSpPr>
          <p:nvPr/>
        </p:nvSpPr>
        <p:spPr bwMode="auto">
          <a:xfrm>
            <a:off x="5280025" y="3560763"/>
            <a:ext cx="801688"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a:solidFill>
              <a:schemeClr val="tx1"/>
            </a:solidFill>
            <a:round/>
            <a:headEnd/>
            <a:tailEnd/>
          </a:ln>
        </p:spPr>
        <p:txBody>
          <a:bodyPr/>
          <a:lstStyle/>
          <a:p>
            <a:endParaRPr lang="en-US"/>
          </a:p>
        </p:txBody>
      </p:sp>
      <p:sp>
        <p:nvSpPr>
          <p:cNvPr id="8205" name="Freeform 13"/>
          <p:cNvSpPr>
            <a:spLocks/>
          </p:cNvSpPr>
          <p:nvPr/>
        </p:nvSpPr>
        <p:spPr bwMode="auto">
          <a:xfrm>
            <a:off x="5489575" y="3824288"/>
            <a:ext cx="374650"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a:solidFill>
              <a:schemeClr val="tx1"/>
            </a:solidFill>
            <a:round/>
            <a:headEnd/>
            <a:tailEnd/>
          </a:ln>
        </p:spPr>
        <p:txBody>
          <a:bodyPr/>
          <a:lstStyle/>
          <a:p>
            <a:endParaRPr lang="en-US"/>
          </a:p>
        </p:txBody>
      </p:sp>
      <p:sp>
        <p:nvSpPr>
          <p:cNvPr id="8206" name="Freeform 14"/>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a:solidFill>
              <a:schemeClr val="tx1"/>
            </a:solidFill>
            <a:round/>
            <a:headEnd/>
            <a:tailEnd/>
          </a:ln>
        </p:spPr>
        <p:txBody>
          <a:bodyPr/>
          <a:lstStyle/>
          <a:p>
            <a:endParaRPr lang="en-US"/>
          </a:p>
        </p:txBody>
      </p:sp>
      <p:sp>
        <p:nvSpPr>
          <p:cNvPr id="8207" name="Freeform 15"/>
          <p:cNvSpPr>
            <a:spLocks/>
          </p:cNvSpPr>
          <p:nvPr/>
        </p:nvSpPr>
        <p:spPr bwMode="auto">
          <a:xfrm>
            <a:off x="5843588"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a:solidFill>
              <a:schemeClr val="tx1"/>
            </a:solidFill>
            <a:round/>
            <a:headEnd/>
            <a:tailEnd/>
          </a:ln>
        </p:spPr>
        <p:txBody>
          <a:bodyPr/>
          <a:lstStyle/>
          <a:p>
            <a:endParaRPr lang="en-US"/>
          </a:p>
        </p:txBody>
      </p:sp>
      <p:sp>
        <p:nvSpPr>
          <p:cNvPr id="8208" name="Freeform 16"/>
          <p:cNvSpPr>
            <a:spLocks/>
          </p:cNvSpPr>
          <p:nvPr/>
        </p:nvSpPr>
        <p:spPr bwMode="auto">
          <a:xfrm>
            <a:off x="5591175" y="4311650"/>
            <a:ext cx="8890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a:solidFill>
              <a:schemeClr val="tx1"/>
            </a:solidFill>
            <a:round/>
            <a:headEnd/>
            <a:tailEnd/>
          </a:ln>
        </p:spPr>
        <p:txBody>
          <a:bodyPr/>
          <a:lstStyle/>
          <a:p>
            <a:endParaRPr lang="en-US"/>
          </a:p>
        </p:txBody>
      </p:sp>
      <p:sp>
        <p:nvSpPr>
          <p:cNvPr id="8209" name="Freeform 17"/>
          <p:cNvSpPr>
            <a:spLocks/>
          </p:cNvSpPr>
          <p:nvPr/>
        </p:nvSpPr>
        <p:spPr bwMode="auto">
          <a:xfrm>
            <a:off x="5988050" y="3009900"/>
            <a:ext cx="441325"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a:solidFill>
              <a:schemeClr val="tx1"/>
            </a:solidFill>
            <a:round/>
            <a:headEnd/>
            <a:tailEnd/>
          </a:ln>
        </p:spPr>
        <p:txBody>
          <a:bodyPr/>
          <a:lstStyle/>
          <a:p>
            <a:endParaRPr lang="en-US"/>
          </a:p>
        </p:txBody>
      </p:sp>
      <p:sp>
        <p:nvSpPr>
          <p:cNvPr id="8210" name="Freeform 18"/>
          <p:cNvSpPr>
            <a:spLocks/>
          </p:cNvSpPr>
          <p:nvPr/>
        </p:nvSpPr>
        <p:spPr bwMode="auto">
          <a:xfrm>
            <a:off x="4845050" y="3660775"/>
            <a:ext cx="484188"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a:solidFill>
              <a:schemeClr val="tx1"/>
            </a:solidFill>
            <a:round/>
            <a:headEnd/>
            <a:tailEnd/>
          </a:ln>
        </p:spPr>
        <p:txBody>
          <a:bodyPr/>
          <a:lstStyle/>
          <a:p>
            <a:endParaRPr lang="en-US"/>
          </a:p>
        </p:txBody>
      </p:sp>
      <p:sp>
        <p:nvSpPr>
          <p:cNvPr id="8211" name="Freeform 19"/>
          <p:cNvSpPr>
            <a:spLocks/>
          </p:cNvSpPr>
          <p:nvPr/>
        </p:nvSpPr>
        <p:spPr bwMode="auto">
          <a:xfrm>
            <a:off x="2103438"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a:solidFill>
              <a:schemeClr val="tx1"/>
            </a:solidFill>
            <a:round/>
            <a:headEnd/>
            <a:tailEnd/>
          </a:ln>
        </p:spPr>
        <p:txBody>
          <a:bodyPr/>
          <a:lstStyle/>
          <a:p>
            <a:endParaRPr lang="en-US"/>
          </a:p>
        </p:txBody>
      </p:sp>
      <p:sp>
        <p:nvSpPr>
          <p:cNvPr id="8212" name="Freeform 20"/>
          <p:cNvSpPr>
            <a:spLocks/>
          </p:cNvSpPr>
          <p:nvPr/>
        </p:nvSpPr>
        <p:spPr bwMode="auto">
          <a:xfrm>
            <a:off x="3324225" y="2452688"/>
            <a:ext cx="682625"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a:solidFill>
              <a:schemeClr val="tx1"/>
            </a:solidFill>
            <a:round/>
            <a:headEnd/>
            <a:tailEnd/>
          </a:ln>
        </p:spPr>
        <p:txBody>
          <a:bodyPr/>
          <a:lstStyle/>
          <a:p>
            <a:endParaRPr lang="en-US"/>
          </a:p>
        </p:txBody>
      </p:sp>
      <p:sp>
        <p:nvSpPr>
          <p:cNvPr id="8213" name="Freeform 21"/>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a:solidFill>
              <a:schemeClr val="tx1"/>
            </a:solidFill>
            <a:round/>
            <a:headEnd/>
            <a:tailEnd/>
          </a:ln>
        </p:spPr>
        <p:txBody>
          <a:bodyPr/>
          <a:lstStyle/>
          <a:p>
            <a:endParaRPr lang="en-US"/>
          </a:p>
        </p:txBody>
      </p:sp>
      <p:sp>
        <p:nvSpPr>
          <p:cNvPr id="8214" name="Freeform 22"/>
          <p:cNvSpPr>
            <a:spLocks/>
          </p:cNvSpPr>
          <p:nvPr/>
        </p:nvSpPr>
        <p:spPr bwMode="auto">
          <a:xfrm>
            <a:off x="3341688" y="3521075"/>
            <a:ext cx="684212"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a:solidFill>
              <a:schemeClr val="tx1"/>
            </a:solidFill>
            <a:round/>
            <a:headEnd/>
            <a:tailEnd/>
          </a:ln>
        </p:spPr>
        <p:txBody>
          <a:bodyPr/>
          <a:lstStyle/>
          <a:p>
            <a:endParaRPr lang="en-US"/>
          </a:p>
        </p:txBody>
      </p:sp>
      <p:sp>
        <p:nvSpPr>
          <p:cNvPr id="8215" name="Freeform 23"/>
          <p:cNvSpPr>
            <a:spLocks/>
          </p:cNvSpPr>
          <p:nvPr/>
        </p:nvSpPr>
        <p:spPr bwMode="auto">
          <a:xfrm>
            <a:off x="3600450" y="3660775"/>
            <a:ext cx="1368425"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a:solidFill>
              <a:schemeClr val="tx1"/>
            </a:solidFill>
            <a:round/>
            <a:headEnd/>
            <a:tailEnd/>
          </a:ln>
        </p:spPr>
        <p:txBody>
          <a:bodyPr/>
          <a:lstStyle/>
          <a:p>
            <a:endParaRPr lang="en-US"/>
          </a:p>
        </p:txBody>
      </p:sp>
      <p:sp>
        <p:nvSpPr>
          <p:cNvPr id="8216" name="Freeform 24"/>
          <p:cNvSpPr>
            <a:spLocks/>
          </p:cNvSpPr>
          <p:nvPr/>
        </p:nvSpPr>
        <p:spPr bwMode="auto">
          <a:xfrm>
            <a:off x="6169025"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a:solidFill>
              <a:schemeClr val="tx1"/>
            </a:solidFill>
            <a:round/>
            <a:headEnd/>
            <a:tailEnd/>
          </a:ln>
        </p:spPr>
        <p:txBody>
          <a:bodyPr/>
          <a:lstStyle/>
          <a:p>
            <a:endParaRPr lang="en-US"/>
          </a:p>
        </p:txBody>
      </p:sp>
      <p:sp>
        <p:nvSpPr>
          <p:cNvPr id="8217" name="Freeform 25"/>
          <p:cNvSpPr>
            <a:spLocks/>
          </p:cNvSpPr>
          <p:nvPr/>
        </p:nvSpPr>
        <p:spPr bwMode="auto">
          <a:xfrm>
            <a:off x="6661150" y="2266950"/>
            <a:ext cx="165100"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a:solidFill>
              <a:schemeClr val="tx1"/>
            </a:solidFill>
            <a:round/>
            <a:headEnd/>
            <a:tailEnd/>
          </a:ln>
        </p:spPr>
        <p:txBody>
          <a:bodyPr/>
          <a:lstStyle/>
          <a:p>
            <a:endParaRPr lang="en-US"/>
          </a:p>
        </p:txBody>
      </p:sp>
      <p:grpSp>
        <p:nvGrpSpPr>
          <p:cNvPr id="8218" name="Group 26"/>
          <p:cNvGrpSpPr>
            <a:grpSpLocks/>
          </p:cNvGrpSpPr>
          <p:nvPr/>
        </p:nvGrpSpPr>
        <p:grpSpPr bwMode="auto">
          <a:xfrm>
            <a:off x="1027113" y="3886200"/>
            <a:ext cx="1785937" cy="1390650"/>
            <a:chOff x="728" y="2532"/>
            <a:chExt cx="1266" cy="876"/>
          </a:xfrm>
        </p:grpSpPr>
        <p:sp>
          <p:nvSpPr>
            <p:cNvPr id="8260" name="Freeform 27"/>
            <p:cNvSpPr>
              <a:spLocks/>
            </p:cNvSpPr>
            <p:nvPr/>
          </p:nvSpPr>
          <p:spPr bwMode="auto">
            <a:xfrm>
              <a:off x="1031" y="2532"/>
              <a:ext cx="963" cy="780"/>
            </a:xfrm>
            <a:custGeom>
              <a:avLst/>
              <a:gdLst>
                <a:gd name="T0" fmla="*/ 174875088 w 188"/>
                <a:gd name="T1" fmla="*/ 234781236 h 160"/>
                <a:gd name="T2" fmla="*/ 322747419 w 188"/>
                <a:gd name="T3" fmla="*/ 303371758 h 160"/>
                <a:gd name="T4" fmla="*/ 223268978 w 188"/>
                <a:gd name="T5" fmla="*/ 379264715 h 160"/>
                <a:gd name="T6" fmla="*/ 199027940 w 188"/>
                <a:gd name="T7" fmla="*/ 326660209 h 160"/>
                <a:gd name="T8" fmla="*/ 63007820 w 188"/>
                <a:gd name="T9" fmla="*/ 416956173 h 160"/>
                <a:gd name="T10" fmla="*/ 136020100 w 188"/>
                <a:gd name="T11" fmla="*/ 485213323 h 160"/>
                <a:gd name="T12" fmla="*/ 335047261 w 188"/>
                <a:gd name="T13" fmla="*/ 461922532 h 160"/>
                <a:gd name="T14" fmla="*/ 274445158 w 188"/>
                <a:gd name="T15" fmla="*/ 561452678 h 160"/>
                <a:gd name="T16" fmla="*/ 223268978 w 188"/>
                <a:gd name="T17" fmla="*/ 598742592 h 160"/>
                <a:gd name="T18" fmla="*/ 123719602 w 188"/>
                <a:gd name="T19" fmla="*/ 622044615 h 160"/>
                <a:gd name="T20" fmla="*/ 75325610 w 188"/>
                <a:gd name="T21" fmla="*/ 743294476 h 160"/>
                <a:gd name="T22" fmla="*/ 136020100 w 188"/>
                <a:gd name="T23" fmla="*/ 811870802 h 160"/>
                <a:gd name="T24" fmla="*/ 274445158 w 188"/>
                <a:gd name="T25" fmla="*/ 849174132 h 160"/>
                <a:gd name="T26" fmla="*/ 274445158 w 188"/>
                <a:gd name="T27" fmla="*/ 909765757 h 160"/>
                <a:gd name="T28" fmla="*/ 434618068 w 188"/>
                <a:gd name="T29" fmla="*/ 933067780 h 160"/>
                <a:gd name="T30" fmla="*/ 521862726 w 188"/>
                <a:gd name="T31" fmla="*/ 947135231 h 160"/>
                <a:gd name="T32" fmla="*/ 361602531 w 188"/>
                <a:gd name="T33" fmla="*/ 1068315984 h 160"/>
                <a:gd name="T34" fmla="*/ 235568820 w 188"/>
                <a:gd name="T35" fmla="*/ 1114906303 h 160"/>
                <a:gd name="T36" fmla="*/ 36453544 w 188"/>
                <a:gd name="T37" fmla="*/ 1175512904 h 160"/>
                <a:gd name="T38" fmla="*/ 36453544 w 188"/>
                <a:gd name="T39" fmla="*/ 1212867401 h 160"/>
                <a:gd name="T40" fmla="*/ 361602531 w 188"/>
                <a:gd name="T41" fmla="*/ 1128973753 h 160"/>
                <a:gd name="T42" fmla="*/ 772066764 w 188"/>
                <a:gd name="T43" fmla="*/ 909765757 h 160"/>
                <a:gd name="T44" fmla="*/ 733194687 w 188"/>
                <a:gd name="T45" fmla="*/ 886529878 h 160"/>
                <a:gd name="T46" fmla="*/ 956481450 w 188"/>
                <a:gd name="T47" fmla="*/ 720006181 h 160"/>
                <a:gd name="T48" fmla="*/ 895769360 w 188"/>
                <a:gd name="T49" fmla="*/ 764957876 h 160"/>
                <a:gd name="T50" fmla="*/ 908086577 w 188"/>
                <a:gd name="T51" fmla="*/ 825872109 h 160"/>
                <a:gd name="T52" fmla="*/ 895769360 w 188"/>
                <a:gd name="T53" fmla="*/ 864810942 h 160"/>
                <a:gd name="T54" fmla="*/ 1070661249 w 188"/>
                <a:gd name="T55" fmla="*/ 803885477 h 160"/>
                <a:gd name="T56" fmla="*/ 1070661249 w 188"/>
                <a:gd name="T57" fmla="*/ 743294476 h 160"/>
                <a:gd name="T58" fmla="*/ 1330383003 w 188"/>
                <a:gd name="T59" fmla="*/ 780597806 h 160"/>
                <a:gd name="T60" fmla="*/ 1505349965 w 188"/>
                <a:gd name="T61" fmla="*/ 764957876 h 160"/>
                <a:gd name="T62" fmla="*/ 1803946418 w 188"/>
                <a:gd name="T63" fmla="*/ 825872109 h 160"/>
                <a:gd name="T64" fmla="*/ 1903423056 w 188"/>
                <a:gd name="T65" fmla="*/ 902113648 h 160"/>
                <a:gd name="T66" fmla="*/ 2063687185 w 188"/>
                <a:gd name="T67" fmla="*/ 970424150 h 160"/>
                <a:gd name="T68" fmla="*/ 2147483647 w 188"/>
                <a:gd name="T69" fmla="*/ 986060960 h 160"/>
                <a:gd name="T70" fmla="*/ 2147483647 w 188"/>
                <a:gd name="T71" fmla="*/ 886529878 h 160"/>
                <a:gd name="T72" fmla="*/ 2147483647 w 188"/>
                <a:gd name="T73" fmla="*/ 872463051 h 160"/>
                <a:gd name="T74" fmla="*/ 2027124996 w 188"/>
                <a:gd name="T75" fmla="*/ 803885477 h 160"/>
                <a:gd name="T76" fmla="*/ 1828095663 w 188"/>
                <a:gd name="T77" fmla="*/ 720006181 h 160"/>
                <a:gd name="T78" fmla="*/ 1752679101 w 188"/>
                <a:gd name="T79" fmla="*/ 780597806 h 160"/>
                <a:gd name="T80" fmla="*/ 1604826603 w 188"/>
                <a:gd name="T81" fmla="*/ 704355019 h 160"/>
                <a:gd name="T82" fmla="*/ 1454103629 w 188"/>
                <a:gd name="T83" fmla="*/ 606408117 h 160"/>
                <a:gd name="T84" fmla="*/ 1267379383 w 188"/>
                <a:gd name="T85" fmla="*/ 158550189 h 160"/>
                <a:gd name="T86" fmla="*/ 1119054811 w 188"/>
                <a:gd name="T87" fmla="*/ 37303067 h 160"/>
                <a:gd name="T88" fmla="*/ 856914330 w 188"/>
                <a:gd name="T89" fmla="*/ 37303067 h 160"/>
                <a:gd name="T90" fmla="*/ 733194687 w 188"/>
                <a:gd name="T91" fmla="*/ 37303067 h 160"/>
                <a:gd name="T92" fmla="*/ 560721689 w 188"/>
                <a:gd name="T93" fmla="*/ 0 h 160"/>
                <a:gd name="T94" fmla="*/ 434618068 w 188"/>
                <a:gd name="T95" fmla="*/ 31276048 h 160"/>
                <a:gd name="T96" fmla="*/ 298594731 w 188"/>
                <a:gd name="T97" fmla="*/ 97961450 h 160"/>
                <a:gd name="T98" fmla="*/ 235568820 w 188"/>
                <a:gd name="T99" fmla="*/ 158550189 h 160"/>
                <a:gd name="T100" fmla="*/ 12371960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a:solidFill>
                <a:schemeClr val="tx1"/>
              </a:solidFill>
              <a:round/>
              <a:headEnd/>
              <a:tailEnd/>
            </a:ln>
          </p:spPr>
          <p:txBody>
            <a:bodyPr/>
            <a:lstStyle/>
            <a:p>
              <a:endParaRPr lang="en-US"/>
            </a:p>
          </p:txBody>
        </p:sp>
        <p:sp>
          <p:nvSpPr>
            <p:cNvPr id="8261" name="Freeform 28"/>
            <p:cNvSpPr>
              <a:spLocks/>
            </p:cNvSpPr>
            <p:nvPr/>
          </p:nvSpPr>
          <p:spPr bwMode="auto">
            <a:xfrm>
              <a:off x="995" y="33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a:solidFill>
                <a:schemeClr val="tx1"/>
              </a:solidFill>
              <a:round/>
              <a:headEnd/>
              <a:tailEnd/>
            </a:ln>
          </p:spPr>
          <p:txBody>
            <a:bodyPr/>
            <a:lstStyle/>
            <a:p>
              <a:endParaRPr lang="en-US"/>
            </a:p>
          </p:txBody>
        </p:sp>
        <p:sp>
          <p:nvSpPr>
            <p:cNvPr id="8262" name="Freeform 29"/>
            <p:cNvSpPr>
              <a:spLocks/>
            </p:cNvSpPr>
            <p:nvPr/>
          </p:nvSpPr>
          <p:spPr bwMode="auto">
            <a:xfrm>
              <a:off x="949" y="3310"/>
              <a:ext cx="46" cy="30"/>
            </a:xfrm>
            <a:custGeom>
              <a:avLst/>
              <a:gdLst>
                <a:gd name="T0" fmla="*/ 85644133 w 9"/>
                <a:gd name="T1" fmla="*/ 0 h 6"/>
                <a:gd name="T2" fmla="*/ 47474985 w 9"/>
                <a:gd name="T3" fmla="*/ 0 h 6"/>
                <a:gd name="T4" fmla="*/ 35905632 w 9"/>
                <a:gd name="T5" fmla="*/ 9765624 h 6"/>
                <a:gd name="T6" fmla="*/ 35905632 w 9"/>
                <a:gd name="T7" fmla="*/ 9765624 h 6"/>
                <a:gd name="T8" fmla="*/ 35905632 w 9"/>
                <a:gd name="T9" fmla="*/ 19531249 h 6"/>
                <a:gd name="T10" fmla="*/ 35905632 w 9"/>
                <a:gd name="T11" fmla="*/ 29296881 h 6"/>
                <a:gd name="T12" fmla="*/ 23781469 w 9"/>
                <a:gd name="T13" fmla="*/ 29296881 h 6"/>
                <a:gd name="T14" fmla="*/ 23781469 w 9"/>
                <a:gd name="T15" fmla="*/ 29296881 h 6"/>
                <a:gd name="T16" fmla="*/ 12124128 w 9"/>
                <a:gd name="T17" fmla="*/ 29296881 h 6"/>
                <a:gd name="T18" fmla="*/ 12124128 w 9"/>
                <a:gd name="T19" fmla="*/ 39062498 h 6"/>
                <a:gd name="T20" fmla="*/ 12124128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12124128 w 9"/>
                <a:gd name="T39" fmla="*/ 58593721 h 6"/>
                <a:gd name="T40" fmla="*/ 23781469 w 9"/>
                <a:gd name="T41" fmla="*/ 58593721 h 6"/>
                <a:gd name="T42" fmla="*/ 35905632 w 9"/>
                <a:gd name="T43" fmla="*/ 48828124 h 6"/>
                <a:gd name="T44" fmla="*/ 73627875 w 9"/>
                <a:gd name="T45" fmla="*/ 29296881 h 6"/>
                <a:gd name="T46" fmla="*/ 85644133 w 9"/>
                <a:gd name="T47" fmla="*/ 19531249 h 6"/>
                <a:gd name="T48" fmla="*/ 97764924 w 9"/>
                <a:gd name="T49" fmla="*/ 19531249 h 6"/>
                <a:gd name="T50" fmla="*/ 109425612 w 9"/>
                <a:gd name="T51" fmla="*/ 9765624 h 6"/>
                <a:gd name="T52" fmla="*/ 109425612 w 9"/>
                <a:gd name="T53" fmla="*/ 9765624 h 6"/>
                <a:gd name="T54" fmla="*/ 109425612 w 9"/>
                <a:gd name="T55" fmla="*/ 9765624 h 6"/>
                <a:gd name="T56" fmla="*/ 97764924 w 9"/>
                <a:gd name="T57" fmla="*/ 0 h 6"/>
                <a:gd name="T58" fmla="*/ 97764924 w 9"/>
                <a:gd name="T59" fmla="*/ 0 h 6"/>
                <a:gd name="T60" fmla="*/ 97764924 w 9"/>
                <a:gd name="T61" fmla="*/ 0 h 6"/>
                <a:gd name="T62" fmla="*/ 97764924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a:solidFill>
                <a:schemeClr val="tx1"/>
              </a:solidFill>
              <a:round/>
              <a:headEnd/>
              <a:tailEnd/>
            </a:ln>
          </p:spPr>
          <p:txBody>
            <a:bodyPr/>
            <a:lstStyle/>
            <a:p>
              <a:endParaRPr lang="en-US"/>
            </a:p>
          </p:txBody>
        </p:sp>
        <p:sp>
          <p:nvSpPr>
            <p:cNvPr id="8263" name="Freeform 30"/>
            <p:cNvSpPr>
              <a:spLocks/>
            </p:cNvSpPr>
            <p:nvPr/>
          </p:nvSpPr>
          <p:spPr bwMode="auto">
            <a:xfrm>
              <a:off x="903" y="3332"/>
              <a:ext cx="46" cy="34"/>
            </a:xfrm>
            <a:custGeom>
              <a:avLst/>
              <a:gdLst>
                <a:gd name="T0" fmla="*/ 97764924 w 9"/>
                <a:gd name="T1" fmla="*/ 22638058 h 7"/>
                <a:gd name="T2" fmla="*/ 97764924 w 9"/>
                <a:gd name="T3" fmla="*/ 7458702 h 7"/>
                <a:gd name="T4" fmla="*/ 61967760 w 9"/>
                <a:gd name="T5" fmla="*/ 22638058 h 7"/>
                <a:gd name="T6" fmla="*/ 47474985 w 9"/>
                <a:gd name="T7" fmla="*/ 28507195 h 7"/>
                <a:gd name="T8" fmla="*/ 47474985 w 9"/>
                <a:gd name="T9" fmla="*/ 28507195 h 7"/>
                <a:gd name="T10" fmla="*/ 23781469 w 9"/>
                <a:gd name="T11" fmla="*/ 36227971 h 7"/>
                <a:gd name="T12" fmla="*/ 12124128 w 9"/>
                <a:gd name="T13" fmla="*/ 43686122 h 7"/>
                <a:gd name="T14" fmla="*/ 0 w 9"/>
                <a:gd name="T15" fmla="*/ 43686122 h 7"/>
                <a:gd name="T16" fmla="*/ 23781469 w 9"/>
                <a:gd name="T17" fmla="*/ 43686122 h 7"/>
                <a:gd name="T18" fmla="*/ 35905632 w 9"/>
                <a:gd name="T19" fmla="*/ 36227971 h 7"/>
                <a:gd name="T20" fmla="*/ 73627875 w 9"/>
                <a:gd name="T21" fmla="*/ 28507195 h 7"/>
                <a:gd name="T22" fmla="*/ 97764924 w 9"/>
                <a:gd name="T23" fmla="*/ 22638058 h 7"/>
                <a:gd name="T24" fmla="*/ 97764924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a:solidFill>
                <a:schemeClr val="tx1"/>
              </a:solidFill>
              <a:round/>
              <a:headEnd/>
              <a:tailEnd/>
            </a:ln>
          </p:spPr>
          <p:txBody>
            <a:bodyPr/>
            <a:lstStyle/>
            <a:p>
              <a:endParaRPr lang="en-US"/>
            </a:p>
          </p:txBody>
        </p:sp>
        <p:sp>
          <p:nvSpPr>
            <p:cNvPr id="8264" name="Freeform 31"/>
            <p:cNvSpPr>
              <a:spLocks/>
            </p:cNvSpPr>
            <p:nvPr/>
          </p:nvSpPr>
          <p:spPr bwMode="auto">
            <a:xfrm>
              <a:off x="903" y="3337"/>
              <a:ext cx="41" cy="29"/>
            </a:xfrm>
            <a:custGeom>
              <a:avLst/>
              <a:gdLst>
                <a:gd name="T0" fmla="*/ 99913549 w 8"/>
                <a:gd name="T1" fmla="*/ 14291278 h 6"/>
                <a:gd name="T2" fmla="*/ 99913549 w 8"/>
                <a:gd name="T3" fmla="*/ 7153546 h 6"/>
                <a:gd name="T4" fmla="*/ 99913549 w 8"/>
                <a:gd name="T5" fmla="*/ 7153546 h 6"/>
                <a:gd name="T6" fmla="*/ 99913549 w 8"/>
                <a:gd name="T7" fmla="*/ 0 h 6"/>
                <a:gd name="T8" fmla="*/ 99913549 w 8"/>
                <a:gd name="T9" fmla="*/ 0 h 6"/>
                <a:gd name="T10" fmla="*/ 99913549 w 8"/>
                <a:gd name="T11" fmla="*/ 0 h 6"/>
                <a:gd name="T12" fmla="*/ 99913549 w 8"/>
                <a:gd name="T13" fmla="*/ 0 h 6"/>
                <a:gd name="T14" fmla="*/ 99913549 w 8"/>
                <a:gd name="T15" fmla="*/ 0 h 6"/>
                <a:gd name="T16" fmla="*/ 99913549 w 8"/>
                <a:gd name="T17" fmla="*/ 0 h 6"/>
                <a:gd name="T18" fmla="*/ 99913549 w 8"/>
                <a:gd name="T19" fmla="*/ 0 h 6"/>
                <a:gd name="T20" fmla="*/ 87574277 w 8"/>
                <a:gd name="T21" fmla="*/ 0 h 6"/>
                <a:gd name="T22" fmla="*/ 87574277 w 8"/>
                <a:gd name="T23" fmla="*/ 0 h 6"/>
                <a:gd name="T24" fmla="*/ 75687706 w 8"/>
                <a:gd name="T25" fmla="*/ 0 h 6"/>
                <a:gd name="T26" fmla="*/ 63330558 w 8"/>
                <a:gd name="T27" fmla="*/ 7153546 h 6"/>
                <a:gd name="T28" fmla="*/ 63330558 w 8"/>
                <a:gd name="T29" fmla="*/ 14291278 h 6"/>
                <a:gd name="T30" fmla="*/ 63330558 w 8"/>
                <a:gd name="T31" fmla="*/ 14291278 h 6"/>
                <a:gd name="T32" fmla="*/ 51351348 w 8"/>
                <a:gd name="T33" fmla="*/ 14291278 h 6"/>
                <a:gd name="T34" fmla="*/ 51351348 w 8"/>
                <a:gd name="T35" fmla="*/ 14291278 h 6"/>
                <a:gd name="T36" fmla="*/ 51351348 w 8"/>
                <a:gd name="T37" fmla="*/ 14291278 h 6"/>
                <a:gd name="T38" fmla="*/ 51351348 w 8"/>
                <a:gd name="T39" fmla="*/ 21444942 h 6"/>
                <a:gd name="T40" fmla="*/ 51351348 w 8"/>
                <a:gd name="T41" fmla="*/ 21444942 h 6"/>
                <a:gd name="T42" fmla="*/ 51351348 w 8"/>
                <a:gd name="T43" fmla="*/ 21444942 h 6"/>
                <a:gd name="T44" fmla="*/ 51351348 w 8"/>
                <a:gd name="T45" fmla="*/ 21444942 h 6"/>
                <a:gd name="T46" fmla="*/ 24243893 w 8"/>
                <a:gd name="T47" fmla="*/ 27424624 h 6"/>
                <a:gd name="T48" fmla="*/ 24243893 w 8"/>
                <a:gd name="T49" fmla="*/ 27424624 h 6"/>
                <a:gd name="T50" fmla="*/ 24243893 w 8"/>
                <a:gd name="T51" fmla="*/ 27424624 h 6"/>
                <a:gd name="T52" fmla="*/ 24243893 w 8"/>
                <a:gd name="T53" fmla="*/ 27424624 h 6"/>
                <a:gd name="T54" fmla="*/ 12357184 w 8"/>
                <a:gd name="T55" fmla="*/ 27424624 h 6"/>
                <a:gd name="T56" fmla="*/ 12357184 w 8"/>
                <a:gd name="T57" fmla="*/ 34575461 h 6"/>
                <a:gd name="T58" fmla="*/ 12357184 w 8"/>
                <a:gd name="T59" fmla="*/ 34575461 h 6"/>
                <a:gd name="T60" fmla="*/ 0 w 8"/>
                <a:gd name="T61" fmla="*/ 34575461 h 6"/>
                <a:gd name="T62" fmla="*/ 0 w 8"/>
                <a:gd name="T63" fmla="*/ 34575461 h 6"/>
                <a:gd name="T64" fmla="*/ 0 w 8"/>
                <a:gd name="T65" fmla="*/ 34575461 h 6"/>
                <a:gd name="T66" fmla="*/ 12357184 w 8"/>
                <a:gd name="T67" fmla="*/ 41715887 h 6"/>
                <a:gd name="T68" fmla="*/ 12357184 w 8"/>
                <a:gd name="T69" fmla="*/ 41715887 h 6"/>
                <a:gd name="T70" fmla="*/ 12357184 w 8"/>
                <a:gd name="T71" fmla="*/ 41715887 h 6"/>
                <a:gd name="T72" fmla="*/ 12357184 w 8"/>
                <a:gd name="T73" fmla="*/ 41715887 h 6"/>
                <a:gd name="T74" fmla="*/ 24243893 w 8"/>
                <a:gd name="T75" fmla="*/ 34575461 h 6"/>
                <a:gd name="T76" fmla="*/ 24243893 w 8"/>
                <a:gd name="T77" fmla="*/ 34575461 h 6"/>
                <a:gd name="T78" fmla="*/ 36675518 w 8"/>
                <a:gd name="T79" fmla="*/ 34575461 h 6"/>
                <a:gd name="T80" fmla="*/ 36675518 w 8"/>
                <a:gd name="T81" fmla="*/ 27424624 h 6"/>
                <a:gd name="T82" fmla="*/ 36675518 w 8"/>
                <a:gd name="T83" fmla="*/ 27424624 h 6"/>
                <a:gd name="T84" fmla="*/ 63330558 w 8"/>
                <a:gd name="T85" fmla="*/ 27424624 h 6"/>
                <a:gd name="T86" fmla="*/ 63330558 w 8"/>
                <a:gd name="T87" fmla="*/ 21444942 h 6"/>
                <a:gd name="T88" fmla="*/ 75687706 w 8"/>
                <a:gd name="T89" fmla="*/ 21444942 h 6"/>
                <a:gd name="T90" fmla="*/ 87574277 w 8"/>
                <a:gd name="T91" fmla="*/ 21444942 h 6"/>
                <a:gd name="T92" fmla="*/ 87574277 w 8"/>
                <a:gd name="T93" fmla="*/ 14291278 h 6"/>
                <a:gd name="T94" fmla="*/ 87574277 w 8"/>
                <a:gd name="T95" fmla="*/ 14291278 h 6"/>
                <a:gd name="T96" fmla="*/ 99913549 w 8"/>
                <a:gd name="T97" fmla="*/ 14291278 h 6"/>
                <a:gd name="T98" fmla="*/ 99913549 w 8"/>
                <a:gd name="T99" fmla="*/ 14291278 h 6"/>
                <a:gd name="T100" fmla="*/ 99913549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a:solidFill>
                <a:schemeClr val="tx1"/>
              </a:solidFill>
              <a:round/>
              <a:headEnd/>
              <a:tailEnd/>
            </a:ln>
          </p:spPr>
          <p:txBody>
            <a:bodyPr/>
            <a:lstStyle/>
            <a:p>
              <a:endParaRPr lang="en-US"/>
            </a:p>
          </p:txBody>
        </p:sp>
        <p:sp>
          <p:nvSpPr>
            <p:cNvPr id="8265" name="Freeform 32"/>
            <p:cNvSpPr>
              <a:spLocks/>
            </p:cNvSpPr>
            <p:nvPr/>
          </p:nvSpPr>
          <p:spPr bwMode="auto">
            <a:xfrm>
              <a:off x="877" y="3376"/>
              <a:ext cx="4" cy="5"/>
            </a:xfrm>
            <a:custGeom>
              <a:avLst/>
              <a:gdLst>
                <a:gd name="T0" fmla="*/ 1048576 w 1"/>
                <a:gd name="T1" fmla="*/ 0 h 1"/>
                <a:gd name="T2" fmla="*/ 0 w 1"/>
                <a:gd name="T3" fmla="*/ 0 h 1"/>
                <a:gd name="T4" fmla="*/ 0 w 1"/>
                <a:gd name="T5" fmla="*/ 9765623 h 1"/>
                <a:gd name="T6" fmla="*/ 104857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a:solidFill>
                <a:schemeClr val="tx1"/>
              </a:solidFill>
              <a:round/>
              <a:headEnd/>
              <a:tailEnd/>
            </a:ln>
          </p:spPr>
          <p:txBody>
            <a:bodyPr/>
            <a:lstStyle/>
            <a:p>
              <a:endParaRPr lang="en-US"/>
            </a:p>
          </p:txBody>
        </p:sp>
        <p:sp>
          <p:nvSpPr>
            <p:cNvPr id="8266" name="Freeform 33"/>
            <p:cNvSpPr>
              <a:spLocks/>
            </p:cNvSpPr>
            <p:nvPr/>
          </p:nvSpPr>
          <p:spPr bwMode="auto">
            <a:xfrm>
              <a:off x="877" y="3376"/>
              <a:ext cx="4" cy="5"/>
            </a:xfrm>
            <a:custGeom>
              <a:avLst/>
              <a:gdLst>
                <a:gd name="T0" fmla="*/ 1048576 w 1"/>
                <a:gd name="T1" fmla="*/ 0 h 1"/>
                <a:gd name="T2" fmla="*/ 1048576 w 1"/>
                <a:gd name="T3" fmla="*/ 0 h 1"/>
                <a:gd name="T4" fmla="*/ 1048576 w 1"/>
                <a:gd name="T5" fmla="*/ 0 h 1"/>
                <a:gd name="T6" fmla="*/ 1048576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1048576 w 1"/>
                <a:gd name="T27" fmla="*/ 9765623 h 1"/>
                <a:gd name="T28" fmla="*/ 1048576 w 1"/>
                <a:gd name="T29" fmla="*/ 0 h 1"/>
                <a:gd name="T30" fmla="*/ 1048576 w 1"/>
                <a:gd name="T31" fmla="*/ 0 h 1"/>
                <a:gd name="T32" fmla="*/ 1048576 w 1"/>
                <a:gd name="T33" fmla="*/ 0 h 1"/>
                <a:gd name="T34" fmla="*/ 1048576 w 1"/>
                <a:gd name="T35" fmla="*/ 0 h 1"/>
                <a:gd name="T36" fmla="*/ 1048576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a:solidFill>
                <a:schemeClr val="tx1"/>
              </a:solidFill>
              <a:round/>
              <a:headEnd/>
              <a:tailEnd/>
            </a:ln>
          </p:spPr>
          <p:txBody>
            <a:bodyPr/>
            <a:lstStyle/>
            <a:p>
              <a:endParaRPr lang="en-US"/>
            </a:p>
          </p:txBody>
        </p:sp>
        <p:sp>
          <p:nvSpPr>
            <p:cNvPr id="8267" name="Freeform 34"/>
            <p:cNvSpPr>
              <a:spLocks/>
            </p:cNvSpPr>
            <p:nvPr/>
          </p:nvSpPr>
          <p:spPr bwMode="auto">
            <a:xfrm>
              <a:off x="836" y="33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a:solidFill>
                <a:schemeClr val="tx1"/>
              </a:solidFill>
              <a:round/>
              <a:headEnd/>
              <a:tailEnd/>
            </a:ln>
          </p:spPr>
          <p:txBody>
            <a:bodyPr/>
            <a:lstStyle/>
            <a:p>
              <a:endParaRPr lang="en-US"/>
            </a:p>
          </p:txBody>
        </p:sp>
        <p:sp>
          <p:nvSpPr>
            <p:cNvPr id="8268" name="Freeform 35"/>
            <p:cNvSpPr>
              <a:spLocks/>
            </p:cNvSpPr>
            <p:nvPr/>
          </p:nvSpPr>
          <p:spPr bwMode="auto">
            <a:xfrm>
              <a:off x="840" y="3384"/>
              <a:ext cx="15" cy="9"/>
            </a:xfrm>
            <a:custGeom>
              <a:avLst/>
              <a:gdLst>
                <a:gd name="T0" fmla="*/ 19531249 w 3"/>
                <a:gd name="T1" fmla="*/ 0 h 2"/>
                <a:gd name="T2" fmla="*/ 19531249 w 3"/>
                <a:gd name="T3" fmla="*/ 0 h 2"/>
                <a:gd name="T4" fmla="*/ 19531249 w 3"/>
                <a:gd name="T5" fmla="*/ 0 h 2"/>
                <a:gd name="T6" fmla="*/ 19531249 w 3"/>
                <a:gd name="T7" fmla="*/ 0 h 2"/>
                <a:gd name="T8" fmla="*/ 29296881 w 3"/>
                <a:gd name="T9" fmla="*/ 0 h 2"/>
                <a:gd name="T10" fmla="*/ 29296881 w 3"/>
                <a:gd name="T11" fmla="*/ 0 h 2"/>
                <a:gd name="T12" fmla="*/ 29296881 w 3"/>
                <a:gd name="T13" fmla="*/ 0 h 2"/>
                <a:gd name="T14" fmla="*/ 29296881 w 3"/>
                <a:gd name="T15" fmla="*/ 0 h 2"/>
                <a:gd name="T16" fmla="*/ 29296881 w 3"/>
                <a:gd name="T17" fmla="*/ 0 h 2"/>
                <a:gd name="T18" fmla="*/ 29296881 w 3"/>
                <a:gd name="T19" fmla="*/ 0 h 2"/>
                <a:gd name="T20" fmla="*/ 29296881 w 3"/>
                <a:gd name="T21" fmla="*/ 0 h 2"/>
                <a:gd name="T22" fmla="*/ 19531249 w 3"/>
                <a:gd name="T23" fmla="*/ 0 h 2"/>
                <a:gd name="T24" fmla="*/ 19531249 w 3"/>
                <a:gd name="T25" fmla="*/ 3694207 h 2"/>
                <a:gd name="T26" fmla="*/ 29296881 w 3"/>
                <a:gd name="T27" fmla="*/ 3694207 h 2"/>
                <a:gd name="T28" fmla="*/ 29296881 w 3"/>
                <a:gd name="T29" fmla="*/ 3694207 h 2"/>
                <a:gd name="T30" fmla="*/ 29296881 w 3"/>
                <a:gd name="T31" fmla="*/ 3694207 h 2"/>
                <a:gd name="T32" fmla="*/ 19531249 w 3"/>
                <a:gd name="T33" fmla="*/ 3694207 h 2"/>
                <a:gd name="T34" fmla="*/ 19531249 w 3"/>
                <a:gd name="T35" fmla="*/ 3694207 h 2"/>
                <a:gd name="T36" fmla="*/ 19531249 w 3"/>
                <a:gd name="T37" fmla="*/ 3694207 h 2"/>
                <a:gd name="T38" fmla="*/ 19531249 w 3"/>
                <a:gd name="T39" fmla="*/ 3694207 h 2"/>
                <a:gd name="T40" fmla="*/ 19531249 w 3"/>
                <a:gd name="T41" fmla="*/ 3694207 h 2"/>
                <a:gd name="T42" fmla="*/ 9765624 w 3"/>
                <a:gd name="T43" fmla="*/ 6725834 h 2"/>
                <a:gd name="T44" fmla="*/ 9765624 w 3"/>
                <a:gd name="T45" fmla="*/ 6725834 h 2"/>
                <a:gd name="T46" fmla="*/ 9765624 w 3"/>
                <a:gd name="T47" fmla="*/ 6725834 h 2"/>
                <a:gd name="T48" fmla="*/ 0 w 3"/>
                <a:gd name="T49" fmla="*/ 6725834 h 2"/>
                <a:gd name="T50" fmla="*/ 0 w 3"/>
                <a:gd name="T51" fmla="*/ 6725834 h 2"/>
                <a:gd name="T52" fmla="*/ 0 w 3"/>
                <a:gd name="T53" fmla="*/ 3694207 h 2"/>
                <a:gd name="T54" fmla="*/ 9765624 w 3"/>
                <a:gd name="T55" fmla="*/ 3694207 h 2"/>
                <a:gd name="T56" fmla="*/ 9765624 w 3"/>
                <a:gd name="T57" fmla="*/ 3694207 h 2"/>
                <a:gd name="T58" fmla="*/ 9765624 w 3"/>
                <a:gd name="T59" fmla="*/ 3694207 h 2"/>
                <a:gd name="T60" fmla="*/ 9765624 w 3"/>
                <a:gd name="T61" fmla="*/ 0 h 2"/>
                <a:gd name="T62" fmla="*/ 19531249 w 3"/>
                <a:gd name="T63" fmla="*/ 0 h 2"/>
                <a:gd name="T64" fmla="*/ 19531249 w 3"/>
                <a:gd name="T65" fmla="*/ 0 h 2"/>
                <a:gd name="T66" fmla="*/ 19531249 w 3"/>
                <a:gd name="T67" fmla="*/ 0 h 2"/>
                <a:gd name="T68" fmla="*/ 19531249 w 3"/>
                <a:gd name="T69" fmla="*/ 0 h 2"/>
                <a:gd name="T70" fmla="*/ 19531249 w 3"/>
                <a:gd name="T71" fmla="*/ 0 h 2"/>
                <a:gd name="T72" fmla="*/ 19531249 w 3"/>
                <a:gd name="T73" fmla="*/ 0 h 2"/>
                <a:gd name="T74" fmla="*/ 1953124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a:solidFill>
                <a:schemeClr val="tx1"/>
              </a:solidFill>
              <a:round/>
              <a:headEnd/>
              <a:tailEnd/>
            </a:ln>
          </p:spPr>
          <p:txBody>
            <a:bodyPr/>
            <a:lstStyle/>
            <a:p>
              <a:endParaRPr lang="en-US"/>
            </a:p>
          </p:txBody>
        </p:sp>
        <p:sp>
          <p:nvSpPr>
            <p:cNvPr id="8269" name="Freeform 36"/>
            <p:cNvSpPr>
              <a:spLocks/>
            </p:cNvSpPr>
            <p:nvPr/>
          </p:nvSpPr>
          <p:spPr bwMode="auto">
            <a:xfrm>
              <a:off x="796" y="3390"/>
              <a:ext cx="20" cy="10"/>
            </a:xfrm>
            <a:custGeom>
              <a:avLst/>
              <a:gdLst>
                <a:gd name="T0" fmla="*/ 29296856 w 4"/>
                <a:gd name="T1" fmla="*/ 9765623 h 2"/>
                <a:gd name="T2" fmla="*/ 29296856 w 4"/>
                <a:gd name="T3" fmla="*/ 0 h 2"/>
                <a:gd name="T4" fmla="*/ 39062471 w 4"/>
                <a:gd name="T5" fmla="*/ 0 h 2"/>
                <a:gd name="T6" fmla="*/ 39062471 w 4"/>
                <a:gd name="T7" fmla="*/ 9765623 h 2"/>
                <a:gd name="T8" fmla="*/ 9765623 w 4"/>
                <a:gd name="T9" fmla="*/ 19531236 h 2"/>
                <a:gd name="T10" fmla="*/ 29296856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a:solidFill>
                <a:schemeClr val="tx1"/>
              </a:solidFill>
              <a:round/>
              <a:headEnd/>
              <a:tailEnd/>
            </a:ln>
          </p:spPr>
          <p:txBody>
            <a:bodyPr/>
            <a:lstStyle/>
            <a:p>
              <a:endParaRPr lang="en-US"/>
            </a:p>
          </p:txBody>
        </p:sp>
        <p:sp>
          <p:nvSpPr>
            <p:cNvPr id="8270" name="Freeform 37"/>
            <p:cNvSpPr>
              <a:spLocks/>
            </p:cNvSpPr>
            <p:nvPr/>
          </p:nvSpPr>
          <p:spPr bwMode="auto">
            <a:xfrm>
              <a:off x="802" y="33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a:solidFill>
                <a:schemeClr val="tx1"/>
              </a:solidFill>
              <a:round/>
              <a:headEnd/>
              <a:tailEnd/>
            </a:ln>
          </p:spPr>
          <p:txBody>
            <a:bodyPr/>
            <a:lstStyle/>
            <a:p>
              <a:endParaRPr lang="en-US"/>
            </a:p>
          </p:txBody>
        </p:sp>
        <p:sp>
          <p:nvSpPr>
            <p:cNvPr id="8271" name="Freeform 38"/>
            <p:cNvSpPr>
              <a:spLocks/>
            </p:cNvSpPr>
            <p:nvPr/>
          </p:nvSpPr>
          <p:spPr bwMode="auto">
            <a:xfrm>
              <a:off x="777" y="33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a:solidFill>
                <a:schemeClr val="tx1"/>
              </a:solidFill>
              <a:round/>
              <a:headEnd/>
              <a:tailEnd/>
            </a:ln>
          </p:spPr>
          <p:txBody>
            <a:bodyPr/>
            <a:lstStyle/>
            <a:p>
              <a:endParaRPr lang="en-US"/>
            </a:p>
          </p:txBody>
        </p:sp>
        <p:sp>
          <p:nvSpPr>
            <p:cNvPr id="8272" name="Freeform 39"/>
            <p:cNvSpPr>
              <a:spLocks/>
            </p:cNvSpPr>
            <p:nvPr/>
          </p:nvSpPr>
          <p:spPr bwMode="auto">
            <a:xfrm>
              <a:off x="777" y="33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a:solidFill>
                <a:schemeClr val="tx1"/>
              </a:solidFill>
              <a:round/>
              <a:headEnd/>
              <a:tailEnd/>
            </a:ln>
          </p:spPr>
          <p:txBody>
            <a:bodyPr/>
            <a:lstStyle/>
            <a:p>
              <a:endParaRPr lang="en-US"/>
            </a:p>
          </p:txBody>
        </p:sp>
        <p:sp>
          <p:nvSpPr>
            <p:cNvPr id="8273" name="Freeform 40"/>
            <p:cNvSpPr>
              <a:spLocks/>
            </p:cNvSpPr>
            <p:nvPr/>
          </p:nvSpPr>
          <p:spPr bwMode="auto">
            <a:xfrm>
              <a:off x="756" y="3393"/>
              <a:ext cx="16" cy="15"/>
            </a:xfrm>
            <a:custGeom>
              <a:avLst/>
              <a:gdLst>
                <a:gd name="T0" fmla="*/ 55600430 w 3"/>
                <a:gd name="T1" fmla="*/ 29296881 h 3"/>
                <a:gd name="T2" fmla="*/ 55600430 w 3"/>
                <a:gd name="T3" fmla="*/ 29296881 h 3"/>
                <a:gd name="T4" fmla="*/ 55600430 w 3"/>
                <a:gd name="T5" fmla="*/ 29296881 h 3"/>
                <a:gd name="T6" fmla="*/ 55600430 w 3"/>
                <a:gd name="T7" fmla="*/ 29296881 h 3"/>
                <a:gd name="T8" fmla="*/ 55600430 w 3"/>
                <a:gd name="T9" fmla="*/ 29296881 h 3"/>
                <a:gd name="T10" fmla="*/ 55600430 w 3"/>
                <a:gd name="T11" fmla="*/ 29296881 h 3"/>
                <a:gd name="T12" fmla="*/ 38663806 w 3"/>
                <a:gd name="T13" fmla="*/ 19531249 h 3"/>
                <a:gd name="T14" fmla="*/ 17674549 w 3"/>
                <a:gd name="T15" fmla="*/ 9765624 h 3"/>
                <a:gd name="T16" fmla="*/ 17674549 w 3"/>
                <a:gd name="T17" fmla="*/ 9765624 h 3"/>
                <a:gd name="T18" fmla="*/ 17674549 w 3"/>
                <a:gd name="T19" fmla="*/ 9765624 h 3"/>
                <a:gd name="T20" fmla="*/ 17674549 w 3"/>
                <a:gd name="T21" fmla="*/ 9765624 h 3"/>
                <a:gd name="T22" fmla="*/ 17674549 w 3"/>
                <a:gd name="T23" fmla="*/ 9765624 h 3"/>
                <a:gd name="T24" fmla="*/ 17674549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17674549 w 3"/>
                <a:gd name="T49" fmla="*/ 9765624 h 3"/>
                <a:gd name="T50" fmla="*/ 17674549 w 3"/>
                <a:gd name="T51" fmla="*/ 19531249 h 3"/>
                <a:gd name="T52" fmla="*/ 17674549 w 3"/>
                <a:gd name="T53" fmla="*/ 19531249 h 3"/>
                <a:gd name="T54" fmla="*/ 38663806 w 3"/>
                <a:gd name="T55" fmla="*/ 29296881 h 3"/>
                <a:gd name="T56" fmla="*/ 38663806 w 3"/>
                <a:gd name="T57" fmla="*/ 29296881 h 3"/>
                <a:gd name="T58" fmla="*/ 55600430 w 3"/>
                <a:gd name="T59" fmla="*/ 29296881 h 3"/>
                <a:gd name="T60" fmla="*/ 55600430 w 3"/>
                <a:gd name="T61" fmla="*/ 29296881 h 3"/>
                <a:gd name="T62" fmla="*/ 55600430 w 3"/>
                <a:gd name="T63" fmla="*/ 29296881 h 3"/>
                <a:gd name="T64" fmla="*/ 55600430 w 3"/>
                <a:gd name="T65" fmla="*/ 29296881 h 3"/>
                <a:gd name="T66" fmla="*/ 55600430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a:solidFill>
                <a:schemeClr val="tx1"/>
              </a:solidFill>
              <a:round/>
              <a:headEnd/>
              <a:tailEnd/>
            </a:ln>
          </p:spPr>
          <p:txBody>
            <a:bodyPr/>
            <a:lstStyle/>
            <a:p>
              <a:endParaRPr lang="en-US"/>
            </a:p>
          </p:txBody>
        </p:sp>
        <p:sp>
          <p:nvSpPr>
            <p:cNvPr id="8274" name="Freeform 41"/>
            <p:cNvSpPr>
              <a:spLocks/>
            </p:cNvSpPr>
            <p:nvPr/>
          </p:nvSpPr>
          <p:spPr bwMode="auto">
            <a:xfrm>
              <a:off x="728" y="3383"/>
              <a:ext cx="20" cy="10"/>
            </a:xfrm>
            <a:custGeom>
              <a:avLst/>
              <a:gdLst>
                <a:gd name="T0" fmla="*/ 0 w 4"/>
                <a:gd name="T1" fmla="*/ 9765623 h 2"/>
                <a:gd name="T2" fmla="*/ 0 w 4"/>
                <a:gd name="T3" fmla="*/ 9765623 h 2"/>
                <a:gd name="T4" fmla="*/ 9765623 w 4"/>
                <a:gd name="T5" fmla="*/ 0 h 2"/>
                <a:gd name="T6" fmla="*/ 9765623 w 4"/>
                <a:gd name="T7" fmla="*/ 0 h 2"/>
                <a:gd name="T8" fmla="*/ 19531236 w 4"/>
                <a:gd name="T9" fmla="*/ 0 h 2"/>
                <a:gd name="T10" fmla="*/ 29296856 w 4"/>
                <a:gd name="T11" fmla="*/ 0 h 2"/>
                <a:gd name="T12" fmla="*/ 29296856 w 4"/>
                <a:gd name="T13" fmla="*/ 0 h 2"/>
                <a:gd name="T14" fmla="*/ 29296856 w 4"/>
                <a:gd name="T15" fmla="*/ 0 h 2"/>
                <a:gd name="T16" fmla="*/ 29296856 w 4"/>
                <a:gd name="T17" fmla="*/ 9765623 h 2"/>
                <a:gd name="T18" fmla="*/ 39062471 w 4"/>
                <a:gd name="T19" fmla="*/ 9765623 h 2"/>
                <a:gd name="T20" fmla="*/ 39062471 w 4"/>
                <a:gd name="T21" fmla="*/ 9765623 h 2"/>
                <a:gd name="T22" fmla="*/ 39062471 w 4"/>
                <a:gd name="T23" fmla="*/ 9765623 h 2"/>
                <a:gd name="T24" fmla="*/ 39062471 w 4"/>
                <a:gd name="T25" fmla="*/ 9765623 h 2"/>
                <a:gd name="T26" fmla="*/ 39062471 w 4"/>
                <a:gd name="T27" fmla="*/ 9765623 h 2"/>
                <a:gd name="T28" fmla="*/ 39062471 w 4"/>
                <a:gd name="T29" fmla="*/ 9765623 h 2"/>
                <a:gd name="T30" fmla="*/ 39062471 w 4"/>
                <a:gd name="T31" fmla="*/ 9765623 h 2"/>
                <a:gd name="T32" fmla="*/ 39062471 w 4"/>
                <a:gd name="T33" fmla="*/ 19531236 h 2"/>
                <a:gd name="T34" fmla="*/ 39062471 w 4"/>
                <a:gd name="T35" fmla="*/ 19531236 h 2"/>
                <a:gd name="T36" fmla="*/ 39062471 w 4"/>
                <a:gd name="T37" fmla="*/ 19531236 h 2"/>
                <a:gd name="T38" fmla="*/ 39062471 w 4"/>
                <a:gd name="T39" fmla="*/ 19531236 h 2"/>
                <a:gd name="T40" fmla="*/ 29296856 w 4"/>
                <a:gd name="T41" fmla="*/ 9765623 h 2"/>
                <a:gd name="T42" fmla="*/ 29296856 w 4"/>
                <a:gd name="T43" fmla="*/ 9765623 h 2"/>
                <a:gd name="T44" fmla="*/ 29296856 w 4"/>
                <a:gd name="T45" fmla="*/ 19531236 h 2"/>
                <a:gd name="T46" fmla="*/ 29296856 w 4"/>
                <a:gd name="T47" fmla="*/ 19531236 h 2"/>
                <a:gd name="T48" fmla="*/ 29296856 w 4"/>
                <a:gd name="T49" fmla="*/ 19531236 h 2"/>
                <a:gd name="T50" fmla="*/ 19531236 w 4"/>
                <a:gd name="T51" fmla="*/ 19531236 h 2"/>
                <a:gd name="T52" fmla="*/ 19531236 w 4"/>
                <a:gd name="T53" fmla="*/ 19531236 h 2"/>
                <a:gd name="T54" fmla="*/ 19531236 w 4"/>
                <a:gd name="T55" fmla="*/ 19531236 h 2"/>
                <a:gd name="T56" fmla="*/ 19531236 w 4"/>
                <a:gd name="T57" fmla="*/ 19531236 h 2"/>
                <a:gd name="T58" fmla="*/ 19531236 w 4"/>
                <a:gd name="T59" fmla="*/ 19531236 h 2"/>
                <a:gd name="T60" fmla="*/ 19531236 w 4"/>
                <a:gd name="T61" fmla="*/ 19531236 h 2"/>
                <a:gd name="T62" fmla="*/ 19531236 w 4"/>
                <a:gd name="T63" fmla="*/ 19531236 h 2"/>
                <a:gd name="T64" fmla="*/ 9765623 w 4"/>
                <a:gd name="T65" fmla="*/ 19531236 h 2"/>
                <a:gd name="T66" fmla="*/ 9765623 w 4"/>
                <a:gd name="T67" fmla="*/ 19531236 h 2"/>
                <a:gd name="T68" fmla="*/ 9765623 w 4"/>
                <a:gd name="T69" fmla="*/ 9765623 h 2"/>
                <a:gd name="T70" fmla="*/ 9765623 w 4"/>
                <a:gd name="T71" fmla="*/ 9765623 h 2"/>
                <a:gd name="T72" fmla="*/ 9765623 w 4"/>
                <a:gd name="T73" fmla="*/ 9765623 h 2"/>
                <a:gd name="T74" fmla="*/ 9765623 w 4"/>
                <a:gd name="T75" fmla="*/ 9765623 h 2"/>
                <a:gd name="T76" fmla="*/ 9765623 w 4"/>
                <a:gd name="T77" fmla="*/ 9765623 h 2"/>
                <a:gd name="T78" fmla="*/ 9765623 w 4"/>
                <a:gd name="T79" fmla="*/ 9765623 h 2"/>
                <a:gd name="T80" fmla="*/ 9765623 w 4"/>
                <a:gd name="T81" fmla="*/ 9765623 h 2"/>
                <a:gd name="T82" fmla="*/ 9765623 w 4"/>
                <a:gd name="T83" fmla="*/ 9765623 h 2"/>
                <a:gd name="T84" fmla="*/ 9765623 w 4"/>
                <a:gd name="T85" fmla="*/ 9765623 h 2"/>
                <a:gd name="T86" fmla="*/ 9765623 w 4"/>
                <a:gd name="T87" fmla="*/ 9765623 h 2"/>
                <a:gd name="T88" fmla="*/ 9765623 w 4"/>
                <a:gd name="T89" fmla="*/ 9765623 h 2"/>
                <a:gd name="T90" fmla="*/ 9765623 w 4"/>
                <a:gd name="T91" fmla="*/ 9765623 h 2"/>
                <a:gd name="T92" fmla="*/ 9765623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a:solidFill>
                <a:schemeClr val="tx1"/>
              </a:solidFill>
              <a:round/>
              <a:headEnd/>
              <a:tailEnd/>
            </a:ln>
          </p:spPr>
          <p:txBody>
            <a:bodyPr/>
            <a:lstStyle/>
            <a:p>
              <a:endParaRPr lang="en-US"/>
            </a:p>
          </p:txBody>
        </p:sp>
      </p:grpSp>
      <p:sp>
        <p:nvSpPr>
          <p:cNvPr id="8219" name="Freeform 42"/>
          <p:cNvSpPr>
            <a:spLocks/>
          </p:cNvSpPr>
          <p:nvPr/>
        </p:nvSpPr>
        <p:spPr bwMode="auto">
          <a:xfrm>
            <a:off x="2955925" y="2794000"/>
            <a:ext cx="552450"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a:solidFill>
              <a:schemeClr val="tx1"/>
            </a:solidFill>
            <a:round/>
            <a:headEnd/>
            <a:tailEnd/>
          </a:ln>
        </p:spPr>
        <p:txBody>
          <a:bodyPr/>
          <a:lstStyle/>
          <a:p>
            <a:endParaRPr lang="en-US"/>
          </a:p>
        </p:txBody>
      </p:sp>
      <p:sp>
        <p:nvSpPr>
          <p:cNvPr id="8220" name="Freeform 43"/>
          <p:cNvSpPr>
            <a:spLocks/>
          </p:cNvSpPr>
          <p:nvPr/>
        </p:nvSpPr>
        <p:spPr bwMode="auto">
          <a:xfrm>
            <a:off x="2168525" y="2035175"/>
            <a:ext cx="782638"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a:solidFill>
              <a:schemeClr val="tx1"/>
            </a:solidFill>
            <a:round/>
            <a:headEnd/>
            <a:tailEnd/>
          </a:ln>
        </p:spPr>
        <p:txBody>
          <a:bodyPr/>
          <a:lstStyle/>
          <a:p>
            <a:endParaRPr lang="en-US"/>
          </a:p>
        </p:txBody>
      </p:sp>
      <p:sp>
        <p:nvSpPr>
          <p:cNvPr id="8221" name="Freeform 44"/>
          <p:cNvSpPr>
            <a:spLocks/>
          </p:cNvSpPr>
          <p:nvPr/>
        </p:nvSpPr>
        <p:spPr bwMode="auto">
          <a:xfrm>
            <a:off x="2805113" y="1833563"/>
            <a:ext cx="585787"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a:solidFill>
              <a:schemeClr val="tx1"/>
            </a:solidFill>
            <a:round/>
            <a:headEnd/>
            <a:tailEnd/>
          </a:ln>
        </p:spPr>
        <p:txBody>
          <a:bodyPr/>
          <a:lstStyle/>
          <a:p>
            <a:endParaRPr lang="en-US"/>
          </a:p>
        </p:txBody>
      </p:sp>
      <p:sp>
        <p:nvSpPr>
          <p:cNvPr id="8222" name="Freeform 45"/>
          <p:cNvSpPr>
            <a:spLocks/>
          </p:cNvSpPr>
          <p:nvPr/>
        </p:nvSpPr>
        <p:spPr bwMode="auto">
          <a:xfrm>
            <a:off x="3051175"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a:solidFill>
              <a:schemeClr val="tx1"/>
            </a:solidFill>
            <a:round/>
            <a:headEnd/>
            <a:tailEnd/>
          </a:ln>
        </p:spPr>
        <p:txBody>
          <a:bodyPr/>
          <a:lstStyle/>
          <a:p>
            <a:endParaRPr lang="en-US"/>
          </a:p>
        </p:txBody>
      </p:sp>
      <p:sp>
        <p:nvSpPr>
          <p:cNvPr id="8223" name="Freeform 46"/>
          <p:cNvSpPr>
            <a:spLocks/>
          </p:cNvSpPr>
          <p:nvPr/>
        </p:nvSpPr>
        <p:spPr bwMode="auto">
          <a:xfrm>
            <a:off x="2451100" y="2662238"/>
            <a:ext cx="620713"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a:solidFill>
              <a:schemeClr val="tx1"/>
            </a:solidFill>
            <a:round/>
            <a:headEnd/>
            <a:tailEnd/>
          </a:ln>
        </p:spPr>
        <p:txBody>
          <a:bodyPr/>
          <a:lstStyle/>
          <a:p>
            <a:endParaRPr lang="en-US"/>
          </a:p>
        </p:txBody>
      </p:sp>
      <p:sp>
        <p:nvSpPr>
          <p:cNvPr id="8224" name="Freeform 47"/>
          <p:cNvSpPr>
            <a:spLocks/>
          </p:cNvSpPr>
          <p:nvPr/>
        </p:nvSpPr>
        <p:spPr bwMode="auto">
          <a:xfrm>
            <a:off x="2774950" y="3444875"/>
            <a:ext cx="660400"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a:solidFill>
              <a:schemeClr val="tx1"/>
            </a:solidFill>
            <a:round/>
            <a:headEnd/>
            <a:tailEnd/>
          </a:ln>
        </p:spPr>
        <p:txBody>
          <a:bodyPr/>
          <a:lstStyle/>
          <a:p>
            <a:endParaRPr lang="en-US"/>
          </a:p>
        </p:txBody>
      </p:sp>
      <p:sp>
        <p:nvSpPr>
          <p:cNvPr id="8225" name="Freeform 48"/>
          <p:cNvSpPr>
            <a:spLocks/>
          </p:cNvSpPr>
          <p:nvPr/>
        </p:nvSpPr>
        <p:spPr bwMode="auto">
          <a:xfrm>
            <a:off x="4606925" y="1981200"/>
            <a:ext cx="642938"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a:solidFill>
              <a:schemeClr val="tx1"/>
            </a:solidFill>
            <a:round/>
            <a:headEnd/>
            <a:tailEnd/>
          </a:ln>
        </p:spPr>
        <p:txBody>
          <a:bodyPr/>
          <a:lstStyle/>
          <a:p>
            <a:endParaRPr lang="en-US"/>
          </a:p>
        </p:txBody>
      </p:sp>
      <p:sp>
        <p:nvSpPr>
          <p:cNvPr id="8226" name="Freeform 49"/>
          <p:cNvSpPr>
            <a:spLocks/>
          </p:cNvSpPr>
          <p:nvPr/>
        </p:nvSpPr>
        <p:spPr bwMode="auto">
          <a:xfrm>
            <a:off x="4902200" y="4133850"/>
            <a:ext cx="557213"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6987EB"/>
          </a:solidFill>
          <a:ln w="12700">
            <a:solidFill>
              <a:schemeClr val="tx1"/>
            </a:solidFill>
            <a:round/>
            <a:headEnd/>
            <a:tailEnd/>
          </a:ln>
        </p:spPr>
        <p:txBody>
          <a:bodyPr/>
          <a:lstStyle/>
          <a:p>
            <a:endParaRPr lang="en-US"/>
          </a:p>
        </p:txBody>
      </p:sp>
      <p:sp>
        <p:nvSpPr>
          <p:cNvPr id="8227" name="Freeform 50"/>
          <p:cNvSpPr>
            <a:spLocks/>
          </p:cNvSpPr>
          <p:nvPr/>
        </p:nvSpPr>
        <p:spPr bwMode="auto">
          <a:xfrm>
            <a:off x="5126038" y="2855913"/>
            <a:ext cx="392112"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a:solidFill>
              <a:schemeClr val="tx1"/>
            </a:solidFill>
            <a:round/>
            <a:headEnd/>
            <a:tailEnd/>
          </a:ln>
        </p:spPr>
        <p:txBody>
          <a:bodyPr/>
          <a:lstStyle/>
          <a:p>
            <a:endParaRPr lang="en-US"/>
          </a:p>
        </p:txBody>
      </p:sp>
      <p:sp>
        <p:nvSpPr>
          <p:cNvPr id="8228" name="Freeform 51"/>
          <p:cNvSpPr>
            <a:spLocks/>
          </p:cNvSpPr>
          <p:nvPr/>
        </p:nvSpPr>
        <p:spPr bwMode="auto">
          <a:xfrm>
            <a:off x="5538788" y="2390775"/>
            <a:ext cx="376237" cy="549275"/>
          </a:xfrm>
          <a:custGeom>
            <a:avLst/>
            <a:gdLst>
              <a:gd name="T0" fmla="*/ 2147483647 w 52"/>
              <a:gd name="T1" fmla="*/ 2147483647 h 71"/>
              <a:gd name="T2" fmla="*/ 2147483647 w 52"/>
              <a:gd name="T3" fmla="*/ 2147483647 h 71"/>
              <a:gd name="T4" fmla="*/ 2147483647 w 52"/>
              <a:gd name="T5" fmla="*/ 2147483647 h 71"/>
              <a:gd name="T6" fmla="*/ 2147483647 w 52"/>
              <a:gd name="T7" fmla="*/ 2147483647 h 71"/>
              <a:gd name="T8" fmla="*/ 2147483647 w 52"/>
              <a:gd name="T9" fmla="*/ 2147483647 h 71"/>
              <a:gd name="T10" fmla="*/ 2147483647 w 52"/>
              <a:gd name="T11" fmla="*/ 2147483647 h 71"/>
              <a:gd name="T12" fmla="*/ 2147483647 w 52"/>
              <a:gd name="T13" fmla="*/ 2147483647 h 71"/>
              <a:gd name="T14" fmla="*/ 2147483647 w 52"/>
              <a:gd name="T15" fmla="*/ 2147483647 h 71"/>
              <a:gd name="T16" fmla="*/ 2147483647 w 52"/>
              <a:gd name="T17" fmla="*/ 2147483647 h 71"/>
              <a:gd name="T18" fmla="*/ 2147483647 w 52"/>
              <a:gd name="T19" fmla="*/ 2147483647 h 71"/>
              <a:gd name="T20" fmla="*/ 2147483647 w 52"/>
              <a:gd name="T21" fmla="*/ 2147483647 h 71"/>
              <a:gd name="T22" fmla="*/ 2147483647 w 52"/>
              <a:gd name="T23" fmla="*/ 2147483647 h 71"/>
              <a:gd name="T24" fmla="*/ 2147483647 w 52"/>
              <a:gd name="T25" fmla="*/ 2147483647 h 71"/>
              <a:gd name="T26" fmla="*/ 2147483647 w 52"/>
              <a:gd name="T27" fmla="*/ 2147483647 h 71"/>
              <a:gd name="T28" fmla="*/ 2147483647 w 52"/>
              <a:gd name="T29" fmla="*/ 2147483647 h 71"/>
              <a:gd name="T30" fmla="*/ 2147483647 w 52"/>
              <a:gd name="T31" fmla="*/ 2147483647 h 71"/>
              <a:gd name="T32" fmla="*/ 2147483647 w 52"/>
              <a:gd name="T33" fmla="*/ 2147483647 h 71"/>
              <a:gd name="T34" fmla="*/ 2147483647 w 52"/>
              <a:gd name="T35" fmla="*/ 2147483647 h 71"/>
              <a:gd name="T36" fmla="*/ 2147483647 w 52"/>
              <a:gd name="T37" fmla="*/ 2147483647 h 71"/>
              <a:gd name="T38" fmla="*/ 2147483647 w 52"/>
              <a:gd name="T39" fmla="*/ 2147483647 h 71"/>
              <a:gd name="T40" fmla="*/ 2147483647 w 52"/>
              <a:gd name="T41" fmla="*/ 2147483647 h 71"/>
              <a:gd name="T42" fmla="*/ 2147483647 w 52"/>
              <a:gd name="T43" fmla="*/ 2147483647 h 71"/>
              <a:gd name="T44" fmla="*/ 2147483647 w 52"/>
              <a:gd name="T45" fmla="*/ 2147483647 h 71"/>
              <a:gd name="T46" fmla="*/ 2147483647 w 52"/>
              <a:gd name="T47" fmla="*/ 2147483647 h 71"/>
              <a:gd name="T48" fmla="*/ 2147483647 w 52"/>
              <a:gd name="T49" fmla="*/ 2147483647 h 71"/>
              <a:gd name="T50" fmla="*/ 2147483647 w 52"/>
              <a:gd name="T51" fmla="*/ 2147483647 h 71"/>
              <a:gd name="T52" fmla="*/ 2147483647 w 52"/>
              <a:gd name="T53" fmla="*/ 2147483647 h 71"/>
              <a:gd name="T54" fmla="*/ 2147483647 w 52"/>
              <a:gd name="T55" fmla="*/ 2147483647 h 71"/>
              <a:gd name="T56" fmla="*/ 2147483647 w 52"/>
              <a:gd name="T57" fmla="*/ 2147483647 h 71"/>
              <a:gd name="T58" fmla="*/ 2147483647 w 52"/>
              <a:gd name="T59" fmla="*/ 2147483647 h 71"/>
              <a:gd name="T60" fmla="*/ 2147483647 w 52"/>
              <a:gd name="T61" fmla="*/ 2147483647 h 71"/>
              <a:gd name="T62" fmla="*/ 2147483647 w 52"/>
              <a:gd name="T63" fmla="*/ 2147483647 h 71"/>
              <a:gd name="T64" fmla="*/ 2147483647 w 52"/>
              <a:gd name="T65" fmla="*/ 2147483647 h 71"/>
              <a:gd name="T66" fmla="*/ 2147483647 w 52"/>
              <a:gd name="T67" fmla="*/ 2147483647 h 71"/>
              <a:gd name="T68" fmla="*/ 2147483647 w 52"/>
              <a:gd name="T69" fmla="*/ 2147483647 h 71"/>
              <a:gd name="T70" fmla="*/ 2147483647 w 52"/>
              <a:gd name="T71" fmla="*/ 2147483647 h 71"/>
              <a:gd name="T72" fmla="*/ 2147483647 w 52"/>
              <a:gd name="T73" fmla="*/ 2147483647 h 71"/>
              <a:gd name="T74" fmla="*/ 2147483647 w 52"/>
              <a:gd name="T75" fmla="*/ 2147483647 h 71"/>
              <a:gd name="T76" fmla="*/ 2147483647 w 52"/>
              <a:gd name="T77" fmla="*/ 2147483647 h 71"/>
              <a:gd name="T78" fmla="*/ 2147483647 w 52"/>
              <a:gd name="T79" fmla="*/ 2147483647 h 71"/>
              <a:gd name="T80" fmla="*/ 2147483647 w 52"/>
              <a:gd name="T81" fmla="*/ 2147483647 h 71"/>
              <a:gd name="T82" fmla="*/ 2147483647 w 52"/>
              <a:gd name="T83" fmla="*/ 2147483647 h 71"/>
              <a:gd name="T84" fmla="*/ 2147483647 w 52"/>
              <a:gd name="T85" fmla="*/ 2147483647 h 71"/>
              <a:gd name="T86" fmla="*/ 2147483647 w 52"/>
              <a:gd name="T87" fmla="*/ 2147483647 h 71"/>
              <a:gd name="T88" fmla="*/ 2147483647 w 52"/>
              <a:gd name="T89" fmla="*/ 2147483647 h 71"/>
              <a:gd name="T90" fmla="*/ 2147483647 w 52"/>
              <a:gd name="T91" fmla="*/ 2147483647 h 71"/>
              <a:gd name="T92" fmla="*/ 2147483647 w 52"/>
              <a:gd name="T93" fmla="*/ 2147483647 h 71"/>
              <a:gd name="T94" fmla="*/ 2147483647 w 52"/>
              <a:gd name="T95" fmla="*/ 2147483647 h 71"/>
              <a:gd name="T96" fmla="*/ 2147483647 w 52"/>
              <a:gd name="T97" fmla="*/ 2147483647 h 71"/>
              <a:gd name="T98" fmla="*/ 2147483647 w 52"/>
              <a:gd name="T99" fmla="*/ 2147483647 h 71"/>
              <a:gd name="T100" fmla="*/ 2147483647 w 52"/>
              <a:gd name="T101" fmla="*/ 2147483647 h 71"/>
              <a:gd name="T102" fmla="*/ 2147483647 w 52"/>
              <a:gd name="T103" fmla="*/ 2147483647 h 71"/>
              <a:gd name="T104" fmla="*/ 2147483647 w 52"/>
              <a:gd name="T105" fmla="*/ 2147483647 h 71"/>
              <a:gd name="T106" fmla="*/ 0 w 52"/>
              <a:gd name="T107" fmla="*/ 2147483647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6987EB"/>
          </a:solidFill>
          <a:ln w="12700">
            <a:solidFill>
              <a:schemeClr val="tx1"/>
            </a:solidFill>
            <a:round/>
            <a:headEnd/>
            <a:tailEnd/>
          </a:ln>
        </p:spPr>
        <p:txBody>
          <a:bodyPr/>
          <a:lstStyle/>
          <a:p>
            <a:endParaRPr lang="en-US"/>
          </a:p>
        </p:txBody>
      </p:sp>
      <p:sp>
        <p:nvSpPr>
          <p:cNvPr id="8229" name="Freeform 52"/>
          <p:cNvSpPr>
            <a:spLocks/>
          </p:cNvSpPr>
          <p:nvPr/>
        </p:nvSpPr>
        <p:spPr bwMode="auto">
          <a:xfrm>
            <a:off x="5176838" y="2197100"/>
            <a:ext cx="601662" cy="317500"/>
          </a:xfrm>
          <a:custGeom>
            <a:avLst/>
            <a:gdLst>
              <a:gd name="T0" fmla="*/ 2147483647 w 83"/>
              <a:gd name="T1" fmla="*/ 2147483647 h 41"/>
              <a:gd name="T2" fmla="*/ 2147483647 w 83"/>
              <a:gd name="T3" fmla="*/ 2147483647 h 41"/>
              <a:gd name="T4" fmla="*/ 2147483647 w 83"/>
              <a:gd name="T5" fmla="*/ 2147483647 h 41"/>
              <a:gd name="T6" fmla="*/ 2147483647 w 83"/>
              <a:gd name="T7" fmla="*/ 2147483647 h 41"/>
              <a:gd name="T8" fmla="*/ 2147483647 w 83"/>
              <a:gd name="T9" fmla="*/ 2147483647 h 41"/>
              <a:gd name="T10" fmla="*/ 2147483647 w 83"/>
              <a:gd name="T11" fmla="*/ 2147483647 h 41"/>
              <a:gd name="T12" fmla="*/ 2147483647 w 83"/>
              <a:gd name="T13" fmla="*/ 2147483647 h 41"/>
              <a:gd name="T14" fmla="*/ 2147483647 w 83"/>
              <a:gd name="T15" fmla="*/ 2147483647 h 41"/>
              <a:gd name="T16" fmla="*/ 2147483647 w 83"/>
              <a:gd name="T17" fmla="*/ 2147483647 h 41"/>
              <a:gd name="T18" fmla="*/ 2147483647 w 83"/>
              <a:gd name="T19" fmla="*/ 2147483647 h 41"/>
              <a:gd name="T20" fmla="*/ 2147483647 w 83"/>
              <a:gd name="T21" fmla="*/ 2147483647 h 41"/>
              <a:gd name="T22" fmla="*/ 2147483647 w 83"/>
              <a:gd name="T23" fmla="*/ 2147483647 h 41"/>
              <a:gd name="T24" fmla="*/ 2147483647 w 83"/>
              <a:gd name="T25" fmla="*/ 2147483647 h 41"/>
              <a:gd name="T26" fmla="*/ 2147483647 w 83"/>
              <a:gd name="T27" fmla="*/ 2147483647 h 41"/>
              <a:gd name="T28" fmla="*/ 2147483647 w 83"/>
              <a:gd name="T29" fmla="*/ 2147483647 h 41"/>
              <a:gd name="T30" fmla="*/ 2147483647 w 83"/>
              <a:gd name="T31" fmla="*/ 2147483647 h 41"/>
              <a:gd name="T32" fmla="*/ 2147483647 w 83"/>
              <a:gd name="T33" fmla="*/ 2147483647 h 41"/>
              <a:gd name="T34" fmla="*/ 2147483647 w 83"/>
              <a:gd name="T35" fmla="*/ 2147483647 h 41"/>
              <a:gd name="T36" fmla="*/ 2147483647 w 83"/>
              <a:gd name="T37" fmla="*/ 2147483647 h 41"/>
              <a:gd name="T38" fmla="*/ 2147483647 w 83"/>
              <a:gd name="T39" fmla="*/ 2147483647 h 41"/>
              <a:gd name="T40" fmla="*/ 2147483647 w 83"/>
              <a:gd name="T41" fmla="*/ 2147483647 h 41"/>
              <a:gd name="T42" fmla="*/ 2147483647 w 83"/>
              <a:gd name="T43" fmla="*/ 2147483647 h 41"/>
              <a:gd name="T44" fmla="*/ 2147483647 w 83"/>
              <a:gd name="T45" fmla="*/ 2147483647 h 41"/>
              <a:gd name="T46" fmla="*/ 2147483647 w 83"/>
              <a:gd name="T47" fmla="*/ 2147483647 h 41"/>
              <a:gd name="T48" fmla="*/ 2147483647 w 83"/>
              <a:gd name="T49" fmla="*/ 2147483647 h 41"/>
              <a:gd name="T50" fmla="*/ 2147483647 w 83"/>
              <a:gd name="T51" fmla="*/ 2147483647 h 41"/>
              <a:gd name="T52" fmla="*/ 2147483647 w 83"/>
              <a:gd name="T53" fmla="*/ 2147483647 h 41"/>
              <a:gd name="T54" fmla="*/ 2147483647 w 83"/>
              <a:gd name="T55" fmla="*/ 2147483647 h 41"/>
              <a:gd name="T56" fmla="*/ 2147483647 w 83"/>
              <a:gd name="T57" fmla="*/ 2147483647 h 41"/>
              <a:gd name="T58" fmla="*/ 2147483647 w 83"/>
              <a:gd name="T59" fmla="*/ 2147483647 h 41"/>
              <a:gd name="T60" fmla="*/ 2147483647 w 83"/>
              <a:gd name="T61" fmla="*/ 2147483647 h 41"/>
              <a:gd name="T62" fmla="*/ 2147483647 w 83"/>
              <a:gd name="T63" fmla="*/ 2147483647 h 41"/>
              <a:gd name="T64" fmla="*/ 2147483647 w 83"/>
              <a:gd name="T65" fmla="*/ 2147483647 h 41"/>
              <a:gd name="T66" fmla="*/ 2147483647 w 83"/>
              <a:gd name="T67" fmla="*/ 2147483647 h 41"/>
              <a:gd name="T68" fmla="*/ 2147483647 w 83"/>
              <a:gd name="T69" fmla="*/ 2147483647 h 41"/>
              <a:gd name="T70" fmla="*/ 2147483647 w 83"/>
              <a:gd name="T71" fmla="*/ 2147483647 h 41"/>
              <a:gd name="T72" fmla="*/ 2147483647 w 83"/>
              <a:gd name="T73" fmla="*/ 2147483647 h 41"/>
              <a:gd name="T74" fmla="*/ 2147483647 w 83"/>
              <a:gd name="T75" fmla="*/ 2147483647 h 41"/>
              <a:gd name="T76" fmla="*/ 2147483647 w 83"/>
              <a:gd name="T77" fmla="*/ 2147483647 h 41"/>
              <a:gd name="T78" fmla="*/ 2147483647 w 83"/>
              <a:gd name="T79" fmla="*/ 2147483647 h 41"/>
              <a:gd name="T80" fmla="*/ 2147483647 w 83"/>
              <a:gd name="T81" fmla="*/ 2147483647 h 41"/>
              <a:gd name="T82" fmla="*/ 2147483647 w 83"/>
              <a:gd name="T83" fmla="*/ 2147483647 h 41"/>
              <a:gd name="T84" fmla="*/ 2147483647 w 83"/>
              <a:gd name="T85" fmla="*/ 2147483647 h 41"/>
              <a:gd name="T86" fmla="*/ 0 w 83"/>
              <a:gd name="T87" fmla="*/ 2147483647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6987EB"/>
          </a:solidFill>
          <a:ln w="12700">
            <a:solidFill>
              <a:schemeClr val="tx1"/>
            </a:solidFill>
            <a:round/>
            <a:headEnd/>
            <a:tailEnd/>
          </a:ln>
        </p:spPr>
        <p:txBody>
          <a:bodyPr/>
          <a:lstStyle/>
          <a:p>
            <a:endParaRPr lang="en-US"/>
          </a:p>
        </p:txBody>
      </p:sp>
      <p:sp>
        <p:nvSpPr>
          <p:cNvPr id="8230" name="Freeform 53"/>
          <p:cNvSpPr>
            <a:spLocks/>
          </p:cNvSpPr>
          <p:nvPr/>
        </p:nvSpPr>
        <p:spPr bwMode="auto">
          <a:xfrm>
            <a:off x="5473700" y="2917825"/>
            <a:ext cx="290513"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a:solidFill>
              <a:schemeClr val="tx1"/>
            </a:solidFill>
            <a:round/>
            <a:headEnd/>
            <a:tailEnd/>
          </a:ln>
        </p:spPr>
        <p:txBody>
          <a:bodyPr/>
          <a:lstStyle/>
          <a:p>
            <a:endParaRPr lang="en-US"/>
          </a:p>
        </p:txBody>
      </p:sp>
      <p:sp>
        <p:nvSpPr>
          <p:cNvPr id="8231" name="Freeform 54"/>
          <p:cNvSpPr>
            <a:spLocks/>
          </p:cNvSpPr>
          <p:nvPr/>
        </p:nvSpPr>
        <p:spPr bwMode="auto">
          <a:xfrm>
            <a:off x="5172075" y="3846513"/>
            <a:ext cx="338138"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6987EB"/>
          </a:solidFill>
          <a:ln w="12700">
            <a:solidFill>
              <a:schemeClr val="tx1"/>
            </a:solidFill>
            <a:round/>
            <a:headEnd/>
            <a:tailEnd/>
          </a:ln>
        </p:spPr>
        <p:txBody>
          <a:bodyPr/>
          <a:lstStyle/>
          <a:p>
            <a:endParaRPr lang="en-US"/>
          </a:p>
        </p:txBody>
      </p:sp>
      <p:sp>
        <p:nvSpPr>
          <p:cNvPr id="8232" name="Freeform 55"/>
          <p:cNvSpPr>
            <a:spLocks/>
          </p:cNvSpPr>
          <p:nvPr/>
        </p:nvSpPr>
        <p:spPr bwMode="auto">
          <a:xfrm>
            <a:off x="6111875" y="2732088"/>
            <a:ext cx="569913"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a:solidFill>
              <a:schemeClr val="tx1"/>
            </a:solidFill>
            <a:round/>
            <a:headEnd/>
            <a:tailEnd/>
          </a:ln>
        </p:spPr>
        <p:txBody>
          <a:bodyPr/>
          <a:lstStyle/>
          <a:p>
            <a:endParaRPr lang="en-US"/>
          </a:p>
        </p:txBody>
      </p:sp>
      <p:sp>
        <p:nvSpPr>
          <p:cNvPr id="8233" name="Freeform 56"/>
          <p:cNvSpPr>
            <a:spLocks/>
          </p:cNvSpPr>
          <p:nvPr/>
        </p:nvSpPr>
        <p:spPr bwMode="auto">
          <a:xfrm>
            <a:off x="5922963" y="3127375"/>
            <a:ext cx="738187"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AAC8F5"/>
          </a:solidFill>
          <a:ln w="12700">
            <a:solidFill>
              <a:schemeClr val="tx1"/>
            </a:solidFill>
            <a:round/>
            <a:headEnd/>
            <a:tailEnd/>
          </a:ln>
        </p:spPr>
        <p:txBody>
          <a:bodyPr/>
          <a:lstStyle/>
          <a:p>
            <a:endParaRPr lang="en-US"/>
          </a:p>
        </p:txBody>
      </p:sp>
      <p:sp>
        <p:nvSpPr>
          <p:cNvPr id="8234" name="Freeform 57"/>
          <p:cNvSpPr>
            <a:spLocks/>
          </p:cNvSpPr>
          <p:nvPr/>
        </p:nvSpPr>
        <p:spPr bwMode="auto">
          <a:xfrm>
            <a:off x="5973763" y="3730625"/>
            <a:ext cx="496887"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a:solidFill>
              <a:schemeClr val="tx1"/>
            </a:solidFill>
            <a:round/>
            <a:headEnd/>
            <a:tailEnd/>
          </a:ln>
        </p:spPr>
        <p:txBody>
          <a:bodyPr/>
          <a:lstStyle/>
          <a:p>
            <a:endParaRPr lang="en-US"/>
          </a:p>
        </p:txBody>
      </p:sp>
      <p:sp>
        <p:nvSpPr>
          <p:cNvPr id="8235" name="Freeform 58"/>
          <p:cNvSpPr>
            <a:spLocks/>
          </p:cNvSpPr>
          <p:nvPr/>
        </p:nvSpPr>
        <p:spPr bwMode="auto">
          <a:xfrm>
            <a:off x="5748338" y="3784600"/>
            <a:ext cx="530225"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a:solidFill>
              <a:schemeClr val="tx1"/>
            </a:solidFill>
            <a:round/>
            <a:headEnd/>
            <a:tailEnd/>
          </a:ln>
        </p:spPr>
        <p:txBody>
          <a:bodyPr/>
          <a:lstStyle/>
          <a:p>
            <a:endParaRPr lang="en-US"/>
          </a:p>
        </p:txBody>
      </p:sp>
      <p:sp>
        <p:nvSpPr>
          <p:cNvPr id="8236" name="Freeform 59"/>
          <p:cNvSpPr>
            <a:spLocks/>
          </p:cNvSpPr>
          <p:nvPr/>
        </p:nvSpPr>
        <p:spPr bwMode="auto">
          <a:xfrm>
            <a:off x="6246813" y="3041650"/>
            <a:ext cx="449262"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a:solidFill>
              <a:schemeClr val="tx1"/>
            </a:solidFill>
            <a:round/>
            <a:headEnd/>
            <a:tailEnd/>
          </a:ln>
        </p:spPr>
        <p:txBody>
          <a:bodyPr/>
          <a:lstStyle/>
          <a:p>
            <a:endParaRPr lang="en-US"/>
          </a:p>
        </p:txBody>
      </p:sp>
      <p:sp>
        <p:nvSpPr>
          <p:cNvPr id="8237" name="Freeform 60"/>
          <p:cNvSpPr>
            <a:spLocks/>
          </p:cNvSpPr>
          <p:nvPr/>
        </p:nvSpPr>
        <p:spPr bwMode="auto">
          <a:xfrm>
            <a:off x="6588125"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a:solidFill>
              <a:schemeClr val="tx1"/>
            </a:solidFill>
            <a:round/>
            <a:headEnd/>
            <a:tailEnd/>
          </a:ln>
        </p:spPr>
        <p:txBody>
          <a:bodyPr/>
          <a:lstStyle/>
          <a:p>
            <a:endParaRPr lang="en-US"/>
          </a:p>
        </p:txBody>
      </p:sp>
      <p:sp>
        <p:nvSpPr>
          <p:cNvPr id="8238" name="Freeform 61"/>
          <p:cNvSpPr>
            <a:spLocks/>
          </p:cNvSpPr>
          <p:nvPr/>
        </p:nvSpPr>
        <p:spPr bwMode="auto">
          <a:xfrm>
            <a:off x="6616700" y="2801938"/>
            <a:ext cx="138113"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a:solidFill>
              <a:schemeClr val="tx1"/>
            </a:solidFill>
            <a:round/>
            <a:headEnd/>
            <a:tailEnd/>
          </a:ln>
        </p:spPr>
        <p:txBody>
          <a:bodyPr/>
          <a:lstStyle/>
          <a:p>
            <a:endParaRPr lang="en-US"/>
          </a:p>
        </p:txBody>
      </p:sp>
      <p:sp>
        <p:nvSpPr>
          <p:cNvPr id="8239" name="Freeform 62"/>
          <p:cNvSpPr>
            <a:spLocks/>
          </p:cNvSpPr>
          <p:nvPr/>
        </p:nvSpPr>
        <p:spPr bwMode="auto">
          <a:xfrm>
            <a:off x="6738938" y="2654300"/>
            <a:ext cx="166687"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a:solidFill>
              <a:schemeClr val="tx1"/>
            </a:solidFill>
            <a:round/>
            <a:headEnd/>
            <a:tailEnd/>
          </a:ln>
        </p:spPr>
        <p:txBody>
          <a:bodyPr/>
          <a:lstStyle/>
          <a:p>
            <a:endParaRPr lang="en-US"/>
          </a:p>
        </p:txBody>
      </p:sp>
      <p:sp>
        <p:nvSpPr>
          <p:cNvPr id="8240" name="Freeform 63"/>
          <p:cNvSpPr>
            <a:spLocks/>
          </p:cNvSpPr>
          <p:nvPr/>
        </p:nvSpPr>
        <p:spPr bwMode="auto">
          <a:xfrm>
            <a:off x="6732588"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a:solidFill>
              <a:schemeClr val="tx1"/>
            </a:solidFill>
            <a:round/>
            <a:headEnd/>
            <a:tailEnd/>
          </a:ln>
        </p:spPr>
        <p:txBody>
          <a:bodyPr/>
          <a:lstStyle/>
          <a:p>
            <a:endParaRPr lang="en-US"/>
          </a:p>
        </p:txBody>
      </p:sp>
      <p:sp>
        <p:nvSpPr>
          <p:cNvPr id="8241" name="Freeform 64"/>
          <p:cNvSpPr>
            <a:spLocks/>
          </p:cNvSpPr>
          <p:nvPr/>
        </p:nvSpPr>
        <p:spPr bwMode="auto">
          <a:xfrm>
            <a:off x="6884988"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a:solidFill>
              <a:schemeClr val="tx1"/>
            </a:solidFill>
            <a:round/>
            <a:headEnd/>
            <a:tailEnd/>
          </a:ln>
        </p:spPr>
        <p:txBody>
          <a:bodyPr/>
          <a:lstStyle/>
          <a:p>
            <a:endParaRPr lang="en-US"/>
          </a:p>
        </p:txBody>
      </p:sp>
      <p:sp>
        <p:nvSpPr>
          <p:cNvPr id="8242" name="Freeform 65"/>
          <p:cNvSpPr>
            <a:spLocks/>
          </p:cNvSpPr>
          <p:nvPr/>
        </p:nvSpPr>
        <p:spPr bwMode="auto">
          <a:xfrm>
            <a:off x="6789738"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a:solidFill>
              <a:schemeClr val="tx1"/>
            </a:solidFill>
            <a:round/>
            <a:headEnd/>
            <a:tailEnd/>
          </a:ln>
        </p:spPr>
        <p:txBody>
          <a:bodyPr/>
          <a:lstStyle/>
          <a:p>
            <a:endParaRPr lang="en-US"/>
          </a:p>
        </p:txBody>
      </p:sp>
      <p:sp>
        <p:nvSpPr>
          <p:cNvPr id="8243" name="Freeform 66"/>
          <p:cNvSpPr>
            <a:spLocks/>
          </p:cNvSpPr>
          <p:nvPr/>
        </p:nvSpPr>
        <p:spPr bwMode="auto">
          <a:xfrm>
            <a:off x="6840538" y="1887538"/>
            <a:ext cx="35401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a:solidFill>
              <a:schemeClr val="tx1"/>
            </a:solidFill>
            <a:round/>
            <a:headEnd/>
            <a:tailEnd/>
          </a:ln>
        </p:spPr>
        <p:txBody>
          <a:bodyPr/>
          <a:lstStyle/>
          <a:p>
            <a:endParaRPr lang="en-US"/>
          </a:p>
        </p:txBody>
      </p:sp>
      <p:grpSp>
        <p:nvGrpSpPr>
          <p:cNvPr id="8244" name="Group 67"/>
          <p:cNvGrpSpPr>
            <a:grpSpLocks/>
          </p:cNvGrpSpPr>
          <p:nvPr/>
        </p:nvGrpSpPr>
        <p:grpSpPr bwMode="auto">
          <a:xfrm>
            <a:off x="2876550" y="4635500"/>
            <a:ext cx="858838" cy="588963"/>
            <a:chOff x="1991" y="3321"/>
            <a:chExt cx="361" cy="231"/>
          </a:xfrm>
        </p:grpSpPr>
        <p:sp>
          <p:nvSpPr>
            <p:cNvPr id="8252" name="Freeform 68"/>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a:solidFill>
                <a:schemeClr val="tx1"/>
              </a:solidFill>
              <a:round/>
              <a:headEnd/>
              <a:tailEnd/>
            </a:ln>
          </p:spPr>
          <p:txBody>
            <a:bodyPr/>
            <a:lstStyle/>
            <a:p>
              <a:endParaRPr lang="en-US"/>
            </a:p>
          </p:txBody>
        </p:sp>
        <p:sp>
          <p:nvSpPr>
            <p:cNvPr id="8253" name="Freeform 69"/>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a:solidFill>
                <a:schemeClr val="tx1"/>
              </a:solidFill>
              <a:round/>
              <a:headEnd/>
              <a:tailEnd/>
            </a:ln>
          </p:spPr>
          <p:txBody>
            <a:bodyPr/>
            <a:lstStyle/>
            <a:p>
              <a:endParaRPr lang="en-US"/>
            </a:p>
          </p:txBody>
        </p:sp>
        <p:sp>
          <p:nvSpPr>
            <p:cNvPr id="8254" name="Freeform 70"/>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a:solidFill>
                <a:schemeClr val="tx1"/>
              </a:solidFill>
              <a:round/>
              <a:headEnd/>
              <a:tailEnd/>
            </a:ln>
          </p:spPr>
          <p:txBody>
            <a:bodyPr/>
            <a:lstStyle/>
            <a:p>
              <a:endParaRPr lang="en-US"/>
            </a:p>
          </p:txBody>
        </p:sp>
        <p:sp>
          <p:nvSpPr>
            <p:cNvPr id="8255" name="Freeform 71"/>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a:solidFill>
                <a:schemeClr val="tx1"/>
              </a:solidFill>
              <a:round/>
              <a:headEnd/>
              <a:tailEnd/>
            </a:ln>
          </p:spPr>
          <p:txBody>
            <a:bodyPr/>
            <a:lstStyle/>
            <a:p>
              <a:endParaRPr lang="en-US"/>
            </a:p>
          </p:txBody>
        </p:sp>
        <p:sp>
          <p:nvSpPr>
            <p:cNvPr id="8256" name="Freeform 72"/>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a:solidFill>
                <a:schemeClr val="tx1"/>
              </a:solidFill>
              <a:round/>
              <a:headEnd/>
              <a:tailEnd/>
            </a:ln>
          </p:spPr>
          <p:txBody>
            <a:bodyPr/>
            <a:lstStyle/>
            <a:p>
              <a:endParaRPr lang="en-US"/>
            </a:p>
          </p:txBody>
        </p:sp>
        <p:sp>
          <p:nvSpPr>
            <p:cNvPr id="8257" name="Freeform 73"/>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a:solidFill>
                <a:schemeClr val="tx1"/>
              </a:solidFill>
              <a:round/>
              <a:headEnd/>
              <a:tailEnd/>
            </a:ln>
          </p:spPr>
          <p:txBody>
            <a:bodyPr/>
            <a:lstStyle/>
            <a:p>
              <a:endParaRPr lang="en-US"/>
            </a:p>
          </p:txBody>
        </p:sp>
        <p:sp>
          <p:nvSpPr>
            <p:cNvPr id="8258" name="Freeform 74"/>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a:solidFill>
                <a:schemeClr val="tx1"/>
              </a:solidFill>
              <a:round/>
              <a:headEnd/>
              <a:tailEnd/>
            </a:ln>
          </p:spPr>
          <p:txBody>
            <a:bodyPr/>
            <a:lstStyle/>
            <a:p>
              <a:endParaRPr lang="en-US"/>
            </a:p>
          </p:txBody>
        </p:sp>
        <p:sp>
          <p:nvSpPr>
            <p:cNvPr id="8259" name="Freeform 75"/>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a:solidFill>
                <a:schemeClr val="tx1"/>
              </a:solidFill>
              <a:round/>
              <a:headEnd/>
              <a:tailEnd/>
            </a:ln>
          </p:spPr>
          <p:txBody>
            <a:bodyPr/>
            <a:lstStyle/>
            <a:p>
              <a:endParaRPr lang="en-US"/>
            </a:p>
          </p:txBody>
        </p:sp>
      </p:grpSp>
      <p:sp>
        <p:nvSpPr>
          <p:cNvPr id="100428" name="Rectangle 76"/>
          <p:cNvSpPr>
            <a:spLocks noGrp="1" noChangeArrowheads="1"/>
          </p:cNvSpPr>
          <p:nvPr>
            <p:ph type="title" idx="4294967295"/>
          </p:nvPr>
        </p:nvSpPr>
        <p:spPr>
          <a:xfrm>
            <a:off x="93663" y="514350"/>
            <a:ext cx="9144000" cy="1143000"/>
          </a:xfrm>
        </p:spPr>
        <p:txBody>
          <a:bodyPr rtlCol="0">
            <a:normAutofit/>
          </a:bodyPr>
          <a:lstStyle/>
          <a:p>
            <a:pPr algn="ctr" eaLnBrk="1" fontAlgn="auto" hangingPunct="1">
              <a:spcAft>
                <a:spcPts val="0"/>
              </a:spcAft>
              <a:defRPr/>
            </a:pPr>
            <a:r>
              <a:rPr lang="en-US" sz="3000" dirty="0" smtClean="0"/>
              <a:t>Obesity Trends* Among U.S. Adults</a:t>
            </a:r>
            <a:br>
              <a:rPr lang="en-US" sz="3000" dirty="0" smtClean="0"/>
            </a:br>
            <a:r>
              <a:rPr lang="en-US" sz="3000" dirty="0" smtClean="0">
                <a:solidFill>
                  <a:srgbClr val="DE3021"/>
                </a:solidFill>
              </a:rPr>
              <a:t>BRFSS, 1990</a:t>
            </a:r>
          </a:p>
        </p:txBody>
      </p:sp>
      <p:sp>
        <p:nvSpPr>
          <p:cNvPr id="8246" name="Text Box 77"/>
          <p:cNvSpPr txBox="1">
            <a:spLocks noChangeArrowheads="1"/>
          </p:cNvSpPr>
          <p:nvPr/>
        </p:nvSpPr>
        <p:spPr bwMode="auto">
          <a:xfrm>
            <a:off x="2119313" y="1404938"/>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4” person)</a:t>
            </a:r>
          </a:p>
        </p:txBody>
      </p:sp>
      <p:sp>
        <p:nvSpPr>
          <p:cNvPr id="8247" name="Text Box 78"/>
          <p:cNvSpPr txBox="1">
            <a:spLocks noChangeArrowheads="1"/>
          </p:cNvSpPr>
          <p:nvPr/>
        </p:nvSpPr>
        <p:spPr bwMode="auto">
          <a:xfrm>
            <a:off x="654050" y="5894388"/>
            <a:ext cx="7251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No Data           &lt;10%          10%–14%</a:t>
            </a:r>
          </a:p>
        </p:txBody>
      </p:sp>
      <p:sp>
        <p:nvSpPr>
          <p:cNvPr id="8248" name="Rectangle 79"/>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8249" name="Rectangle 80"/>
          <p:cNvSpPr>
            <a:spLocks noChangeArrowheads="1"/>
          </p:cNvSpPr>
          <p:nvPr/>
        </p:nvSpPr>
        <p:spPr bwMode="auto">
          <a:xfrm>
            <a:off x="1349375" y="5953125"/>
            <a:ext cx="207963"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8250" name="Rectangle 81"/>
          <p:cNvSpPr>
            <a:spLocks noChangeArrowheads="1"/>
          </p:cNvSpPr>
          <p:nvPr/>
        </p:nvSpPr>
        <p:spPr bwMode="auto">
          <a:xfrm>
            <a:off x="2209800" y="5943600"/>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8251" name="Rectangle 82"/>
          <p:cNvSpPr>
            <a:spLocks noChangeArrowheads="1"/>
          </p:cNvSpPr>
          <p:nvPr/>
        </p:nvSpPr>
        <p:spPr bwMode="auto">
          <a:xfrm>
            <a:off x="395288" y="5867400"/>
            <a:ext cx="3109912"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424456357"/>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reeform 2"/>
          <p:cNvSpPr>
            <a:spLocks/>
          </p:cNvSpPr>
          <p:nvPr/>
        </p:nvSpPr>
        <p:spPr bwMode="auto">
          <a:xfrm>
            <a:off x="4011613" y="2003425"/>
            <a:ext cx="644525"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a:solidFill>
              <a:schemeClr val="tx1"/>
            </a:solidFill>
            <a:round/>
            <a:headEnd/>
            <a:tailEnd/>
          </a:ln>
        </p:spPr>
        <p:txBody>
          <a:bodyPr/>
          <a:lstStyle/>
          <a:p>
            <a:endParaRPr lang="en-US"/>
          </a:p>
        </p:txBody>
      </p:sp>
      <p:sp>
        <p:nvSpPr>
          <p:cNvPr id="9219" name="Freeform 3"/>
          <p:cNvSpPr>
            <a:spLocks/>
          </p:cNvSpPr>
          <p:nvPr/>
        </p:nvSpPr>
        <p:spPr bwMode="auto">
          <a:xfrm>
            <a:off x="3983038" y="2398713"/>
            <a:ext cx="682625"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a:solidFill>
              <a:schemeClr val="tx1"/>
            </a:solidFill>
            <a:round/>
            <a:headEnd/>
            <a:tailEnd/>
          </a:ln>
        </p:spPr>
        <p:txBody>
          <a:bodyPr/>
          <a:lstStyle/>
          <a:p>
            <a:endParaRPr lang="en-US"/>
          </a:p>
        </p:txBody>
      </p:sp>
      <p:sp>
        <p:nvSpPr>
          <p:cNvPr id="9220" name="Freeform 4"/>
          <p:cNvSpPr>
            <a:spLocks/>
          </p:cNvSpPr>
          <p:nvPr/>
        </p:nvSpPr>
        <p:spPr bwMode="auto">
          <a:xfrm>
            <a:off x="3960813" y="2794000"/>
            <a:ext cx="806450"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a:solidFill>
              <a:schemeClr val="tx1"/>
            </a:solidFill>
            <a:round/>
            <a:headEnd/>
            <a:tailEnd/>
          </a:ln>
        </p:spPr>
        <p:txBody>
          <a:bodyPr/>
          <a:lstStyle/>
          <a:p>
            <a:endParaRPr lang="en-US"/>
          </a:p>
        </p:txBody>
      </p:sp>
      <p:sp>
        <p:nvSpPr>
          <p:cNvPr id="9221" name="Freeform 5"/>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a:solidFill>
              <a:schemeClr val="tx1"/>
            </a:solidFill>
            <a:round/>
            <a:headEnd/>
            <a:tailEnd/>
          </a:ln>
        </p:spPr>
        <p:txBody>
          <a:bodyPr/>
          <a:lstStyle/>
          <a:p>
            <a:endParaRPr lang="en-US"/>
          </a:p>
        </p:txBody>
      </p:sp>
      <p:sp>
        <p:nvSpPr>
          <p:cNvPr id="9222" name="Freeform 6"/>
          <p:cNvSpPr>
            <a:spLocks/>
          </p:cNvSpPr>
          <p:nvPr/>
        </p:nvSpPr>
        <p:spPr bwMode="auto">
          <a:xfrm>
            <a:off x="4019550" y="3590925"/>
            <a:ext cx="838200"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a:solidFill>
              <a:schemeClr val="tx1"/>
            </a:solidFill>
            <a:round/>
            <a:headEnd/>
            <a:tailEnd/>
          </a:ln>
        </p:spPr>
        <p:txBody>
          <a:bodyPr/>
          <a:lstStyle/>
          <a:p>
            <a:endParaRPr lang="en-US"/>
          </a:p>
        </p:txBody>
      </p:sp>
      <p:sp>
        <p:nvSpPr>
          <p:cNvPr id="9223" name="Freeform 7"/>
          <p:cNvSpPr>
            <a:spLocks/>
          </p:cNvSpPr>
          <p:nvPr/>
        </p:nvSpPr>
        <p:spPr bwMode="auto">
          <a:xfrm>
            <a:off x="4651375" y="2740025"/>
            <a:ext cx="592138"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a:solidFill>
              <a:schemeClr val="tx1"/>
            </a:solidFill>
            <a:round/>
            <a:headEnd/>
            <a:tailEnd/>
          </a:ln>
        </p:spPr>
        <p:txBody>
          <a:bodyPr/>
          <a:lstStyle/>
          <a:p>
            <a:endParaRPr lang="en-US"/>
          </a:p>
        </p:txBody>
      </p:sp>
      <p:sp>
        <p:nvSpPr>
          <p:cNvPr id="9224" name="Freeform 8"/>
          <p:cNvSpPr>
            <a:spLocks/>
          </p:cNvSpPr>
          <p:nvPr/>
        </p:nvSpPr>
        <p:spPr bwMode="auto">
          <a:xfrm>
            <a:off x="4730750" y="3127375"/>
            <a:ext cx="649288"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a:solidFill>
              <a:schemeClr val="tx1"/>
            </a:solidFill>
            <a:round/>
            <a:headEnd/>
            <a:tailEnd/>
          </a:ln>
        </p:spPr>
        <p:txBody>
          <a:bodyPr/>
          <a:lstStyle/>
          <a:p>
            <a:endParaRPr lang="en-US"/>
          </a:p>
        </p:txBody>
      </p:sp>
      <p:sp>
        <p:nvSpPr>
          <p:cNvPr id="9225" name="Freeform 9"/>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a:solidFill>
              <a:schemeClr val="tx1"/>
            </a:solidFill>
            <a:round/>
            <a:headEnd/>
            <a:tailEnd/>
          </a:ln>
        </p:spPr>
        <p:txBody>
          <a:bodyPr/>
          <a:lstStyle/>
          <a:p>
            <a:endParaRPr lang="en-US"/>
          </a:p>
        </p:txBody>
      </p:sp>
      <p:sp>
        <p:nvSpPr>
          <p:cNvPr id="9226" name="Freeform 10"/>
          <p:cNvSpPr>
            <a:spLocks/>
          </p:cNvSpPr>
          <p:nvPr/>
        </p:nvSpPr>
        <p:spPr bwMode="auto">
          <a:xfrm>
            <a:off x="5343525" y="3265488"/>
            <a:ext cx="719138"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a:solidFill>
              <a:schemeClr val="tx1"/>
            </a:solidFill>
            <a:round/>
            <a:headEnd/>
            <a:tailEnd/>
          </a:ln>
        </p:spPr>
        <p:txBody>
          <a:bodyPr/>
          <a:lstStyle/>
          <a:p>
            <a:endParaRPr lang="en-US"/>
          </a:p>
        </p:txBody>
      </p:sp>
      <p:sp>
        <p:nvSpPr>
          <p:cNvPr id="9227" name="Freeform 11"/>
          <p:cNvSpPr>
            <a:spLocks/>
          </p:cNvSpPr>
          <p:nvPr/>
        </p:nvSpPr>
        <p:spPr bwMode="auto">
          <a:xfrm>
            <a:off x="5280025" y="3560763"/>
            <a:ext cx="801688"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a:solidFill>
              <a:schemeClr val="tx1"/>
            </a:solidFill>
            <a:round/>
            <a:headEnd/>
            <a:tailEnd/>
          </a:ln>
        </p:spPr>
        <p:txBody>
          <a:bodyPr/>
          <a:lstStyle/>
          <a:p>
            <a:endParaRPr lang="en-US"/>
          </a:p>
        </p:txBody>
      </p:sp>
      <p:sp>
        <p:nvSpPr>
          <p:cNvPr id="9228" name="Freeform 12"/>
          <p:cNvSpPr>
            <a:spLocks/>
          </p:cNvSpPr>
          <p:nvPr/>
        </p:nvSpPr>
        <p:spPr bwMode="auto">
          <a:xfrm>
            <a:off x="5489575" y="3824288"/>
            <a:ext cx="374650"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a:solidFill>
              <a:schemeClr val="tx1"/>
            </a:solidFill>
            <a:round/>
            <a:headEnd/>
            <a:tailEnd/>
          </a:ln>
        </p:spPr>
        <p:txBody>
          <a:bodyPr/>
          <a:lstStyle/>
          <a:p>
            <a:endParaRPr lang="en-US"/>
          </a:p>
        </p:txBody>
      </p:sp>
      <p:sp>
        <p:nvSpPr>
          <p:cNvPr id="9229" name="Freeform 13"/>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a:solidFill>
              <a:schemeClr val="tx1"/>
            </a:solidFill>
            <a:round/>
            <a:headEnd/>
            <a:tailEnd/>
          </a:ln>
        </p:spPr>
        <p:txBody>
          <a:bodyPr/>
          <a:lstStyle/>
          <a:p>
            <a:endParaRPr lang="en-US"/>
          </a:p>
        </p:txBody>
      </p:sp>
      <p:sp>
        <p:nvSpPr>
          <p:cNvPr id="9230" name="Freeform 14"/>
          <p:cNvSpPr>
            <a:spLocks/>
          </p:cNvSpPr>
          <p:nvPr/>
        </p:nvSpPr>
        <p:spPr bwMode="auto">
          <a:xfrm>
            <a:off x="5843588"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a:solidFill>
              <a:schemeClr val="tx1"/>
            </a:solidFill>
            <a:round/>
            <a:headEnd/>
            <a:tailEnd/>
          </a:ln>
        </p:spPr>
        <p:txBody>
          <a:bodyPr/>
          <a:lstStyle/>
          <a:p>
            <a:endParaRPr lang="en-US"/>
          </a:p>
        </p:txBody>
      </p:sp>
      <p:sp>
        <p:nvSpPr>
          <p:cNvPr id="9231" name="Freeform 15"/>
          <p:cNvSpPr>
            <a:spLocks/>
          </p:cNvSpPr>
          <p:nvPr/>
        </p:nvSpPr>
        <p:spPr bwMode="auto">
          <a:xfrm>
            <a:off x="5591175" y="4311650"/>
            <a:ext cx="8890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a:solidFill>
              <a:schemeClr val="tx1"/>
            </a:solidFill>
            <a:round/>
            <a:headEnd/>
            <a:tailEnd/>
          </a:ln>
        </p:spPr>
        <p:txBody>
          <a:bodyPr/>
          <a:lstStyle/>
          <a:p>
            <a:endParaRPr lang="en-US"/>
          </a:p>
        </p:txBody>
      </p:sp>
      <p:sp>
        <p:nvSpPr>
          <p:cNvPr id="9232" name="Freeform 16"/>
          <p:cNvSpPr>
            <a:spLocks/>
          </p:cNvSpPr>
          <p:nvPr/>
        </p:nvSpPr>
        <p:spPr bwMode="auto">
          <a:xfrm>
            <a:off x="5988050" y="3009900"/>
            <a:ext cx="441325"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0000A0"/>
          </a:solidFill>
          <a:ln w="12700">
            <a:solidFill>
              <a:schemeClr val="tx1"/>
            </a:solidFill>
            <a:round/>
            <a:headEnd/>
            <a:tailEnd/>
          </a:ln>
        </p:spPr>
        <p:txBody>
          <a:bodyPr/>
          <a:lstStyle/>
          <a:p>
            <a:endParaRPr lang="en-US"/>
          </a:p>
        </p:txBody>
      </p:sp>
      <p:sp>
        <p:nvSpPr>
          <p:cNvPr id="9233" name="Freeform 17"/>
          <p:cNvSpPr>
            <a:spLocks/>
          </p:cNvSpPr>
          <p:nvPr/>
        </p:nvSpPr>
        <p:spPr bwMode="auto">
          <a:xfrm>
            <a:off x="4845050" y="3660775"/>
            <a:ext cx="484188"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6987EB"/>
          </a:solidFill>
          <a:ln w="12700">
            <a:solidFill>
              <a:schemeClr val="tx1"/>
            </a:solidFill>
            <a:round/>
            <a:headEnd/>
            <a:tailEnd/>
          </a:ln>
        </p:spPr>
        <p:txBody>
          <a:bodyPr/>
          <a:lstStyle/>
          <a:p>
            <a:endParaRPr lang="en-US"/>
          </a:p>
        </p:txBody>
      </p:sp>
      <p:sp>
        <p:nvSpPr>
          <p:cNvPr id="9234" name="Freeform 18"/>
          <p:cNvSpPr>
            <a:spLocks/>
          </p:cNvSpPr>
          <p:nvPr/>
        </p:nvSpPr>
        <p:spPr bwMode="auto">
          <a:xfrm>
            <a:off x="2103438"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6987EB"/>
          </a:solidFill>
          <a:ln w="12700">
            <a:solidFill>
              <a:schemeClr val="tx1"/>
            </a:solidFill>
            <a:round/>
            <a:headEnd/>
            <a:tailEnd/>
          </a:ln>
        </p:spPr>
        <p:txBody>
          <a:bodyPr/>
          <a:lstStyle/>
          <a:p>
            <a:endParaRPr lang="en-US"/>
          </a:p>
        </p:txBody>
      </p:sp>
      <p:sp>
        <p:nvSpPr>
          <p:cNvPr id="9235" name="Freeform 19"/>
          <p:cNvSpPr>
            <a:spLocks/>
          </p:cNvSpPr>
          <p:nvPr/>
        </p:nvSpPr>
        <p:spPr bwMode="auto">
          <a:xfrm>
            <a:off x="3324225" y="2452688"/>
            <a:ext cx="682625"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a:solidFill>
              <a:schemeClr val="tx1"/>
            </a:solidFill>
            <a:round/>
            <a:headEnd/>
            <a:tailEnd/>
          </a:ln>
        </p:spPr>
        <p:txBody>
          <a:bodyPr/>
          <a:lstStyle/>
          <a:p>
            <a:endParaRPr lang="en-US"/>
          </a:p>
        </p:txBody>
      </p:sp>
      <p:sp>
        <p:nvSpPr>
          <p:cNvPr id="9236" name="Freeform 20"/>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a:solidFill>
              <a:schemeClr val="tx1"/>
            </a:solidFill>
            <a:round/>
            <a:headEnd/>
            <a:tailEnd/>
          </a:ln>
        </p:spPr>
        <p:txBody>
          <a:bodyPr/>
          <a:lstStyle/>
          <a:p>
            <a:endParaRPr lang="en-US"/>
          </a:p>
        </p:txBody>
      </p:sp>
      <p:sp>
        <p:nvSpPr>
          <p:cNvPr id="9237" name="Freeform 21"/>
          <p:cNvSpPr>
            <a:spLocks/>
          </p:cNvSpPr>
          <p:nvPr/>
        </p:nvSpPr>
        <p:spPr bwMode="auto">
          <a:xfrm>
            <a:off x="3341688" y="3521075"/>
            <a:ext cx="684212"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a:solidFill>
              <a:schemeClr val="tx1"/>
            </a:solidFill>
            <a:round/>
            <a:headEnd/>
            <a:tailEnd/>
          </a:ln>
        </p:spPr>
        <p:txBody>
          <a:bodyPr/>
          <a:lstStyle/>
          <a:p>
            <a:endParaRPr lang="en-US"/>
          </a:p>
        </p:txBody>
      </p:sp>
      <p:sp>
        <p:nvSpPr>
          <p:cNvPr id="9238" name="Freeform 22"/>
          <p:cNvSpPr>
            <a:spLocks/>
          </p:cNvSpPr>
          <p:nvPr/>
        </p:nvSpPr>
        <p:spPr bwMode="auto">
          <a:xfrm>
            <a:off x="3600450" y="3660775"/>
            <a:ext cx="1368425"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a:solidFill>
              <a:schemeClr val="tx1"/>
            </a:solidFill>
            <a:round/>
            <a:headEnd/>
            <a:tailEnd/>
          </a:ln>
        </p:spPr>
        <p:txBody>
          <a:bodyPr/>
          <a:lstStyle/>
          <a:p>
            <a:endParaRPr lang="en-US"/>
          </a:p>
        </p:txBody>
      </p:sp>
      <p:sp>
        <p:nvSpPr>
          <p:cNvPr id="9239" name="Freeform 23"/>
          <p:cNvSpPr>
            <a:spLocks/>
          </p:cNvSpPr>
          <p:nvPr/>
        </p:nvSpPr>
        <p:spPr bwMode="auto">
          <a:xfrm>
            <a:off x="6169025"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6987EB"/>
          </a:solidFill>
          <a:ln w="12700">
            <a:solidFill>
              <a:schemeClr val="tx1"/>
            </a:solidFill>
            <a:round/>
            <a:headEnd/>
            <a:tailEnd/>
          </a:ln>
        </p:spPr>
        <p:txBody>
          <a:bodyPr/>
          <a:lstStyle/>
          <a:p>
            <a:endParaRPr lang="en-US"/>
          </a:p>
        </p:txBody>
      </p:sp>
      <p:sp>
        <p:nvSpPr>
          <p:cNvPr id="9240" name="Freeform 24"/>
          <p:cNvSpPr>
            <a:spLocks/>
          </p:cNvSpPr>
          <p:nvPr/>
        </p:nvSpPr>
        <p:spPr bwMode="auto">
          <a:xfrm>
            <a:off x="6661150" y="2266950"/>
            <a:ext cx="165100"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a:solidFill>
              <a:schemeClr val="tx1"/>
            </a:solidFill>
            <a:round/>
            <a:headEnd/>
            <a:tailEnd/>
          </a:ln>
        </p:spPr>
        <p:txBody>
          <a:bodyPr/>
          <a:lstStyle/>
          <a:p>
            <a:endParaRPr lang="en-US"/>
          </a:p>
        </p:txBody>
      </p:sp>
      <p:grpSp>
        <p:nvGrpSpPr>
          <p:cNvPr id="9241" name="Group 25"/>
          <p:cNvGrpSpPr>
            <a:grpSpLocks/>
          </p:cNvGrpSpPr>
          <p:nvPr/>
        </p:nvGrpSpPr>
        <p:grpSpPr bwMode="auto">
          <a:xfrm>
            <a:off x="1027113" y="3886200"/>
            <a:ext cx="1785937" cy="1390650"/>
            <a:chOff x="768" y="2832"/>
            <a:chExt cx="1203" cy="876"/>
          </a:xfrm>
        </p:grpSpPr>
        <p:sp>
          <p:nvSpPr>
            <p:cNvPr id="9286" name="Freeform 26"/>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6987EB"/>
            </a:solidFill>
            <a:ln w="12700">
              <a:solidFill>
                <a:schemeClr val="tx1"/>
              </a:solidFill>
              <a:round/>
              <a:headEnd/>
              <a:tailEnd/>
            </a:ln>
          </p:spPr>
          <p:txBody>
            <a:bodyPr/>
            <a:lstStyle/>
            <a:p>
              <a:endParaRPr lang="en-US"/>
            </a:p>
          </p:txBody>
        </p:sp>
        <p:sp>
          <p:nvSpPr>
            <p:cNvPr id="9287" name="Freeform 27"/>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6987EB"/>
            </a:solidFill>
            <a:ln w="12700">
              <a:solidFill>
                <a:schemeClr val="tx1"/>
              </a:solidFill>
              <a:round/>
              <a:headEnd/>
              <a:tailEnd/>
            </a:ln>
          </p:spPr>
          <p:txBody>
            <a:bodyPr/>
            <a:lstStyle/>
            <a:p>
              <a:endParaRPr lang="en-US"/>
            </a:p>
          </p:txBody>
        </p:sp>
        <p:sp>
          <p:nvSpPr>
            <p:cNvPr id="9288" name="Freeform 28"/>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6987EB"/>
            </a:solidFill>
            <a:ln w="12700">
              <a:solidFill>
                <a:schemeClr val="tx1"/>
              </a:solidFill>
              <a:round/>
              <a:headEnd/>
              <a:tailEnd/>
            </a:ln>
          </p:spPr>
          <p:txBody>
            <a:bodyPr/>
            <a:lstStyle/>
            <a:p>
              <a:endParaRPr lang="en-US"/>
            </a:p>
          </p:txBody>
        </p:sp>
        <p:sp>
          <p:nvSpPr>
            <p:cNvPr id="9289" name="Freeform 29"/>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6987EB"/>
            </a:solidFill>
            <a:ln w="12700">
              <a:solidFill>
                <a:schemeClr val="tx1"/>
              </a:solidFill>
              <a:round/>
              <a:headEnd/>
              <a:tailEnd/>
            </a:ln>
          </p:spPr>
          <p:txBody>
            <a:bodyPr/>
            <a:lstStyle/>
            <a:p>
              <a:endParaRPr lang="en-US"/>
            </a:p>
          </p:txBody>
        </p:sp>
        <p:sp>
          <p:nvSpPr>
            <p:cNvPr id="9290" name="Freeform 30"/>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6987EB"/>
            </a:solidFill>
            <a:ln w="12700">
              <a:solidFill>
                <a:schemeClr val="tx1"/>
              </a:solidFill>
              <a:round/>
              <a:headEnd/>
              <a:tailEnd/>
            </a:ln>
          </p:spPr>
          <p:txBody>
            <a:bodyPr/>
            <a:lstStyle/>
            <a:p>
              <a:endParaRPr lang="en-US"/>
            </a:p>
          </p:txBody>
        </p:sp>
        <p:sp>
          <p:nvSpPr>
            <p:cNvPr id="9291" name="Freeform 31"/>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6987EB"/>
            </a:solidFill>
            <a:ln w="12700">
              <a:solidFill>
                <a:schemeClr val="tx1"/>
              </a:solidFill>
              <a:round/>
              <a:headEnd/>
              <a:tailEnd/>
            </a:ln>
          </p:spPr>
          <p:txBody>
            <a:bodyPr/>
            <a:lstStyle/>
            <a:p>
              <a:endParaRPr lang="en-US"/>
            </a:p>
          </p:txBody>
        </p:sp>
        <p:sp>
          <p:nvSpPr>
            <p:cNvPr id="9292" name="Freeform 32"/>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6987EB"/>
            </a:solidFill>
            <a:ln w="12700">
              <a:solidFill>
                <a:schemeClr val="tx1"/>
              </a:solidFill>
              <a:round/>
              <a:headEnd/>
              <a:tailEnd/>
            </a:ln>
          </p:spPr>
          <p:txBody>
            <a:bodyPr/>
            <a:lstStyle/>
            <a:p>
              <a:endParaRPr lang="en-US"/>
            </a:p>
          </p:txBody>
        </p:sp>
        <p:sp>
          <p:nvSpPr>
            <p:cNvPr id="9293" name="Freeform 33"/>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6987EB"/>
            </a:solidFill>
            <a:ln w="12700">
              <a:solidFill>
                <a:schemeClr val="tx1"/>
              </a:solidFill>
              <a:round/>
              <a:headEnd/>
              <a:tailEnd/>
            </a:ln>
          </p:spPr>
          <p:txBody>
            <a:bodyPr/>
            <a:lstStyle/>
            <a:p>
              <a:endParaRPr lang="en-US"/>
            </a:p>
          </p:txBody>
        </p:sp>
        <p:sp>
          <p:nvSpPr>
            <p:cNvPr id="9294" name="Freeform 34"/>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6987EB"/>
            </a:solidFill>
            <a:ln w="12700">
              <a:solidFill>
                <a:schemeClr val="tx1"/>
              </a:solidFill>
              <a:round/>
              <a:headEnd/>
              <a:tailEnd/>
            </a:ln>
          </p:spPr>
          <p:txBody>
            <a:bodyPr/>
            <a:lstStyle/>
            <a:p>
              <a:endParaRPr lang="en-US"/>
            </a:p>
          </p:txBody>
        </p:sp>
        <p:sp>
          <p:nvSpPr>
            <p:cNvPr id="9295" name="Freeform 35"/>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6987EB"/>
            </a:solidFill>
            <a:ln w="12700">
              <a:solidFill>
                <a:schemeClr val="tx1"/>
              </a:solidFill>
              <a:round/>
              <a:headEnd/>
              <a:tailEnd/>
            </a:ln>
          </p:spPr>
          <p:txBody>
            <a:bodyPr/>
            <a:lstStyle/>
            <a:p>
              <a:endParaRPr lang="en-US"/>
            </a:p>
          </p:txBody>
        </p:sp>
        <p:sp>
          <p:nvSpPr>
            <p:cNvPr id="9296" name="Freeform 36"/>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6987EB"/>
            </a:solidFill>
            <a:ln w="12700">
              <a:solidFill>
                <a:schemeClr val="tx1"/>
              </a:solidFill>
              <a:round/>
              <a:headEnd/>
              <a:tailEnd/>
            </a:ln>
          </p:spPr>
          <p:txBody>
            <a:bodyPr/>
            <a:lstStyle/>
            <a:p>
              <a:endParaRPr lang="en-US"/>
            </a:p>
          </p:txBody>
        </p:sp>
        <p:sp>
          <p:nvSpPr>
            <p:cNvPr id="9297" name="Freeform 37"/>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6987EB"/>
            </a:solidFill>
            <a:ln w="12700">
              <a:solidFill>
                <a:schemeClr val="tx1"/>
              </a:solidFill>
              <a:round/>
              <a:headEnd/>
              <a:tailEnd/>
            </a:ln>
          </p:spPr>
          <p:txBody>
            <a:bodyPr/>
            <a:lstStyle/>
            <a:p>
              <a:endParaRPr lang="en-US"/>
            </a:p>
          </p:txBody>
        </p:sp>
        <p:sp>
          <p:nvSpPr>
            <p:cNvPr id="9298" name="Freeform 38"/>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6987EB"/>
            </a:solidFill>
            <a:ln w="12700">
              <a:solidFill>
                <a:schemeClr val="tx1"/>
              </a:solidFill>
              <a:round/>
              <a:headEnd/>
              <a:tailEnd/>
            </a:ln>
          </p:spPr>
          <p:txBody>
            <a:bodyPr/>
            <a:lstStyle/>
            <a:p>
              <a:endParaRPr lang="en-US"/>
            </a:p>
          </p:txBody>
        </p:sp>
        <p:sp>
          <p:nvSpPr>
            <p:cNvPr id="9299" name="Freeform 39"/>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6987EB"/>
            </a:solidFill>
            <a:ln w="12700">
              <a:solidFill>
                <a:schemeClr val="tx1"/>
              </a:solidFill>
              <a:round/>
              <a:headEnd/>
              <a:tailEnd/>
            </a:ln>
          </p:spPr>
          <p:txBody>
            <a:bodyPr/>
            <a:lstStyle/>
            <a:p>
              <a:endParaRPr lang="en-US"/>
            </a:p>
          </p:txBody>
        </p:sp>
        <p:sp>
          <p:nvSpPr>
            <p:cNvPr id="9300" name="Freeform 40"/>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6987EB"/>
            </a:solidFill>
            <a:ln w="12700">
              <a:solidFill>
                <a:schemeClr val="tx1"/>
              </a:solidFill>
              <a:round/>
              <a:headEnd/>
              <a:tailEnd/>
            </a:ln>
          </p:spPr>
          <p:txBody>
            <a:bodyPr/>
            <a:lstStyle/>
            <a:p>
              <a:endParaRPr lang="en-US"/>
            </a:p>
          </p:txBody>
        </p:sp>
      </p:grpSp>
      <p:sp>
        <p:nvSpPr>
          <p:cNvPr id="9242" name="Freeform 41"/>
          <p:cNvSpPr>
            <a:spLocks/>
          </p:cNvSpPr>
          <p:nvPr/>
        </p:nvSpPr>
        <p:spPr bwMode="auto">
          <a:xfrm>
            <a:off x="2955925" y="2794000"/>
            <a:ext cx="552450"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a:solidFill>
              <a:schemeClr val="tx1"/>
            </a:solidFill>
            <a:round/>
            <a:headEnd/>
            <a:tailEnd/>
          </a:ln>
        </p:spPr>
        <p:txBody>
          <a:bodyPr/>
          <a:lstStyle/>
          <a:p>
            <a:endParaRPr lang="en-US"/>
          </a:p>
        </p:txBody>
      </p:sp>
      <p:sp>
        <p:nvSpPr>
          <p:cNvPr id="9243" name="Freeform 42"/>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a:solidFill>
              <a:schemeClr val="tx1"/>
            </a:solidFill>
            <a:round/>
            <a:headEnd/>
            <a:tailEnd/>
          </a:ln>
        </p:spPr>
        <p:txBody>
          <a:bodyPr/>
          <a:lstStyle/>
          <a:p>
            <a:endParaRPr lang="en-US"/>
          </a:p>
        </p:txBody>
      </p:sp>
      <p:sp>
        <p:nvSpPr>
          <p:cNvPr id="9244" name="Freeform 43"/>
          <p:cNvSpPr>
            <a:spLocks/>
          </p:cNvSpPr>
          <p:nvPr/>
        </p:nvSpPr>
        <p:spPr bwMode="auto">
          <a:xfrm>
            <a:off x="2168525" y="2035175"/>
            <a:ext cx="782638"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a:solidFill>
              <a:schemeClr val="tx1"/>
            </a:solidFill>
            <a:round/>
            <a:headEnd/>
            <a:tailEnd/>
          </a:ln>
        </p:spPr>
        <p:txBody>
          <a:bodyPr/>
          <a:lstStyle/>
          <a:p>
            <a:endParaRPr lang="en-US"/>
          </a:p>
        </p:txBody>
      </p:sp>
      <p:sp>
        <p:nvSpPr>
          <p:cNvPr id="9245" name="Freeform 44"/>
          <p:cNvSpPr>
            <a:spLocks/>
          </p:cNvSpPr>
          <p:nvPr/>
        </p:nvSpPr>
        <p:spPr bwMode="auto">
          <a:xfrm>
            <a:off x="2805113" y="1833563"/>
            <a:ext cx="585787"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a:solidFill>
              <a:schemeClr val="tx1"/>
            </a:solidFill>
            <a:round/>
            <a:headEnd/>
            <a:tailEnd/>
          </a:ln>
        </p:spPr>
        <p:txBody>
          <a:bodyPr/>
          <a:lstStyle/>
          <a:p>
            <a:endParaRPr lang="en-US"/>
          </a:p>
        </p:txBody>
      </p:sp>
      <p:sp>
        <p:nvSpPr>
          <p:cNvPr id="9246" name="Freeform 45"/>
          <p:cNvSpPr>
            <a:spLocks/>
          </p:cNvSpPr>
          <p:nvPr/>
        </p:nvSpPr>
        <p:spPr bwMode="auto">
          <a:xfrm>
            <a:off x="3051175"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a:solidFill>
              <a:schemeClr val="tx1"/>
            </a:solidFill>
            <a:round/>
            <a:headEnd/>
            <a:tailEnd/>
          </a:ln>
        </p:spPr>
        <p:txBody>
          <a:bodyPr/>
          <a:lstStyle/>
          <a:p>
            <a:endParaRPr lang="en-US"/>
          </a:p>
        </p:txBody>
      </p:sp>
      <p:sp>
        <p:nvSpPr>
          <p:cNvPr id="9247" name="Freeform 46"/>
          <p:cNvSpPr>
            <a:spLocks/>
          </p:cNvSpPr>
          <p:nvPr/>
        </p:nvSpPr>
        <p:spPr bwMode="auto">
          <a:xfrm>
            <a:off x="2451100" y="2662238"/>
            <a:ext cx="620713"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a:solidFill>
              <a:schemeClr val="tx1"/>
            </a:solidFill>
            <a:round/>
            <a:headEnd/>
            <a:tailEnd/>
          </a:ln>
        </p:spPr>
        <p:txBody>
          <a:bodyPr/>
          <a:lstStyle/>
          <a:p>
            <a:endParaRPr lang="en-US"/>
          </a:p>
        </p:txBody>
      </p:sp>
      <p:sp>
        <p:nvSpPr>
          <p:cNvPr id="9248" name="Freeform 47"/>
          <p:cNvSpPr>
            <a:spLocks/>
          </p:cNvSpPr>
          <p:nvPr/>
        </p:nvSpPr>
        <p:spPr bwMode="auto">
          <a:xfrm>
            <a:off x="2774950" y="3444875"/>
            <a:ext cx="660400"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a:solidFill>
              <a:schemeClr val="tx1"/>
            </a:solidFill>
            <a:round/>
            <a:headEnd/>
            <a:tailEnd/>
          </a:ln>
        </p:spPr>
        <p:txBody>
          <a:bodyPr/>
          <a:lstStyle/>
          <a:p>
            <a:endParaRPr lang="en-US"/>
          </a:p>
        </p:txBody>
      </p:sp>
      <p:sp>
        <p:nvSpPr>
          <p:cNvPr id="9249" name="Freeform 48"/>
          <p:cNvSpPr>
            <a:spLocks/>
          </p:cNvSpPr>
          <p:nvPr/>
        </p:nvSpPr>
        <p:spPr bwMode="auto">
          <a:xfrm>
            <a:off x="4606925" y="1981200"/>
            <a:ext cx="642938"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6987EB"/>
          </a:solidFill>
          <a:ln w="12700">
            <a:solidFill>
              <a:schemeClr val="tx1"/>
            </a:solidFill>
            <a:round/>
            <a:headEnd/>
            <a:tailEnd/>
          </a:ln>
        </p:spPr>
        <p:txBody>
          <a:bodyPr/>
          <a:lstStyle/>
          <a:p>
            <a:endParaRPr lang="en-US"/>
          </a:p>
        </p:txBody>
      </p:sp>
      <p:sp>
        <p:nvSpPr>
          <p:cNvPr id="9250" name="Freeform 49"/>
          <p:cNvSpPr>
            <a:spLocks/>
          </p:cNvSpPr>
          <p:nvPr/>
        </p:nvSpPr>
        <p:spPr bwMode="auto">
          <a:xfrm>
            <a:off x="4902200" y="4133850"/>
            <a:ext cx="557213"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0000A0"/>
          </a:solidFill>
          <a:ln w="12700">
            <a:solidFill>
              <a:schemeClr val="tx1"/>
            </a:solidFill>
            <a:round/>
            <a:headEnd/>
            <a:tailEnd/>
          </a:ln>
        </p:spPr>
        <p:txBody>
          <a:bodyPr/>
          <a:lstStyle/>
          <a:p>
            <a:endParaRPr lang="en-US"/>
          </a:p>
        </p:txBody>
      </p:sp>
      <p:sp>
        <p:nvSpPr>
          <p:cNvPr id="9251" name="Freeform 50"/>
          <p:cNvSpPr>
            <a:spLocks/>
          </p:cNvSpPr>
          <p:nvPr/>
        </p:nvSpPr>
        <p:spPr bwMode="auto">
          <a:xfrm>
            <a:off x="5126038" y="2855913"/>
            <a:ext cx="392112"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a:solidFill>
              <a:schemeClr val="tx1"/>
            </a:solidFill>
            <a:round/>
            <a:headEnd/>
            <a:tailEnd/>
          </a:ln>
        </p:spPr>
        <p:txBody>
          <a:bodyPr/>
          <a:lstStyle/>
          <a:p>
            <a:endParaRPr lang="en-US"/>
          </a:p>
        </p:txBody>
      </p:sp>
      <p:grpSp>
        <p:nvGrpSpPr>
          <p:cNvPr id="9252" name="Group 51"/>
          <p:cNvGrpSpPr>
            <a:grpSpLocks/>
          </p:cNvGrpSpPr>
          <p:nvPr/>
        </p:nvGrpSpPr>
        <p:grpSpPr bwMode="auto">
          <a:xfrm>
            <a:off x="5176838" y="2197100"/>
            <a:ext cx="738187" cy="742950"/>
            <a:chOff x="3562" y="1636"/>
            <a:chExt cx="497" cy="468"/>
          </a:xfrm>
        </p:grpSpPr>
        <p:sp>
          <p:nvSpPr>
            <p:cNvPr id="9284" name="Freeform 52"/>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0000A0"/>
            </a:solidFill>
            <a:ln w="12700">
              <a:solidFill>
                <a:schemeClr val="tx1"/>
              </a:solidFill>
              <a:round/>
              <a:headEnd/>
              <a:tailEnd/>
            </a:ln>
          </p:spPr>
          <p:txBody>
            <a:bodyPr/>
            <a:lstStyle/>
            <a:p>
              <a:endParaRPr lang="en-US"/>
            </a:p>
          </p:txBody>
        </p:sp>
        <p:sp>
          <p:nvSpPr>
            <p:cNvPr id="9285" name="Freeform 53"/>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0000A0"/>
            </a:solidFill>
            <a:ln w="12700">
              <a:solidFill>
                <a:schemeClr val="tx1"/>
              </a:solidFill>
              <a:round/>
              <a:headEnd/>
              <a:tailEnd/>
            </a:ln>
          </p:spPr>
          <p:txBody>
            <a:bodyPr/>
            <a:lstStyle/>
            <a:p>
              <a:endParaRPr lang="en-US"/>
            </a:p>
          </p:txBody>
        </p:sp>
      </p:grpSp>
      <p:sp>
        <p:nvSpPr>
          <p:cNvPr id="9253" name="Freeform 54"/>
          <p:cNvSpPr>
            <a:spLocks/>
          </p:cNvSpPr>
          <p:nvPr/>
        </p:nvSpPr>
        <p:spPr bwMode="auto">
          <a:xfrm>
            <a:off x="5473700" y="2917825"/>
            <a:ext cx="290513"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a:solidFill>
              <a:schemeClr val="tx1"/>
            </a:solidFill>
            <a:round/>
            <a:headEnd/>
            <a:tailEnd/>
          </a:ln>
        </p:spPr>
        <p:txBody>
          <a:bodyPr/>
          <a:lstStyle/>
          <a:p>
            <a:endParaRPr lang="en-US"/>
          </a:p>
        </p:txBody>
      </p:sp>
      <p:sp>
        <p:nvSpPr>
          <p:cNvPr id="9254" name="Freeform 55"/>
          <p:cNvSpPr>
            <a:spLocks/>
          </p:cNvSpPr>
          <p:nvPr/>
        </p:nvSpPr>
        <p:spPr bwMode="auto">
          <a:xfrm>
            <a:off x="5172075" y="3846513"/>
            <a:ext cx="338138"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0000A0"/>
          </a:solidFill>
          <a:ln w="12700">
            <a:solidFill>
              <a:schemeClr val="tx1"/>
            </a:solidFill>
            <a:round/>
            <a:headEnd/>
            <a:tailEnd/>
          </a:ln>
        </p:spPr>
        <p:txBody>
          <a:bodyPr/>
          <a:lstStyle/>
          <a:p>
            <a:endParaRPr lang="en-US"/>
          </a:p>
        </p:txBody>
      </p:sp>
      <p:sp>
        <p:nvSpPr>
          <p:cNvPr id="9255" name="Freeform 56"/>
          <p:cNvSpPr>
            <a:spLocks/>
          </p:cNvSpPr>
          <p:nvPr/>
        </p:nvSpPr>
        <p:spPr bwMode="auto">
          <a:xfrm>
            <a:off x="6111875" y="2732088"/>
            <a:ext cx="569913"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a:solidFill>
              <a:schemeClr val="tx1"/>
            </a:solidFill>
            <a:round/>
            <a:headEnd/>
            <a:tailEnd/>
          </a:ln>
        </p:spPr>
        <p:txBody>
          <a:bodyPr/>
          <a:lstStyle/>
          <a:p>
            <a:endParaRPr lang="en-US"/>
          </a:p>
        </p:txBody>
      </p:sp>
      <p:sp>
        <p:nvSpPr>
          <p:cNvPr id="9256" name="Freeform 57"/>
          <p:cNvSpPr>
            <a:spLocks/>
          </p:cNvSpPr>
          <p:nvPr/>
        </p:nvSpPr>
        <p:spPr bwMode="auto">
          <a:xfrm>
            <a:off x="5922963" y="3127375"/>
            <a:ext cx="738187"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6987EB"/>
          </a:solidFill>
          <a:ln w="12700">
            <a:solidFill>
              <a:schemeClr val="tx1"/>
            </a:solidFill>
            <a:round/>
            <a:headEnd/>
            <a:tailEnd/>
          </a:ln>
        </p:spPr>
        <p:txBody>
          <a:bodyPr/>
          <a:lstStyle/>
          <a:p>
            <a:endParaRPr lang="en-US"/>
          </a:p>
        </p:txBody>
      </p:sp>
      <p:sp>
        <p:nvSpPr>
          <p:cNvPr id="9257" name="Freeform 58"/>
          <p:cNvSpPr>
            <a:spLocks/>
          </p:cNvSpPr>
          <p:nvPr/>
        </p:nvSpPr>
        <p:spPr bwMode="auto">
          <a:xfrm>
            <a:off x="5973763" y="3730625"/>
            <a:ext cx="496887"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a:solidFill>
              <a:schemeClr val="tx1"/>
            </a:solidFill>
            <a:round/>
            <a:headEnd/>
            <a:tailEnd/>
          </a:ln>
        </p:spPr>
        <p:txBody>
          <a:bodyPr/>
          <a:lstStyle/>
          <a:p>
            <a:endParaRPr lang="en-US"/>
          </a:p>
        </p:txBody>
      </p:sp>
      <p:sp>
        <p:nvSpPr>
          <p:cNvPr id="9258" name="Freeform 59"/>
          <p:cNvSpPr>
            <a:spLocks/>
          </p:cNvSpPr>
          <p:nvPr/>
        </p:nvSpPr>
        <p:spPr bwMode="auto">
          <a:xfrm>
            <a:off x="5748338" y="3784600"/>
            <a:ext cx="530225"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AAC8F5"/>
          </a:solidFill>
          <a:ln w="12700">
            <a:solidFill>
              <a:schemeClr val="tx1"/>
            </a:solidFill>
            <a:round/>
            <a:headEnd/>
            <a:tailEnd/>
          </a:ln>
        </p:spPr>
        <p:txBody>
          <a:bodyPr/>
          <a:lstStyle/>
          <a:p>
            <a:endParaRPr lang="en-US"/>
          </a:p>
        </p:txBody>
      </p:sp>
      <p:sp>
        <p:nvSpPr>
          <p:cNvPr id="9259" name="Freeform 60"/>
          <p:cNvSpPr>
            <a:spLocks/>
          </p:cNvSpPr>
          <p:nvPr/>
        </p:nvSpPr>
        <p:spPr bwMode="auto">
          <a:xfrm>
            <a:off x="6246813" y="3041650"/>
            <a:ext cx="449262"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a:solidFill>
              <a:schemeClr val="tx1"/>
            </a:solidFill>
            <a:round/>
            <a:headEnd/>
            <a:tailEnd/>
          </a:ln>
        </p:spPr>
        <p:txBody>
          <a:bodyPr/>
          <a:lstStyle/>
          <a:p>
            <a:endParaRPr lang="en-US"/>
          </a:p>
        </p:txBody>
      </p:sp>
      <p:sp>
        <p:nvSpPr>
          <p:cNvPr id="9260" name="Freeform 61"/>
          <p:cNvSpPr>
            <a:spLocks/>
          </p:cNvSpPr>
          <p:nvPr/>
        </p:nvSpPr>
        <p:spPr bwMode="auto">
          <a:xfrm>
            <a:off x="6588125"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a:solidFill>
              <a:schemeClr val="tx1"/>
            </a:solidFill>
            <a:round/>
            <a:headEnd/>
            <a:tailEnd/>
          </a:ln>
        </p:spPr>
        <p:txBody>
          <a:bodyPr/>
          <a:lstStyle/>
          <a:p>
            <a:endParaRPr lang="en-US"/>
          </a:p>
        </p:txBody>
      </p:sp>
      <p:sp>
        <p:nvSpPr>
          <p:cNvPr id="9261" name="Freeform 62"/>
          <p:cNvSpPr>
            <a:spLocks/>
          </p:cNvSpPr>
          <p:nvPr/>
        </p:nvSpPr>
        <p:spPr bwMode="auto">
          <a:xfrm>
            <a:off x="6616700" y="2801938"/>
            <a:ext cx="138113"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AAC8F5"/>
          </a:solidFill>
          <a:ln w="12700">
            <a:solidFill>
              <a:schemeClr val="tx1"/>
            </a:solidFill>
            <a:round/>
            <a:headEnd/>
            <a:tailEnd/>
          </a:ln>
        </p:spPr>
        <p:txBody>
          <a:bodyPr/>
          <a:lstStyle/>
          <a:p>
            <a:endParaRPr lang="en-US"/>
          </a:p>
        </p:txBody>
      </p:sp>
      <p:sp>
        <p:nvSpPr>
          <p:cNvPr id="9262" name="Freeform 63"/>
          <p:cNvSpPr>
            <a:spLocks/>
          </p:cNvSpPr>
          <p:nvPr/>
        </p:nvSpPr>
        <p:spPr bwMode="auto">
          <a:xfrm>
            <a:off x="6738938" y="2654300"/>
            <a:ext cx="166687"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a:solidFill>
              <a:schemeClr val="tx1"/>
            </a:solidFill>
            <a:round/>
            <a:headEnd/>
            <a:tailEnd/>
          </a:ln>
        </p:spPr>
        <p:txBody>
          <a:bodyPr/>
          <a:lstStyle/>
          <a:p>
            <a:endParaRPr lang="en-US"/>
          </a:p>
        </p:txBody>
      </p:sp>
      <p:sp>
        <p:nvSpPr>
          <p:cNvPr id="9263" name="Freeform 64"/>
          <p:cNvSpPr>
            <a:spLocks/>
          </p:cNvSpPr>
          <p:nvPr/>
        </p:nvSpPr>
        <p:spPr bwMode="auto">
          <a:xfrm>
            <a:off x="6732588"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a:solidFill>
              <a:schemeClr val="tx1"/>
            </a:solidFill>
            <a:round/>
            <a:headEnd/>
            <a:tailEnd/>
          </a:ln>
        </p:spPr>
        <p:txBody>
          <a:bodyPr/>
          <a:lstStyle/>
          <a:p>
            <a:endParaRPr lang="en-US"/>
          </a:p>
        </p:txBody>
      </p:sp>
      <p:sp>
        <p:nvSpPr>
          <p:cNvPr id="9264" name="Freeform 65"/>
          <p:cNvSpPr>
            <a:spLocks/>
          </p:cNvSpPr>
          <p:nvPr/>
        </p:nvSpPr>
        <p:spPr bwMode="auto">
          <a:xfrm>
            <a:off x="6884988"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AAC8F5"/>
          </a:solidFill>
          <a:ln w="12700">
            <a:solidFill>
              <a:schemeClr val="tx1"/>
            </a:solidFill>
            <a:round/>
            <a:headEnd/>
            <a:tailEnd/>
          </a:ln>
        </p:spPr>
        <p:txBody>
          <a:bodyPr/>
          <a:lstStyle/>
          <a:p>
            <a:endParaRPr lang="en-US"/>
          </a:p>
        </p:txBody>
      </p:sp>
      <p:sp>
        <p:nvSpPr>
          <p:cNvPr id="9265" name="Freeform 66"/>
          <p:cNvSpPr>
            <a:spLocks/>
          </p:cNvSpPr>
          <p:nvPr/>
        </p:nvSpPr>
        <p:spPr bwMode="auto">
          <a:xfrm>
            <a:off x="6789738"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a:solidFill>
              <a:schemeClr val="tx1"/>
            </a:solidFill>
            <a:round/>
            <a:headEnd/>
            <a:tailEnd/>
          </a:ln>
        </p:spPr>
        <p:txBody>
          <a:bodyPr/>
          <a:lstStyle/>
          <a:p>
            <a:endParaRPr lang="en-US"/>
          </a:p>
        </p:txBody>
      </p:sp>
      <p:sp>
        <p:nvSpPr>
          <p:cNvPr id="9266" name="Freeform 67"/>
          <p:cNvSpPr>
            <a:spLocks/>
          </p:cNvSpPr>
          <p:nvPr/>
        </p:nvSpPr>
        <p:spPr bwMode="auto">
          <a:xfrm>
            <a:off x="6840538" y="1887538"/>
            <a:ext cx="35401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a:solidFill>
              <a:schemeClr val="tx1"/>
            </a:solidFill>
            <a:round/>
            <a:headEnd/>
            <a:tailEnd/>
          </a:ln>
        </p:spPr>
        <p:txBody>
          <a:bodyPr/>
          <a:lstStyle/>
          <a:p>
            <a:endParaRPr lang="en-US"/>
          </a:p>
        </p:txBody>
      </p:sp>
      <p:grpSp>
        <p:nvGrpSpPr>
          <p:cNvPr id="9267" name="Group 68"/>
          <p:cNvGrpSpPr>
            <a:grpSpLocks/>
          </p:cNvGrpSpPr>
          <p:nvPr/>
        </p:nvGrpSpPr>
        <p:grpSpPr bwMode="auto">
          <a:xfrm>
            <a:off x="2876550" y="4635500"/>
            <a:ext cx="858838" cy="588963"/>
            <a:chOff x="1991" y="3321"/>
            <a:chExt cx="361" cy="231"/>
          </a:xfrm>
        </p:grpSpPr>
        <p:sp>
          <p:nvSpPr>
            <p:cNvPr id="9276" name="Freeform 69"/>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a:solidFill>
                <a:schemeClr val="tx1"/>
              </a:solidFill>
              <a:round/>
              <a:headEnd/>
              <a:tailEnd/>
            </a:ln>
          </p:spPr>
          <p:txBody>
            <a:bodyPr/>
            <a:lstStyle/>
            <a:p>
              <a:endParaRPr lang="en-US"/>
            </a:p>
          </p:txBody>
        </p:sp>
        <p:sp>
          <p:nvSpPr>
            <p:cNvPr id="9277" name="Freeform 70"/>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a:solidFill>
                <a:schemeClr val="tx1"/>
              </a:solidFill>
              <a:round/>
              <a:headEnd/>
              <a:tailEnd/>
            </a:ln>
          </p:spPr>
          <p:txBody>
            <a:bodyPr/>
            <a:lstStyle/>
            <a:p>
              <a:endParaRPr lang="en-US"/>
            </a:p>
          </p:txBody>
        </p:sp>
        <p:sp>
          <p:nvSpPr>
            <p:cNvPr id="9278" name="Freeform 71"/>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a:solidFill>
                <a:schemeClr val="tx1"/>
              </a:solidFill>
              <a:round/>
              <a:headEnd/>
              <a:tailEnd/>
            </a:ln>
          </p:spPr>
          <p:txBody>
            <a:bodyPr/>
            <a:lstStyle/>
            <a:p>
              <a:endParaRPr lang="en-US"/>
            </a:p>
          </p:txBody>
        </p:sp>
        <p:sp>
          <p:nvSpPr>
            <p:cNvPr id="9279" name="Freeform 72"/>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a:solidFill>
                <a:schemeClr val="tx1"/>
              </a:solidFill>
              <a:round/>
              <a:headEnd/>
              <a:tailEnd/>
            </a:ln>
          </p:spPr>
          <p:txBody>
            <a:bodyPr/>
            <a:lstStyle/>
            <a:p>
              <a:endParaRPr lang="en-US"/>
            </a:p>
          </p:txBody>
        </p:sp>
        <p:sp>
          <p:nvSpPr>
            <p:cNvPr id="9280" name="Freeform 73"/>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a:solidFill>
                <a:schemeClr val="tx1"/>
              </a:solidFill>
              <a:round/>
              <a:headEnd/>
              <a:tailEnd/>
            </a:ln>
          </p:spPr>
          <p:txBody>
            <a:bodyPr/>
            <a:lstStyle/>
            <a:p>
              <a:endParaRPr lang="en-US"/>
            </a:p>
          </p:txBody>
        </p:sp>
        <p:sp>
          <p:nvSpPr>
            <p:cNvPr id="9281" name="Freeform 74"/>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a:solidFill>
                <a:schemeClr val="tx1"/>
              </a:solidFill>
              <a:round/>
              <a:headEnd/>
              <a:tailEnd/>
            </a:ln>
          </p:spPr>
          <p:txBody>
            <a:bodyPr/>
            <a:lstStyle/>
            <a:p>
              <a:endParaRPr lang="en-US"/>
            </a:p>
          </p:txBody>
        </p:sp>
        <p:sp>
          <p:nvSpPr>
            <p:cNvPr id="9282" name="Freeform 75"/>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a:solidFill>
                <a:schemeClr val="tx1"/>
              </a:solidFill>
              <a:round/>
              <a:headEnd/>
              <a:tailEnd/>
            </a:ln>
          </p:spPr>
          <p:txBody>
            <a:bodyPr/>
            <a:lstStyle/>
            <a:p>
              <a:endParaRPr lang="en-US"/>
            </a:p>
          </p:txBody>
        </p:sp>
        <p:sp>
          <p:nvSpPr>
            <p:cNvPr id="9283" name="Freeform 76"/>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a:solidFill>
                <a:schemeClr val="tx1"/>
              </a:solidFill>
              <a:round/>
              <a:headEnd/>
              <a:tailEnd/>
            </a:ln>
          </p:spPr>
          <p:txBody>
            <a:bodyPr/>
            <a:lstStyle/>
            <a:p>
              <a:endParaRPr lang="en-US"/>
            </a:p>
          </p:txBody>
        </p:sp>
      </p:grpSp>
      <p:sp>
        <p:nvSpPr>
          <p:cNvPr id="102477" name="Rectangle 77"/>
          <p:cNvSpPr>
            <a:spLocks noGrp="1" noChangeArrowheads="1"/>
          </p:cNvSpPr>
          <p:nvPr>
            <p:ph type="title" idx="4294967295"/>
          </p:nvPr>
        </p:nvSpPr>
        <p:spPr>
          <a:xfrm>
            <a:off x="34925" y="514350"/>
            <a:ext cx="9144000" cy="1143000"/>
          </a:xfrm>
        </p:spPr>
        <p:txBody>
          <a:bodyPr rtlCol="0">
            <a:normAutofit/>
          </a:bodyPr>
          <a:lstStyle/>
          <a:p>
            <a:pPr algn="ctr" eaLnBrk="1" fontAlgn="auto" hangingPunct="1">
              <a:spcAft>
                <a:spcPts val="0"/>
              </a:spcAft>
              <a:defRPr/>
            </a:pPr>
            <a:r>
              <a:rPr lang="en-US" sz="3000" dirty="0" smtClean="0"/>
              <a:t>Obesity Trends* Among U.S. Adults</a:t>
            </a:r>
            <a:br>
              <a:rPr lang="en-US" sz="3000" dirty="0" smtClean="0"/>
            </a:br>
            <a:r>
              <a:rPr lang="en-US" sz="3000" dirty="0" smtClean="0">
                <a:solidFill>
                  <a:srgbClr val="DE3021"/>
                </a:solidFill>
              </a:rPr>
              <a:t>BRFSS, 1991</a:t>
            </a:r>
          </a:p>
        </p:txBody>
      </p:sp>
      <p:sp>
        <p:nvSpPr>
          <p:cNvPr id="9269" name="Text Box 78"/>
          <p:cNvSpPr txBox="1">
            <a:spLocks noChangeArrowheads="1"/>
          </p:cNvSpPr>
          <p:nvPr/>
        </p:nvSpPr>
        <p:spPr bwMode="auto">
          <a:xfrm>
            <a:off x="2158207" y="1352550"/>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4” person)</a:t>
            </a:r>
          </a:p>
        </p:txBody>
      </p:sp>
      <p:sp>
        <p:nvSpPr>
          <p:cNvPr id="9270" name="Text Box 79"/>
          <p:cNvSpPr txBox="1">
            <a:spLocks noChangeArrowheads="1"/>
          </p:cNvSpPr>
          <p:nvPr/>
        </p:nvSpPr>
        <p:spPr bwMode="auto">
          <a:xfrm>
            <a:off x="654050" y="5894388"/>
            <a:ext cx="7251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No Data           &lt;10%          10%–14%	    15%–19% </a:t>
            </a:r>
          </a:p>
        </p:txBody>
      </p:sp>
      <p:sp>
        <p:nvSpPr>
          <p:cNvPr id="9271"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9272" name="Rectangle 81"/>
          <p:cNvSpPr>
            <a:spLocks noChangeArrowheads="1"/>
          </p:cNvSpPr>
          <p:nvPr/>
        </p:nvSpPr>
        <p:spPr bwMode="auto">
          <a:xfrm>
            <a:off x="1349375" y="5953125"/>
            <a:ext cx="207963"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9273" name="Rectangle 82"/>
          <p:cNvSpPr>
            <a:spLocks noChangeArrowheads="1"/>
          </p:cNvSpPr>
          <p:nvPr/>
        </p:nvSpPr>
        <p:spPr bwMode="auto">
          <a:xfrm>
            <a:off x="2209800" y="5943600"/>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9274" name="Rectangle 83"/>
          <p:cNvSpPr>
            <a:spLocks noChangeArrowheads="1"/>
          </p:cNvSpPr>
          <p:nvPr/>
        </p:nvSpPr>
        <p:spPr bwMode="auto">
          <a:xfrm>
            <a:off x="3276600" y="5943600"/>
            <a:ext cx="207963" cy="234950"/>
          </a:xfrm>
          <a:prstGeom prst="rect">
            <a:avLst/>
          </a:prstGeom>
          <a:solidFill>
            <a:srgbClr val="0000A0"/>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9275" name="Rectangle 84"/>
          <p:cNvSpPr>
            <a:spLocks noChangeArrowheads="1"/>
          </p:cNvSpPr>
          <p:nvPr/>
        </p:nvSpPr>
        <p:spPr bwMode="auto">
          <a:xfrm>
            <a:off x="395288" y="5791200"/>
            <a:ext cx="4176712" cy="452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2267080711"/>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2"/>
          <p:cNvSpPr>
            <a:spLocks/>
          </p:cNvSpPr>
          <p:nvPr/>
        </p:nvSpPr>
        <p:spPr bwMode="auto">
          <a:xfrm>
            <a:off x="4011613" y="2003425"/>
            <a:ext cx="644525"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a:solidFill>
              <a:schemeClr val="tx1"/>
            </a:solidFill>
            <a:round/>
            <a:headEnd/>
            <a:tailEnd/>
          </a:ln>
        </p:spPr>
        <p:txBody>
          <a:bodyPr/>
          <a:lstStyle/>
          <a:p>
            <a:endParaRPr lang="en-US"/>
          </a:p>
        </p:txBody>
      </p:sp>
      <p:sp>
        <p:nvSpPr>
          <p:cNvPr id="10243" name="Freeform 3"/>
          <p:cNvSpPr>
            <a:spLocks/>
          </p:cNvSpPr>
          <p:nvPr/>
        </p:nvSpPr>
        <p:spPr bwMode="auto">
          <a:xfrm>
            <a:off x="3983038" y="2398713"/>
            <a:ext cx="682625"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a:solidFill>
              <a:schemeClr val="tx1"/>
            </a:solidFill>
            <a:round/>
            <a:headEnd/>
            <a:tailEnd/>
          </a:ln>
        </p:spPr>
        <p:txBody>
          <a:bodyPr/>
          <a:lstStyle/>
          <a:p>
            <a:endParaRPr lang="en-US"/>
          </a:p>
        </p:txBody>
      </p:sp>
      <p:sp>
        <p:nvSpPr>
          <p:cNvPr id="10244" name="Freeform 4"/>
          <p:cNvSpPr>
            <a:spLocks/>
          </p:cNvSpPr>
          <p:nvPr/>
        </p:nvSpPr>
        <p:spPr bwMode="auto">
          <a:xfrm>
            <a:off x="3960813" y="2794000"/>
            <a:ext cx="806450"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a:solidFill>
              <a:schemeClr val="tx1"/>
            </a:solidFill>
            <a:round/>
            <a:headEnd/>
            <a:tailEnd/>
          </a:ln>
        </p:spPr>
        <p:txBody>
          <a:bodyPr/>
          <a:lstStyle/>
          <a:p>
            <a:endParaRPr lang="en-US"/>
          </a:p>
        </p:txBody>
      </p:sp>
      <p:sp>
        <p:nvSpPr>
          <p:cNvPr id="10245" name="Freeform 5"/>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6987EB"/>
          </a:solidFill>
          <a:ln w="12700">
            <a:solidFill>
              <a:schemeClr val="tx1"/>
            </a:solidFill>
            <a:round/>
            <a:headEnd/>
            <a:tailEnd/>
          </a:ln>
        </p:spPr>
        <p:txBody>
          <a:bodyPr/>
          <a:lstStyle/>
          <a:p>
            <a:endParaRPr lang="en-US"/>
          </a:p>
        </p:txBody>
      </p:sp>
      <p:sp>
        <p:nvSpPr>
          <p:cNvPr id="10246" name="Freeform 6"/>
          <p:cNvSpPr>
            <a:spLocks/>
          </p:cNvSpPr>
          <p:nvPr/>
        </p:nvSpPr>
        <p:spPr bwMode="auto">
          <a:xfrm>
            <a:off x="4019550" y="3590925"/>
            <a:ext cx="838200"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a:solidFill>
              <a:schemeClr val="tx1"/>
            </a:solidFill>
            <a:round/>
            <a:headEnd/>
            <a:tailEnd/>
          </a:ln>
        </p:spPr>
        <p:txBody>
          <a:bodyPr/>
          <a:lstStyle/>
          <a:p>
            <a:endParaRPr lang="en-US"/>
          </a:p>
        </p:txBody>
      </p:sp>
      <p:sp>
        <p:nvSpPr>
          <p:cNvPr id="10247" name="Freeform 7"/>
          <p:cNvSpPr>
            <a:spLocks/>
          </p:cNvSpPr>
          <p:nvPr/>
        </p:nvSpPr>
        <p:spPr bwMode="auto">
          <a:xfrm>
            <a:off x="4651375" y="2740025"/>
            <a:ext cx="592138"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a:solidFill>
              <a:schemeClr val="tx1"/>
            </a:solidFill>
            <a:round/>
            <a:headEnd/>
            <a:tailEnd/>
          </a:ln>
        </p:spPr>
        <p:txBody>
          <a:bodyPr/>
          <a:lstStyle/>
          <a:p>
            <a:endParaRPr lang="en-US"/>
          </a:p>
        </p:txBody>
      </p:sp>
      <p:sp>
        <p:nvSpPr>
          <p:cNvPr id="10248" name="Freeform 8"/>
          <p:cNvSpPr>
            <a:spLocks/>
          </p:cNvSpPr>
          <p:nvPr/>
        </p:nvSpPr>
        <p:spPr bwMode="auto">
          <a:xfrm>
            <a:off x="4730750" y="3127375"/>
            <a:ext cx="649288"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a:solidFill>
              <a:schemeClr val="tx1"/>
            </a:solidFill>
            <a:round/>
            <a:headEnd/>
            <a:tailEnd/>
          </a:ln>
        </p:spPr>
        <p:txBody>
          <a:bodyPr/>
          <a:lstStyle/>
          <a:p>
            <a:endParaRPr lang="en-US"/>
          </a:p>
        </p:txBody>
      </p:sp>
      <p:sp>
        <p:nvSpPr>
          <p:cNvPr id="10249" name="Freeform 9"/>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a:solidFill>
              <a:schemeClr val="tx1"/>
            </a:solidFill>
            <a:round/>
            <a:headEnd/>
            <a:tailEnd/>
          </a:ln>
        </p:spPr>
        <p:txBody>
          <a:bodyPr/>
          <a:lstStyle/>
          <a:p>
            <a:endParaRPr lang="en-US"/>
          </a:p>
        </p:txBody>
      </p:sp>
      <p:sp>
        <p:nvSpPr>
          <p:cNvPr id="10250" name="Freeform 10"/>
          <p:cNvSpPr>
            <a:spLocks/>
          </p:cNvSpPr>
          <p:nvPr/>
        </p:nvSpPr>
        <p:spPr bwMode="auto">
          <a:xfrm>
            <a:off x="5343525" y="3265488"/>
            <a:ext cx="719138"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0000A0"/>
          </a:solidFill>
          <a:ln w="12700">
            <a:solidFill>
              <a:schemeClr val="tx1"/>
            </a:solidFill>
            <a:round/>
            <a:headEnd/>
            <a:tailEnd/>
          </a:ln>
        </p:spPr>
        <p:txBody>
          <a:bodyPr/>
          <a:lstStyle/>
          <a:p>
            <a:endParaRPr lang="en-US"/>
          </a:p>
        </p:txBody>
      </p:sp>
      <p:sp>
        <p:nvSpPr>
          <p:cNvPr id="10251" name="Freeform 11"/>
          <p:cNvSpPr>
            <a:spLocks/>
          </p:cNvSpPr>
          <p:nvPr/>
        </p:nvSpPr>
        <p:spPr bwMode="auto">
          <a:xfrm>
            <a:off x="5280025" y="3560763"/>
            <a:ext cx="801688"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a:solidFill>
              <a:schemeClr val="tx1"/>
            </a:solidFill>
            <a:round/>
            <a:headEnd/>
            <a:tailEnd/>
          </a:ln>
        </p:spPr>
        <p:txBody>
          <a:bodyPr/>
          <a:lstStyle/>
          <a:p>
            <a:endParaRPr lang="en-US"/>
          </a:p>
        </p:txBody>
      </p:sp>
      <p:sp>
        <p:nvSpPr>
          <p:cNvPr id="10252" name="Freeform 12"/>
          <p:cNvSpPr>
            <a:spLocks/>
          </p:cNvSpPr>
          <p:nvPr/>
        </p:nvSpPr>
        <p:spPr bwMode="auto">
          <a:xfrm>
            <a:off x="5489575" y="3824288"/>
            <a:ext cx="374650"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a:solidFill>
              <a:schemeClr val="tx1"/>
            </a:solidFill>
            <a:round/>
            <a:headEnd/>
            <a:tailEnd/>
          </a:ln>
        </p:spPr>
        <p:txBody>
          <a:bodyPr/>
          <a:lstStyle/>
          <a:p>
            <a:endParaRPr lang="en-US"/>
          </a:p>
        </p:txBody>
      </p:sp>
      <p:sp>
        <p:nvSpPr>
          <p:cNvPr id="10253" name="Freeform 13"/>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a:solidFill>
              <a:schemeClr val="tx1"/>
            </a:solidFill>
            <a:round/>
            <a:headEnd/>
            <a:tailEnd/>
          </a:ln>
        </p:spPr>
        <p:txBody>
          <a:bodyPr/>
          <a:lstStyle/>
          <a:p>
            <a:endParaRPr lang="en-US"/>
          </a:p>
        </p:txBody>
      </p:sp>
      <p:sp>
        <p:nvSpPr>
          <p:cNvPr id="10254" name="Freeform 14"/>
          <p:cNvSpPr>
            <a:spLocks/>
          </p:cNvSpPr>
          <p:nvPr/>
        </p:nvSpPr>
        <p:spPr bwMode="auto">
          <a:xfrm>
            <a:off x="5843588"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a:solidFill>
              <a:schemeClr val="tx1"/>
            </a:solidFill>
            <a:round/>
            <a:headEnd/>
            <a:tailEnd/>
          </a:ln>
        </p:spPr>
        <p:txBody>
          <a:bodyPr/>
          <a:lstStyle/>
          <a:p>
            <a:endParaRPr lang="en-US"/>
          </a:p>
        </p:txBody>
      </p:sp>
      <p:sp>
        <p:nvSpPr>
          <p:cNvPr id="10255" name="Freeform 15"/>
          <p:cNvSpPr>
            <a:spLocks/>
          </p:cNvSpPr>
          <p:nvPr/>
        </p:nvSpPr>
        <p:spPr bwMode="auto">
          <a:xfrm>
            <a:off x="5591175" y="4311650"/>
            <a:ext cx="8890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a:solidFill>
              <a:schemeClr val="tx1"/>
            </a:solidFill>
            <a:round/>
            <a:headEnd/>
            <a:tailEnd/>
          </a:ln>
        </p:spPr>
        <p:txBody>
          <a:bodyPr/>
          <a:lstStyle/>
          <a:p>
            <a:endParaRPr lang="en-US"/>
          </a:p>
        </p:txBody>
      </p:sp>
      <p:sp>
        <p:nvSpPr>
          <p:cNvPr id="10256" name="Freeform 16"/>
          <p:cNvSpPr>
            <a:spLocks/>
          </p:cNvSpPr>
          <p:nvPr/>
        </p:nvSpPr>
        <p:spPr bwMode="auto">
          <a:xfrm>
            <a:off x="5988050" y="3009900"/>
            <a:ext cx="441325"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0000A0"/>
          </a:solidFill>
          <a:ln w="12700">
            <a:solidFill>
              <a:schemeClr val="tx1"/>
            </a:solidFill>
            <a:round/>
            <a:headEnd/>
            <a:tailEnd/>
          </a:ln>
        </p:spPr>
        <p:txBody>
          <a:bodyPr/>
          <a:lstStyle/>
          <a:p>
            <a:endParaRPr lang="en-US"/>
          </a:p>
        </p:txBody>
      </p:sp>
      <p:sp>
        <p:nvSpPr>
          <p:cNvPr id="10257" name="Freeform 17"/>
          <p:cNvSpPr>
            <a:spLocks/>
          </p:cNvSpPr>
          <p:nvPr/>
        </p:nvSpPr>
        <p:spPr bwMode="auto">
          <a:xfrm>
            <a:off x="4845050" y="3660775"/>
            <a:ext cx="484188"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a:solidFill>
              <a:schemeClr val="tx1"/>
            </a:solidFill>
            <a:round/>
            <a:headEnd/>
            <a:tailEnd/>
          </a:ln>
        </p:spPr>
        <p:txBody>
          <a:bodyPr/>
          <a:lstStyle/>
          <a:p>
            <a:endParaRPr lang="en-US"/>
          </a:p>
        </p:txBody>
      </p:sp>
      <p:sp>
        <p:nvSpPr>
          <p:cNvPr id="10258" name="Freeform 18"/>
          <p:cNvSpPr>
            <a:spLocks/>
          </p:cNvSpPr>
          <p:nvPr/>
        </p:nvSpPr>
        <p:spPr bwMode="auto">
          <a:xfrm>
            <a:off x="2103438"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6987EB"/>
          </a:solidFill>
          <a:ln w="12700">
            <a:solidFill>
              <a:schemeClr val="tx1"/>
            </a:solidFill>
            <a:round/>
            <a:headEnd/>
            <a:tailEnd/>
          </a:ln>
        </p:spPr>
        <p:txBody>
          <a:bodyPr/>
          <a:lstStyle/>
          <a:p>
            <a:endParaRPr lang="en-US"/>
          </a:p>
        </p:txBody>
      </p:sp>
      <p:sp>
        <p:nvSpPr>
          <p:cNvPr id="10259" name="Freeform 19"/>
          <p:cNvSpPr>
            <a:spLocks/>
          </p:cNvSpPr>
          <p:nvPr/>
        </p:nvSpPr>
        <p:spPr bwMode="auto">
          <a:xfrm>
            <a:off x="3324225" y="2452688"/>
            <a:ext cx="682625"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a:solidFill>
              <a:schemeClr val="tx1"/>
            </a:solidFill>
            <a:round/>
            <a:headEnd/>
            <a:tailEnd/>
          </a:ln>
        </p:spPr>
        <p:txBody>
          <a:bodyPr/>
          <a:lstStyle/>
          <a:p>
            <a:endParaRPr lang="en-US"/>
          </a:p>
        </p:txBody>
      </p:sp>
      <p:sp>
        <p:nvSpPr>
          <p:cNvPr id="10260" name="Freeform 20"/>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a:solidFill>
              <a:schemeClr val="tx1"/>
            </a:solidFill>
            <a:round/>
            <a:headEnd/>
            <a:tailEnd/>
          </a:ln>
        </p:spPr>
        <p:txBody>
          <a:bodyPr/>
          <a:lstStyle/>
          <a:p>
            <a:endParaRPr lang="en-US"/>
          </a:p>
        </p:txBody>
      </p:sp>
      <p:sp>
        <p:nvSpPr>
          <p:cNvPr id="10261" name="Freeform 21"/>
          <p:cNvSpPr>
            <a:spLocks/>
          </p:cNvSpPr>
          <p:nvPr/>
        </p:nvSpPr>
        <p:spPr bwMode="auto">
          <a:xfrm>
            <a:off x="3341688" y="3521075"/>
            <a:ext cx="684212"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6987EB"/>
          </a:solidFill>
          <a:ln w="12700">
            <a:solidFill>
              <a:schemeClr val="tx1"/>
            </a:solidFill>
            <a:round/>
            <a:headEnd/>
            <a:tailEnd/>
          </a:ln>
        </p:spPr>
        <p:txBody>
          <a:bodyPr/>
          <a:lstStyle/>
          <a:p>
            <a:endParaRPr lang="en-US"/>
          </a:p>
        </p:txBody>
      </p:sp>
      <p:sp>
        <p:nvSpPr>
          <p:cNvPr id="10262" name="Freeform 22"/>
          <p:cNvSpPr>
            <a:spLocks/>
          </p:cNvSpPr>
          <p:nvPr/>
        </p:nvSpPr>
        <p:spPr bwMode="auto">
          <a:xfrm>
            <a:off x="3600450" y="3660775"/>
            <a:ext cx="1368425"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a:solidFill>
              <a:schemeClr val="tx1"/>
            </a:solidFill>
            <a:round/>
            <a:headEnd/>
            <a:tailEnd/>
          </a:ln>
        </p:spPr>
        <p:txBody>
          <a:bodyPr/>
          <a:lstStyle/>
          <a:p>
            <a:endParaRPr lang="en-US"/>
          </a:p>
        </p:txBody>
      </p:sp>
      <p:sp>
        <p:nvSpPr>
          <p:cNvPr id="10263" name="Freeform 23"/>
          <p:cNvSpPr>
            <a:spLocks/>
          </p:cNvSpPr>
          <p:nvPr/>
        </p:nvSpPr>
        <p:spPr bwMode="auto">
          <a:xfrm>
            <a:off x="6169025"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6987EB"/>
          </a:solidFill>
          <a:ln w="12700">
            <a:solidFill>
              <a:schemeClr val="tx1"/>
            </a:solidFill>
            <a:round/>
            <a:headEnd/>
            <a:tailEnd/>
          </a:ln>
        </p:spPr>
        <p:txBody>
          <a:bodyPr/>
          <a:lstStyle/>
          <a:p>
            <a:endParaRPr lang="en-US"/>
          </a:p>
        </p:txBody>
      </p:sp>
      <p:sp>
        <p:nvSpPr>
          <p:cNvPr id="10264" name="Freeform 24"/>
          <p:cNvSpPr>
            <a:spLocks/>
          </p:cNvSpPr>
          <p:nvPr/>
        </p:nvSpPr>
        <p:spPr bwMode="auto">
          <a:xfrm>
            <a:off x="6661150" y="2266950"/>
            <a:ext cx="165100"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a:solidFill>
              <a:schemeClr val="tx1"/>
            </a:solidFill>
            <a:round/>
            <a:headEnd/>
            <a:tailEnd/>
          </a:ln>
        </p:spPr>
        <p:txBody>
          <a:bodyPr/>
          <a:lstStyle/>
          <a:p>
            <a:endParaRPr lang="en-US"/>
          </a:p>
        </p:txBody>
      </p:sp>
      <p:grpSp>
        <p:nvGrpSpPr>
          <p:cNvPr id="10265" name="Group 25"/>
          <p:cNvGrpSpPr>
            <a:grpSpLocks/>
          </p:cNvGrpSpPr>
          <p:nvPr/>
        </p:nvGrpSpPr>
        <p:grpSpPr bwMode="auto">
          <a:xfrm>
            <a:off x="1027113" y="3886200"/>
            <a:ext cx="1785937" cy="1390650"/>
            <a:chOff x="768" y="2832"/>
            <a:chExt cx="1203" cy="876"/>
          </a:xfrm>
        </p:grpSpPr>
        <p:sp>
          <p:nvSpPr>
            <p:cNvPr id="10310" name="Freeform 26"/>
            <p:cNvSpPr>
              <a:spLocks/>
            </p:cNvSpPr>
            <p:nvPr/>
          </p:nvSpPr>
          <p:spPr bwMode="auto">
            <a:xfrm>
              <a:off x="1056" y="2832"/>
              <a:ext cx="915" cy="780"/>
            </a:xfrm>
            <a:custGeom>
              <a:avLst/>
              <a:gdLst>
                <a:gd name="T0" fmla="*/ 104218894 w 188"/>
                <a:gd name="T1" fmla="*/ 234781236 h 160"/>
                <a:gd name="T2" fmla="*/ 194589444 w 188"/>
                <a:gd name="T3" fmla="*/ 303371758 h 160"/>
                <a:gd name="T4" fmla="*/ 134751461 w 188"/>
                <a:gd name="T5" fmla="*/ 379264715 h 160"/>
                <a:gd name="T6" fmla="*/ 119610747 w 188"/>
                <a:gd name="T7" fmla="*/ 326660209 h 160"/>
                <a:gd name="T8" fmla="*/ 36805367 w 188"/>
                <a:gd name="T9" fmla="*/ 416956173 h 160"/>
                <a:gd name="T10" fmla="*/ 82808369 w 188"/>
                <a:gd name="T11" fmla="*/ 485213323 h 160"/>
                <a:gd name="T12" fmla="*/ 200862214 w 188"/>
                <a:gd name="T13" fmla="*/ 461922532 h 160"/>
                <a:gd name="T14" fmla="*/ 164059758 w 188"/>
                <a:gd name="T15" fmla="*/ 561452678 h 160"/>
                <a:gd name="T16" fmla="*/ 134751461 w 188"/>
                <a:gd name="T17" fmla="*/ 598742592 h 160"/>
                <a:gd name="T18" fmla="*/ 74912992 w 188"/>
                <a:gd name="T19" fmla="*/ 622044615 h 160"/>
                <a:gd name="T20" fmla="*/ 44380931 w 188"/>
                <a:gd name="T21" fmla="*/ 743294476 h 160"/>
                <a:gd name="T22" fmla="*/ 82808369 w 188"/>
                <a:gd name="T23" fmla="*/ 811870802 h 160"/>
                <a:gd name="T24" fmla="*/ 164059758 w 188"/>
                <a:gd name="T25" fmla="*/ 849174132 h 160"/>
                <a:gd name="T26" fmla="*/ 164059758 w 188"/>
                <a:gd name="T27" fmla="*/ 909765757 h 160"/>
                <a:gd name="T28" fmla="*/ 260383763 w 188"/>
                <a:gd name="T29" fmla="*/ 933067780 h 160"/>
                <a:gd name="T30" fmla="*/ 312646054 w 188"/>
                <a:gd name="T31" fmla="*/ 947135231 h 160"/>
                <a:gd name="T32" fmla="*/ 216002929 w 188"/>
                <a:gd name="T33" fmla="*/ 1068315984 h 160"/>
                <a:gd name="T34" fmla="*/ 141024232 w 188"/>
                <a:gd name="T35" fmla="*/ 1114906303 h 160"/>
                <a:gd name="T36" fmla="*/ 22967612 w 188"/>
                <a:gd name="T37" fmla="*/ 1175512904 h 160"/>
                <a:gd name="T38" fmla="*/ 22967612 w 188"/>
                <a:gd name="T39" fmla="*/ 1212867401 h 160"/>
                <a:gd name="T40" fmla="*/ 216002929 w 188"/>
                <a:gd name="T41" fmla="*/ 1128973753 h 160"/>
                <a:gd name="T42" fmla="*/ 462868525 w 188"/>
                <a:gd name="T43" fmla="*/ 909765757 h 160"/>
                <a:gd name="T44" fmla="*/ 439835140 w 188"/>
                <a:gd name="T45" fmla="*/ 886529878 h 160"/>
                <a:gd name="T46" fmla="*/ 574583525 w 188"/>
                <a:gd name="T47" fmla="*/ 720006181 h 160"/>
                <a:gd name="T48" fmla="*/ 536224868 w 188"/>
                <a:gd name="T49" fmla="*/ 764957876 h 160"/>
                <a:gd name="T50" fmla="*/ 544053840 w 188"/>
                <a:gd name="T51" fmla="*/ 825872109 h 160"/>
                <a:gd name="T52" fmla="*/ 536224868 w 188"/>
                <a:gd name="T53" fmla="*/ 864810942 h 160"/>
                <a:gd name="T54" fmla="*/ 641986998 w 188"/>
                <a:gd name="T55" fmla="*/ 803885477 h 160"/>
                <a:gd name="T56" fmla="*/ 641986998 w 188"/>
                <a:gd name="T57" fmla="*/ 743294476 h 160"/>
                <a:gd name="T58" fmla="*/ 798481850 w 188"/>
                <a:gd name="T59" fmla="*/ 780597806 h 160"/>
                <a:gd name="T60" fmla="*/ 902689959 w 188"/>
                <a:gd name="T61" fmla="*/ 764957876 h 160"/>
                <a:gd name="T62" fmla="*/ 1081821826 w 188"/>
                <a:gd name="T63" fmla="*/ 825872109 h 160"/>
                <a:gd name="T64" fmla="*/ 1141658913 w 188"/>
                <a:gd name="T65" fmla="*/ 902113648 h 160"/>
                <a:gd name="T66" fmla="*/ 1238316522 w 188"/>
                <a:gd name="T67" fmla="*/ 970424150 h 160"/>
                <a:gd name="T68" fmla="*/ 1402043688 w 188"/>
                <a:gd name="T69" fmla="*/ 986060960 h 160"/>
                <a:gd name="T70" fmla="*/ 1379075716 w 188"/>
                <a:gd name="T71" fmla="*/ 886529878 h 160"/>
                <a:gd name="T72" fmla="*/ 1313230624 w 188"/>
                <a:gd name="T73" fmla="*/ 872463051 h 160"/>
                <a:gd name="T74" fmla="*/ 1215348550 w 188"/>
                <a:gd name="T75" fmla="*/ 803885477 h 160"/>
                <a:gd name="T76" fmla="*/ 1095671261 w 188"/>
                <a:gd name="T77" fmla="*/ 720006181 h 160"/>
                <a:gd name="T78" fmla="*/ 1051290271 w 188"/>
                <a:gd name="T79" fmla="*/ 780597806 h 160"/>
                <a:gd name="T80" fmla="*/ 962208081 w 188"/>
                <a:gd name="T81" fmla="*/ 704355019 h 160"/>
                <a:gd name="T82" fmla="*/ 871840685 w 188"/>
                <a:gd name="T83" fmla="*/ 606408117 h 160"/>
                <a:gd name="T84" fmla="*/ 760057780 w 188"/>
                <a:gd name="T85" fmla="*/ 158550189 h 160"/>
                <a:gd name="T86" fmla="*/ 671229765 w 188"/>
                <a:gd name="T87" fmla="*/ 37303067 h 160"/>
                <a:gd name="T88" fmla="*/ 514810916 w 188"/>
                <a:gd name="T89" fmla="*/ 37303067 h 160"/>
                <a:gd name="T90" fmla="*/ 439835140 w 188"/>
                <a:gd name="T91" fmla="*/ 37303067 h 160"/>
                <a:gd name="T92" fmla="*/ 335613637 w 188"/>
                <a:gd name="T93" fmla="*/ 0 h 160"/>
                <a:gd name="T94" fmla="*/ 260383763 w 188"/>
                <a:gd name="T95" fmla="*/ 31276048 h 160"/>
                <a:gd name="T96" fmla="*/ 179132412 w 188"/>
                <a:gd name="T97" fmla="*/ 97961450 h 160"/>
                <a:gd name="T98" fmla="*/ 141024232 w 188"/>
                <a:gd name="T99" fmla="*/ 158550189 h 160"/>
                <a:gd name="T100" fmla="*/ 74912992 w 188"/>
                <a:gd name="T101" fmla="*/ 197491791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6987EB"/>
            </a:solidFill>
            <a:ln w="12700">
              <a:solidFill>
                <a:schemeClr val="tx1"/>
              </a:solidFill>
              <a:round/>
              <a:headEnd/>
              <a:tailEnd/>
            </a:ln>
          </p:spPr>
          <p:txBody>
            <a:bodyPr/>
            <a:lstStyle/>
            <a:p>
              <a:endParaRPr lang="en-US"/>
            </a:p>
          </p:txBody>
        </p:sp>
        <p:sp>
          <p:nvSpPr>
            <p:cNvPr id="10311" name="Freeform 27"/>
            <p:cNvSpPr>
              <a:spLocks/>
            </p:cNvSpPr>
            <p:nvPr/>
          </p:nvSpPr>
          <p:spPr bwMode="auto">
            <a:xfrm>
              <a:off x="1021" y="3608"/>
              <a:ext cx="20" cy="14"/>
            </a:xfrm>
            <a:custGeom>
              <a:avLst/>
              <a:gdLst>
                <a:gd name="T0" fmla="*/ 19531236 w 4"/>
                <a:gd name="T1" fmla="*/ 9450835 h 3"/>
                <a:gd name="T2" fmla="*/ 19531236 w 4"/>
                <a:gd name="T3" fmla="*/ 5154866 h 3"/>
                <a:gd name="T4" fmla="*/ 19531236 w 4"/>
                <a:gd name="T5" fmla="*/ 5154866 h 3"/>
                <a:gd name="T6" fmla="*/ 19531236 w 4"/>
                <a:gd name="T7" fmla="*/ 5154866 h 3"/>
                <a:gd name="T8" fmla="*/ 19531236 w 4"/>
                <a:gd name="T9" fmla="*/ 5154866 h 3"/>
                <a:gd name="T10" fmla="*/ 19531236 w 4"/>
                <a:gd name="T11" fmla="*/ 5154866 h 3"/>
                <a:gd name="T12" fmla="*/ 19531236 w 4"/>
                <a:gd name="T13" fmla="*/ 5154866 h 3"/>
                <a:gd name="T14" fmla="*/ 9765623 w 4"/>
                <a:gd name="T15" fmla="*/ 0 h 3"/>
                <a:gd name="T16" fmla="*/ 9765623 w 4"/>
                <a:gd name="T17" fmla="*/ 0 h 3"/>
                <a:gd name="T18" fmla="*/ 0 w 4"/>
                <a:gd name="T19" fmla="*/ 5154866 h 3"/>
                <a:gd name="T20" fmla="*/ 0 w 4"/>
                <a:gd name="T21" fmla="*/ 5154866 h 3"/>
                <a:gd name="T22" fmla="*/ 0 w 4"/>
                <a:gd name="T23" fmla="*/ 5154866 h 3"/>
                <a:gd name="T24" fmla="*/ 0 w 4"/>
                <a:gd name="T25" fmla="*/ 5154866 h 3"/>
                <a:gd name="T26" fmla="*/ 0 w 4"/>
                <a:gd name="T27" fmla="*/ 5154866 h 3"/>
                <a:gd name="T28" fmla="*/ 0 w 4"/>
                <a:gd name="T29" fmla="*/ 5154866 h 3"/>
                <a:gd name="T30" fmla="*/ 0 w 4"/>
                <a:gd name="T31" fmla="*/ 9450835 h 3"/>
                <a:gd name="T32" fmla="*/ 0 w 4"/>
                <a:gd name="T33" fmla="*/ 9450835 h 3"/>
                <a:gd name="T34" fmla="*/ 9765623 w 4"/>
                <a:gd name="T35" fmla="*/ 9450835 h 3"/>
                <a:gd name="T36" fmla="*/ 9765623 w 4"/>
                <a:gd name="T37" fmla="*/ 9450835 h 3"/>
                <a:gd name="T38" fmla="*/ 9765623 w 4"/>
                <a:gd name="T39" fmla="*/ 14605201 h 3"/>
                <a:gd name="T40" fmla="*/ 19531236 w 4"/>
                <a:gd name="T41" fmla="*/ 14605201 h 3"/>
                <a:gd name="T42" fmla="*/ 19531236 w 4"/>
                <a:gd name="T43" fmla="*/ 14605201 h 3"/>
                <a:gd name="T44" fmla="*/ 29296856 w 4"/>
                <a:gd name="T45" fmla="*/ 14605201 h 3"/>
                <a:gd name="T46" fmla="*/ 29296856 w 4"/>
                <a:gd name="T47" fmla="*/ 14605201 h 3"/>
                <a:gd name="T48" fmla="*/ 39062471 w 4"/>
                <a:gd name="T49" fmla="*/ 9450835 h 3"/>
                <a:gd name="T50" fmla="*/ 39062471 w 4"/>
                <a:gd name="T51" fmla="*/ 9450835 h 3"/>
                <a:gd name="T52" fmla="*/ 39062471 w 4"/>
                <a:gd name="T53" fmla="*/ 9450835 h 3"/>
                <a:gd name="T54" fmla="*/ 39062471 w 4"/>
                <a:gd name="T55" fmla="*/ 5154866 h 3"/>
                <a:gd name="T56" fmla="*/ 39062471 w 4"/>
                <a:gd name="T57" fmla="*/ 5154866 h 3"/>
                <a:gd name="T58" fmla="*/ 39062471 w 4"/>
                <a:gd name="T59" fmla="*/ 5154866 h 3"/>
                <a:gd name="T60" fmla="*/ 39062471 w 4"/>
                <a:gd name="T61" fmla="*/ 5154866 h 3"/>
                <a:gd name="T62" fmla="*/ 39062471 w 4"/>
                <a:gd name="T63" fmla="*/ 5154866 h 3"/>
                <a:gd name="T64" fmla="*/ 39062471 w 4"/>
                <a:gd name="T65" fmla="*/ 0 h 3"/>
                <a:gd name="T66" fmla="*/ 39062471 w 4"/>
                <a:gd name="T67" fmla="*/ 0 h 3"/>
                <a:gd name="T68" fmla="*/ 39062471 w 4"/>
                <a:gd name="T69" fmla="*/ 0 h 3"/>
                <a:gd name="T70" fmla="*/ 39062471 w 4"/>
                <a:gd name="T71" fmla="*/ 0 h 3"/>
                <a:gd name="T72" fmla="*/ 39062471 w 4"/>
                <a:gd name="T73" fmla="*/ 5154866 h 3"/>
                <a:gd name="T74" fmla="*/ 29296856 w 4"/>
                <a:gd name="T75" fmla="*/ 5154866 h 3"/>
                <a:gd name="T76" fmla="*/ 29296856 w 4"/>
                <a:gd name="T77" fmla="*/ 5154866 h 3"/>
                <a:gd name="T78" fmla="*/ 19531236 w 4"/>
                <a:gd name="T79" fmla="*/ 9450835 h 3"/>
                <a:gd name="T80" fmla="*/ 19531236 w 4"/>
                <a:gd name="T81" fmla="*/ 9450835 h 3"/>
                <a:gd name="T82" fmla="*/ 19531236 w 4"/>
                <a:gd name="T83" fmla="*/ 9450835 h 3"/>
                <a:gd name="T84" fmla="*/ 19531236 w 4"/>
                <a:gd name="T85" fmla="*/ 9450835 h 3"/>
                <a:gd name="T86" fmla="*/ 19531236 w 4"/>
                <a:gd name="T87" fmla="*/ 14605201 h 3"/>
                <a:gd name="T88" fmla="*/ 29296856 w 4"/>
                <a:gd name="T89" fmla="*/ 14605201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6987EB"/>
            </a:solidFill>
            <a:ln w="12700">
              <a:solidFill>
                <a:schemeClr val="tx1"/>
              </a:solidFill>
              <a:round/>
              <a:headEnd/>
              <a:tailEnd/>
            </a:ln>
          </p:spPr>
          <p:txBody>
            <a:bodyPr/>
            <a:lstStyle/>
            <a:p>
              <a:endParaRPr lang="en-US"/>
            </a:p>
          </p:txBody>
        </p:sp>
        <p:sp>
          <p:nvSpPr>
            <p:cNvPr id="10312" name="Freeform 28"/>
            <p:cNvSpPr>
              <a:spLocks/>
            </p:cNvSpPr>
            <p:nvPr/>
          </p:nvSpPr>
          <p:spPr bwMode="auto">
            <a:xfrm>
              <a:off x="978" y="3610"/>
              <a:ext cx="43" cy="30"/>
            </a:xfrm>
            <a:custGeom>
              <a:avLst/>
              <a:gdLst>
                <a:gd name="T0" fmla="*/ 42902993 w 9"/>
                <a:gd name="T1" fmla="*/ 0 h 6"/>
                <a:gd name="T2" fmla="*/ 24716858 w 9"/>
                <a:gd name="T3" fmla="*/ 0 h 6"/>
                <a:gd name="T4" fmla="*/ 18186713 w 9"/>
                <a:gd name="T5" fmla="*/ 9765624 h 6"/>
                <a:gd name="T6" fmla="*/ 18186713 w 9"/>
                <a:gd name="T7" fmla="*/ 9765624 h 6"/>
                <a:gd name="T8" fmla="*/ 18186713 w 9"/>
                <a:gd name="T9" fmla="*/ 19531249 h 6"/>
                <a:gd name="T10" fmla="*/ 18186713 w 9"/>
                <a:gd name="T11" fmla="*/ 29296881 h 6"/>
                <a:gd name="T12" fmla="*/ 13012850 w 9"/>
                <a:gd name="T13" fmla="*/ 29296881 h 6"/>
                <a:gd name="T14" fmla="*/ 13012850 w 9"/>
                <a:gd name="T15" fmla="*/ 29296881 h 6"/>
                <a:gd name="T16" fmla="*/ 6530142 w 9"/>
                <a:gd name="T17" fmla="*/ 29296881 h 6"/>
                <a:gd name="T18" fmla="*/ 6530142 w 9"/>
                <a:gd name="T19" fmla="*/ 39062498 h 6"/>
                <a:gd name="T20" fmla="*/ 6530142 w 9"/>
                <a:gd name="T21" fmla="*/ 48828124 h 6"/>
                <a:gd name="T22" fmla="*/ 0 w 9"/>
                <a:gd name="T23" fmla="*/ 48828124 h 6"/>
                <a:gd name="T24" fmla="*/ 0 w 9"/>
                <a:gd name="T25" fmla="*/ 58593721 h 6"/>
                <a:gd name="T26" fmla="*/ 0 w 9"/>
                <a:gd name="T27" fmla="*/ 58593721 h 6"/>
                <a:gd name="T28" fmla="*/ 0 w 9"/>
                <a:gd name="T29" fmla="*/ 58593721 h 6"/>
                <a:gd name="T30" fmla="*/ 0 w 9"/>
                <a:gd name="T31" fmla="*/ 58593721 h 6"/>
                <a:gd name="T32" fmla="*/ 0 w 9"/>
                <a:gd name="T33" fmla="*/ 58593721 h 6"/>
                <a:gd name="T34" fmla="*/ 0 w 9"/>
                <a:gd name="T35" fmla="*/ 58593721 h 6"/>
                <a:gd name="T36" fmla="*/ 0 w 9"/>
                <a:gd name="T37" fmla="*/ 58593721 h 6"/>
                <a:gd name="T38" fmla="*/ 6530142 w 9"/>
                <a:gd name="T39" fmla="*/ 58593721 h 6"/>
                <a:gd name="T40" fmla="*/ 13012850 w 9"/>
                <a:gd name="T41" fmla="*/ 58593721 h 6"/>
                <a:gd name="T42" fmla="*/ 18186713 w 9"/>
                <a:gd name="T43" fmla="*/ 48828124 h 6"/>
                <a:gd name="T44" fmla="*/ 37729799 w 9"/>
                <a:gd name="T45" fmla="*/ 29296881 h 6"/>
                <a:gd name="T46" fmla="*/ 42902993 w 9"/>
                <a:gd name="T47" fmla="*/ 19531249 h 6"/>
                <a:gd name="T48" fmla="*/ 49445679 w 9"/>
                <a:gd name="T49" fmla="*/ 19531249 h 6"/>
                <a:gd name="T50" fmla="*/ 55632516 w 9"/>
                <a:gd name="T51" fmla="*/ 9765624 h 6"/>
                <a:gd name="T52" fmla="*/ 55632516 w 9"/>
                <a:gd name="T53" fmla="*/ 9765624 h 6"/>
                <a:gd name="T54" fmla="*/ 55632516 w 9"/>
                <a:gd name="T55" fmla="*/ 9765624 h 6"/>
                <a:gd name="T56" fmla="*/ 49445679 w 9"/>
                <a:gd name="T57" fmla="*/ 0 h 6"/>
                <a:gd name="T58" fmla="*/ 49445679 w 9"/>
                <a:gd name="T59" fmla="*/ 0 h 6"/>
                <a:gd name="T60" fmla="*/ 49445679 w 9"/>
                <a:gd name="T61" fmla="*/ 0 h 6"/>
                <a:gd name="T62" fmla="*/ 49445679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6987EB"/>
            </a:solidFill>
            <a:ln w="12700">
              <a:solidFill>
                <a:schemeClr val="tx1"/>
              </a:solidFill>
              <a:round/>
              <a:headEnd/>
              <a:tailEnd/>
            </a:ln>
          </p:spPr>
          <p:txBody>
            <a:bodyPr/>
            <a:lstStyle/>
            <a:p>
              <a:endParaRPr lang="en-US"/>
            </a:p>
          </p:txBody>
        </p:sp>
        <p:sp>
          <p:nvSpPr>
            <p:cNvPr id="10313" name="Freeform 29"/>
            <p:cNvSpPr>
              <a:spLocks/>
            </p:cNvSpPr>
            <p:nvPr/>
          </p:nvSpPr>
          <p:spPr bwMode="auto">
            <a:xfrm>
              <a:off x="934" y="3632"/>
              <a:ext cx="44" cy="34"/>
            </a:xfrm>
            <a:custGeom>
              <a:avLst/>
              <a:gdLst>
                <a:gd name="T0" fmla="*/ 62345451 w 9"/>
                <a:gd name="T1" fmla="*/ 22638058 h 7"/>
                <a:gd name="T2" fmla="*/ 62345451 w 9"/>
                <a:gd name="T3" fmla="*/ 7458702 h 7"/>
                <a:gd name="T4" fmla="*/ 38175606 w 9"/>
                <a:gd name="T5" fmla="*/ 22638058 h 7"/>
                <a:gd name="T6" fmla="*/ 31978453 w 9"/>
                <a:gd name="T7" fmla="*/ 28507195 h 7"/>
                <a:gd name="T8" fmla="*/ 31978453 w 9"/>
                <a:gd name="T9" fmla="*/ 28507195 h 7"/>
                <a:gd name="T10" fmla="*/ 16017259 w 9"/>
                <a:gd name="T11" fmla="*/ 36227971 h 7"/>
                <a:gd name="T12" fmla="*/ 7808650 w 9"/>
                <a:gd name="T13" fmla="*/ 43686122 h 7"/>
                <a:gd name="T14" fmla="*/ 0 w 9"/>
                <a:gd name="T15" fmla="*/ 43686122 h 7"/>
                <a:gd name="T16" fmla="*/ 16017259 w 9"/>
                <a:gd name="T17" fmla="*/ 43686122 h 7"/>
                <a:gd name="T18" fmla="*/ 23825902 w 9"/>
                <a:gd name="T19" fmla="*/ 36227971 h 7"/>
                <a:gd name="T20" fmla="*/ 46328128 w 9"/>
                <a:gd name="T21" fmla="*/ 28507195 h 7"/>
                <a:gd name="T22" fmla="*/ 62345451 w 9"/>
                <a:gd name="T23" fmla="*/ 22638058 h 7"/>
                <a:gd name="T24" fmla="*/ 62345451 w 9"/>
                <a:gd name="T25" fmla="*/ 2263805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6987EB"/>
            </a:solidFill>
            <a:ln w="12700">
              <a:solidFill>
                <a:schemeClr val="tx1"/>
              </a:solidFill>
              <a:round/>
              <a:headEnd/>
              <a:tailEnd/>
            </a:ln>
          </p:spPr>
          <p:txBody>
            <a:bodyPr/>
            <a:lstStyle/>
            <a:p>
              <a:endParaRPr lang="en-US"/>
            </a:p>
          </p:txBody>
        </p:sp>
        <p:sp>
          <p:nvSpPr>
            <p:cNvPr id="10314" name="Freeform 30"/>
            <p:cNvSpPr>
              <a:spLocks/>
            </p:cNvSpPr>
            <p:nvPr/>
          </p:nvSpPr>
          <p:spPr bwMode="auto">
            <a:xfrm>
              <a:off x="934" y="3637"/>
              <a:ext cx="39" cy="29"/>
            </a:xfrm>
            <a:custGeom>
              <a:avLst/>
              <a:gdLst>
                <a:gd name="T0" fmla="*/ 60591600 w 8"/>
                <a:gd name="T1" fmla="*/ 14291278 h 6"/>
                <a:gd name="T2" fmla="*/ 60591600 w 8"/>
                <a:gd name="T3" fmla="*/ 7153546 h 6"/>
                <a:gd name="T4" fmla="*/ 60591600 w 8"/>
                <a:gd name="T5" fmla="*/ 7153546 h 6"/>
                <a:gd name="T6" fmla="*/ 60591600 w 8"/>
                <a:gd name="T7" fmla="*/ 0 h 6"/>
                <a:gd name="T8" fmla="*/ 60591600 w 8"/>
                <a:gd name="T9" fmla="*/ 0 h 6"/>
                <a:gd name="T10" fmla="*/ 60591600 w 8"/>
                <a:gd name="T11" fmla="*/ 0 h 6"/>
                <a:gd name="T12" fmla="*/ 60591600 w 8"/>
                <a:gd name="T13" fmla="*/ 0 h 6"/>
                <a:gd name="T14" fmla="*/ 60591600 w 8"/>
                <a:gd name="T15" fmla="*/ 0 h 6"/>
                <a:gd name="T16" fmla="*/ 60591600 w 8"/>
                <a:gd name="T17" fmla="*/ 0 h 6"/>
                <a:gd name="T18" fmla="*/ 60591600 w 8"/>
                <a:gd name="T19" fmla="*/ 0 h 6"/>
                <a:gd name="T20" fmla="*/ 52940193 w 8"/>
                <a:gd name="T21" fmla="*/ 0 h 6"/>
                <a:gd name="T22" fmla="*/ 52940193 w 8"/>
                <a:gd name="T23" fmla="*/ 0 h 6"/>
                <a:gd name="T24" fmla="*/ 44952178 w 8"/>
                <a:gd name="T25" fmla="*/ 0 h 6"/>
                <a:gd name="T26" fmla="*/ 37303043 w 8"/>
                <a:gd name="T27" fmla="*/ 7153546 h 6"/>
                <a:gd name="T28" fmla="*/ 37303043 w 8"/>
                <a:gd name="T29" fmla="*/ 14291278 h 6"/>
                <a:gd name="T30" fmla="*/ 37303043 w 8"/>
                <a:gd name="T31" fmla="*/ 14291278 h 6"/>
                <a:gd name="T32" fmla="*/ 30954061 w 8"/>
                <a:gd name="T33" fmla="*/ 14291278 h 6"/>
                <a:gd name="T34" fmla="*/ 30954061 w 8"/>
                <a:gd name="T35" fmla="*/ 14291278 h 6"/>
                <a:gd name="T36" fmla="*/ 30954061 w 8"/>
                <a:gd name="T37" fmla="*/ 14291278 h 6"/>
                <a:gd name="T38" fmla="*/ 30954061 w 8"/>
                <a:gd name="T39" fmla="*/ 21444942 h 6"/>
                <a:gd name="T40" fmla="*/ 30954061 w 8"/>
                <a:gd name="T41" fmla="*/ 21444942 h 6"/>
                <a:gd name="T42" fmla="*/ 30954061 w 8"/>
                <a:gd name="T43" fmla="*/ 21444942 h 6"/>
                <a:gd name="T44" fmla="*/ 30954061 w 8"/>
                <a:gd name="T45" fmla="*/ 21444942 h 6"/>
                <a:gd name="T46" fmla="*/ 15636560 w 8"/>
                <a:gd name="T47" fmla="*/ 27424624 h 6"/>
                <a:gd name="T48" fmla="*/ 15636560 w 8"/>
                <a:gd name="T49" fmla="*/ 27424624 h 6"/>
                <a:gd name="T50" fmla="*/ 15636560 w 8"/>
                <a:gd name="T51" fmla="*/ 27424624 h 6"/>
                <a:gd name="T52" fmla="*/ 15636560 w 8"/>
                <a:gd name="T53" fmla="*/ 27424624 h 6"/>
                <a:gd name="T54" fmla="*/ 7651911 w 8"/>
                <a:gd name="T55" fmla="*/ 27424624 h 6"/>
                <a:gd name="T56" fmla="*/ 7651911 w 8"/>
                <a:gd name="T57" fmla="*/ 34575461 h 6"/>
                <a:gd name="T58" fmla="*/ 7651911 w 8"/>
                <a:gd name="T59" fmla="*/ 34575461 h 6"/>
                <a:gd name="T60" fmla="*/ 0 w 8"/>
                <a:gd name="T61" fmla="*/ 34575461 h 6"/>
                <a:gd name="T62" fmla="*/ 0 w 8"/>
                <a:gd name="T63" fmla="*/ 34575461 h 6"/>
                <a:gd name="T64" fmla="*/ 0 w 8"/>
                <a:gd name="T65" fmla="*/ 34575461 h 6"/>
                <a:gd name="T66" fmla="*/ 7651911 w 8"/>
                <a:gd name="T67" fmla="*/ 41715887 h 6"/>
                <a:gd name="T68" fmla="*/ 7651911 w 8"/>
                <a:gd name="T69" fmla="*/ 41715887 h 6"/>
                <a:gd name="T70" fmla="*/ 7651911 w 8"/>
                <a:gd name="T71" fmla="*/ 41715887 h 6"/>
                <a:gd name="T72" fmla="*/ 7651911 w 8"/>
                <a:gd name="T73" fmla="*/ 41715887 h 6"/>
                <a:gd name="T74" fmla="*/ 15636560 w 8"/>
                <a:gd name="T75" fmla="*/ 34575461 h 6"/>
                <a:gd name="T76" fmla="*/ 15636560 w 8"/>
                <a:gd name="T77" fmla="*/ 34575461 h 6"/>
                <a:gd name="T78" fmla="*/ 23288595 w 8"/>
                <a:gd name="T79" fmla="*/ 34575461 h 6"/>
                <a:gd name="T80" fmla="*/ 23288595 w 8"/>
                <a:gd name="T81" fmla="*/ 27424624 h 6"/>
                <a:gd name="T82" fmla="*/ 23288595 w 8"/>
                <a:gd name="T83" fmla="*/ 27424624 h 6"/>
                <a:gd name="T84" fmla="*/ 37303043 w 8"/>
                <a:gd name="T85" fmla="*/ 27424624 h 6"/>
                <a:gd name="T86" fmla="*/ 37303043 w 8"/>
                <a:gd name="T87" fmla="*/ 21444942 h 6"/>
                <a:gd name="T88" fmla="*/ 44952178 w 8"/>
                <a:gd name="T89" fmla="*/ 21444942 h 6"/>
                <a:gd name="T90" fmla="*/ 52940193 w 8"/>
                <a:gd name="T91" fmla="*/ 21444942 h 6"/>
                <a:gd name="T92" fmla="*/ 52940193 w 8"/>
                <a:gd name="T93" fmla="*/ 14291278 h 6"/>
                <a:gd name="T94" fmla="*/ 52940193 w 8"/>
                <a:gd name="T95" fmla="*/ 14291278 h 6"/>
                <a:gd name="T96" fmla="*/ 60591600 w 8"/>
                <a:gd name="T97" fmla="*/ 14291278 h 6"/>
                <a:gd name="T98" fmla="*/ 60591600 w 8"/>
                <a:gd name="T99" fmla="*/ 14291278 h 6"/>
                <a:gd name="T100" fmla="*/ 60591600 w 8"/>
                <a:gd name="T101" fmla="*/ 1429127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6987EB"/>
            </a:solidFill>
            <a:ln w="12700">
              <a:solidFill>
                <a:schemeClr val="tx1"/>
              </a:solidFill>
              <a:round/>
              <a:headEnd/>
              <a:tailEnd/>
            </a:ln>
          </p:spPr>
          <p:txBody>
            <a:bodyPr/>
            <a:lstStyle/>
            <a:p>
              <a:endParaRPr lang="en-US"/>
            </a:p>
          </p:txBody>
        </p:sp>
        <p:sp>
          <p:nvSpPr>
            <p:cNvPr id="10315" name="Freeform 31"/>
            <p:cNvSpPr>
              <a:spLocks/>
            </p:cNvSpPr>
            <p:nvPr/>
          </p:nvSpPr>
          <p:spPr bwMode="auto">
            <a:xfrm>
              <a:off x="909" y="3676"/>
              <a:ext cx="5" cy="5"/>
            </a:xfrm>
            <a:custGeom>
              <a:avLst/>
              <a:gdLst>
                <a:gd name="T0" fmla="*/ 9765623 w 1"/>
                <a:gd name="T1" fmla="*/ 0 h 1"/>
                <a:gd name="T2" fmla="*/ 0 w 1"/>
                <a:gd name="T3" fmla="*/ 0 h 1"/>
                <a:gd name="T4" fmla="*/ 0 w 1"/>
                <a:gd name="T5" fmla="*/ 9765623 h 1"/>
                <a:gd name="T6" fmla="*/ 9765623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6987EB"/>
            </a:solidFill>
            <a:ln w="12700">
              <a:solidFill>
                <a:schemeClr val="tx1"/>
              </a:solidFill>
              <a:round/>
              <a:headEnd/>
              <a:tailEnd/>
            </a:ln>
          </p:spPr>
          <p:txBody>
            <a:bodyPr/>
            <a:lstStyle/>
            <a:p>
              <a:endParaRPr lang="en-US"/>
            </a:p>
          </p:txBody>
        </p:sp>
        <p:sp>
          <p:nvSpPr>
            <p:cNvPr id="10316" name="Freeform 32"/>
            <p:cNvSpPr>
              <a:spLocks/>
            </p:cNvSpPr>
            <p:nvPr/>
          </p:nvSpPr>
          <p:spPr bwMode="auto">
            <a:xfrm>
              <a:off x="909" y="3676"/>
              <a:ext cx="5" cy="5"/>
            </a:xfrm>
            <a:custGeom>
              <a:avLst/>
              <a:gdLst>
                <a:gd name="T0" fmla="*/ 9765623 w 1"/>
                <a:gd name="T1" fmla="*/ 0 h 1"/>
                <a:gd name="T2" fmla="*/ 9765623 w 1"/>
                <a:gd name="T3" fmla="*/ 0 h 1"/>
                <a:gd name="T4" fmla="*/ 9765623 w 1"/>
                <a:gd name="T5" fmla="*/ 0 h 1"/>
                <a:gd name="T6" fmla="*/ 9765623 w 1"/>
                <a:gd name="T7" fmla="*/ 0 h 1"/>
                <a:gd name="T8" fmla="*/ 0 w 1"/>
                <a:gd name="T9" fmla="*/ 0 h 1"/>
                <a:gd name="T10" fmla="*/ 0 w 1"/>
                <a:gd name="T11" fmla="*/ 0 h 1"/>
                <a:gd name="T12" fmla="*/ 0 w 1"/>
                <a:gd name="T13" fmla="*/ 0 h 1"/>
                <a:gd name="T14" fmla="*/ 0 w 1"/>
                <a:gd name="T15" fmla="*/ 0 h 1"/>
                <a:gd name="T16" fmla="*/ 0 w 1"/>
                <a:gd name="T17" fmla="*/ 9765623 h 1"/>
                <a:gd name="T18" fmla="*/ 0 w 1"/>
                <a:gd name="T19" fmla="*/ 9765623 h 1"/>
                <a:gd name="T20" fmla="*/ 0 w 1"/>
                <a:gd name="T21" fmla="*/ 9765623 h 1"/>
                <a:gd name="T22" fmla="*/ 0 w 1"/>
                <a:gd name="T23" fmla="*/ 9765623 h 1"/>
                <a:gd name="T24" fmla="*/ 0 w 1"/>
                <a:gd name="T25" fmla="*/ 9765623 h 1"/>
                <a:gd name="T26" fmla="*/ 9765623 w 1"/>
                <a:gd name="T27" fmla="*/ 9765623 h 1"/>
                <a:gd name="T28" fmla="*/ 9765623 w 1"/>
                <a:gd name="T29" fmla="*/ 0 h 1"/>
                <a:gd name="T30" fmla="*/ 9765623 w 1"/>
                <a:gd name="T31" fmla="*/ 0 h 1"/>
                <a:gd name="T32" fmla="*/ 9765623 w 1"/>
                <a:gd name="T33" fmla="*/ 0 h 1"/>
                <a:gd name="T34" fmla="*/ 9765623 w 1"/>
                <a:gd name="T35" fmla="*/ 0 h 1"/>
                <a:gd name="T36" fmla="*/ 9765623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6987EB"/>
            </a:solidFill>
            <a:ln w="12700">
              <a:solidFill>
                <a:schemeClr val="tx1"/>
              </a:solidFill>
              <a:round/>
              <a:headEnd/>
              <a:tailEnd/>
            </a:ln>
          </p:spPr>
          <p:txBody>
            <a:bodyPr/>
            <a:lstStyle/>
            <a:p>
              <a:endParaRPr lang="en-US"/>
            </a:p>
          </p:txBody>
        </p:sp>
        <p:sp>
          <p:nvSpPr>
            <p:cNvPr id="10317" name="Freeform 33"/>
            <p:cNvSpPr>
              <a:spLocks/>
            </p:cNvSpPr>
            <p:nvPr/>
          </p:nvSpPr>
          <p:spPr bwMode="auto">
            <a:xfrm>
              <a:off x="870" y="3682"/>
              <a:ext cx="14" cy="14"/>
            </a:xfrm>
            <a:custGeom>
              <a:avLst/>
              <a:gdLst>
                <a:gd name="T0" fmla="*/ 9450835 w 3"/>
                <a:gd name="T1" fmla="*/ 5154866 h 3"/>
                <a:gd name="T2" fmla="*/ 14605201 w 3"/>
                <a:gd name="T3" fmla="*/ 5154866 h 3"/>
                <a:gd name="T4" fmla="*/ 9450835 w 3"/>
                <a:gd name="T5" fmla="*/ 5154866 h 3"/>
                <a:gd name="T6" fmla="*/ 14605201 w 3"/>
                <a:gd name="T7" fmla="*/ 9450835 h 3"/>
                <a:gd name="T8" fmla="*/ 9450835 w 3"/>
                <a:gd name="T9" fmla="*/ 9450835 h 3"/>
                <a:gd name="T10" fmla="*/ 5154866 w 3"/>
                <a:gd name="T11" fmla="*/ 14605201 h 3"/>
                <a:gd name="T12" fmla="*/ 0 w 3"/>
                <a:gd name="T13" fmla="*/ 14605201 h 3"/>
                <a:gd name="T14" fmla="*/ 5154866 w 3"/>
                <a:gd name="T15" fmla="*/ 5154866 h 3"/>
                <a:gd name="T16" fmla="*/ 9450835 w 3"/>
                <a:gd name="T17" fmla="*/ 515486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6987EB"/>
            </a:solidFill>
            <a:ln w="12700">
              <a:solidFill>
                <a:schemeClr val="tx1"/>
              </a:solidFill>
              <a:round/>
              <a:headEnd/>
              <a:tailEnd/>
            </a:ln>
          </p:spPr>
          <p:txBody>
            <a:bodyPr/>
            <a:lstStyle/>
            <a:p>
              <a:endParaRPr lang="en-US"/>
            </a:p>
          </p:txBody>
        </p:sp>
        <p:sp>
          <p:nvSpPr>
            <p:cNvPr id="10318" name="Freeform 34"/>
            <p:cNvSpPr>
              <a:spLocks/>
            </p:cNvSpPr>
            <p:nvPr/>
          </p:nvSpPr>
          <p:spPr bwMode="auto">
            <a:xfrm>
              <a:off x="875" y="3684"/>
              <a:ext cx="14" cy="9"/>
            </a:xfrm>
            <a:custGeom>
              <a:avLst/>
              <a:gdLst>
                <a:gd name="T0" fmla="*/ 9450835 w 3"/>
                <a:gd name="T1" fmla="*/ 0 h 2"/>
                <a:gd name="T2" fmla="*/ 9450835 w 3"/>
                <a:gd name="T3" fmla="*/ 0 h 2"/>
                <a:gd name="T4" fmla="*/ 9450835 w 3"/>
                <a:gd name="T5" fmla="*/ 0 h 2"/>
                <a:gd name="T6" fmla="*/ 9450835 w 3"/>
                <a:gd name="T7" fmla="*/ 0 h 2"/>
                <a:gd name="T8" fmla="*/ 14605201 w 3"/>
                <a:gd name="T9" fmla="*/ 0 h 2"/>
                <a:gd name="T10" fmla="*/ 14605201 w 3"/>
                <a:gd name="T11" fmla="*/ 0 h 2"/>
                <a:gd name="T12" fmla="*/ 14605201 w 3"/>
                <a:gd name="T13" fmla="*/ 0 h 2"/>
                <a:gd name="T14" fmla="*/ 14605201 w 3"/>
                <a:gd name="T15" fmla="*/ 0 h 2"/>
                <a:gd name="T16" fmla="*/ 14605201 w 3"/>
                <a:gd name="T17" fmla="*/ 0 h 2"/>
                <a:gd name="T18" fmla="*/ 14605201 w 3"/>
                <a:gd name="T19" fmla="*/ 0 h 2"/>
                <a:gd name="T20" fmla="*/ 14605201 w 3"/>
                <a:gd name="T21" fmla="*/ 0 h 2"/>
                <a:gd name="T22" fmla="*/ 9450835 w 3"/>
                <a:gd name="T23" fmla="*/ 0 h 2"/>
                <a:gd name="T24" fmla="*/ 9450835 w 3"/>
                <a:gd name="T25" fmla="*/ 3694207 h 2"/>
                <a:gd name="T26" fmla="*/ 14605201 w 3"/>
                <a:gd name="T27" fmla="*/ 3694207 h 2"/>
                <a:gd name="T28" fmla="*/ 14605201 w 3"/>
                <a:gd name="T29" fmla="*/ 3694207 h 2"/>
                <a:gd name="T30" fmla="*/ 14605201 w 3"/>
                <a:gd name="T31" fmla="*/ 3694207 h 2"/>
                <a:gd name="T32" fmla="*/ 9450835 w 3"/>
                <a:gd name="T33" fmla="*/ 3694207 h 2"/>
                <a:gd name="T34" fmla="*/ 9450835 w 3"/>
                <a:gd name="T35" fmla="*/ 3694207 h 2"/>
                <a:gd name="T36" fmla="*/ 9450835 w 3"/>
                <a:gd name="T37" fmla="*/ 3694207 h 2"/>
                <a:gd name="T38" fmla="*/ 9450835 w 3"/>
                <a:gd name="T39" fmla="*/ 3694207 h 2"/>
                <a:gd name="T40" fmla="*/ 9450835 w 3"/>
                <a:gd name="T41" fmla="*/ 3694207 h 2"/>
                <a:gd name="T42" fmla="*/ 5154866 w 3"/>
                <a:gd name="T43" fmla="*/ 6725834 h 2"/>
                <a:gd name="T44" fmla="*/ 5154866 w 3"/>
                <a:gd name="T45" fmla="*/ 6725834 h 2"/>
                <a:gd name="T46" fmla="*/ 5154866 w 3"/>
                <a:gd name="T47" fmla="*/ 6725834 h 2"/>
                <a:gd name="T48" fmla="*/ 0 w 3"/>
                <a:gd name="T49" fmla="*/ 6725834 h 2"/>
                <a:gd name="T50" fmla="*/ 0 w 3"/>
                <a:gd name="T51" fmla="*/ 6725834 h 2"/>
                <a:gd name="T52" fmla="*/ 0 w 3"/>
                <a:gd name="T53" fmla="*/ 3694207 h 2"/>
                <a:gd name="T54" fmla="*/ 5154866 w 3"/>
                <a:gd name="T55" fmla="*/ 3694207 h 2"/>
                <a:gd name="T56" fmla="*/ 5154866 w 3"/>
                <a:gd name="T57" fmla="*/ 3694207 h 2"/>
                <a:gd name="T58" fmla="*/ 5154866 w 3"/>
                <a:gd name="T59" fmla="*/ 3694207 h 2"/>
                <a:gd name="T60" fmla="*/ 5154866 w 3"/>
                <a:gd name="T61" fmla="*/ 0 h 2"/>
                <a:gd name="T62" fmla="*/ 9450835 w 3"/>
                <a:gd name="T63" fmla="*/ 0 h 2"/>
                <a:gd name="T64" fmla="*/ 9450835 w 3"/>
                <a:gd name="T65" fmla="*/ 0 h 2"/>
                <a:gd name="T66" fmla="*/ 9450835 w 3"/>
                <a:gd name="T67" fmla="*/ 0 h 2"/>
                <a:gd name="T68" fmla="*/ 9450835 w 3"/>
                <a:gd name="T69" fmla="*/ 0 h 2"/>
                <a:gd name="T70" fmla="*/ 9450835 w 3"/>
                <a:gd name="T71" fmla="*/ 0 h 2"/>
                <a:gd name="T72" fmla="*/ 9450835 w 3"/>
                <a:gd name="T73" fmla="*/ 0 h 2"/>
                <a:gd name="T74" fmla="*/ 945083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6987EB"/>
            </a:solidFill>
            <a:ln w="12700">
              <a:solidFill>
                <a:schemeClr val="tx1"/>
              </a:solidFill>
              <a:round/>
              <a:headEnd/>
              <a:tailEnd/>
            </a:ln>
          </p:spPr>
          <p:txBody>
            <a:bodyPr/>
            <a:lstStyle/>
            <a:p>
              <a:endParaRPr lang="en-US"/>
            </a:p>
          </p:txBody>
        </p:sp>
        <p:sp>
          <p:nvSpPr>
            <p:cNvPr id="10319" name="Freeform 35"/>
            <p:cNvSpPr>
              <a:spLocks/>
            </p:cNvSpPr>
            <p:nvPr/>
          </p:nvSpPr>
          <p:spPr bwMode="auto">
            <a:xfrm>
              <a:off x="833" y="3690"/>
              <a:ext cx="19" cy="10"/>
            </a:xfrm>
            <a:custGeom>
              <a:avLst/>
              <a:gdLst>
                <a:gd name="T0" fmla="*/ 17078679 w 4"/>
                <a:gd name="T1" fmla="*/ 9765623 h 2"/>
                <a:gd name="T2" fmla="*/ 17078679 w 4"/>
                <a:gd name="T3" fmla="*/ 0 h 2"/>
                <a:gd name="T4" fmla="*/ 23293352 w 4"/>
                <a:gd name="T5" fmla="*/ 0 h 2"/>
                <a:gd name="T6" fmla="*/ 23293352 w 4"/>
                <a:gd name="T7" fmla="*/ 9765623 h 2"/>
                <a:gd name="T8" fmla="*/ 6214139 w 4"/>
                <a:gd name="T9" fmla="*/ 19531236 h 2"/>
                <a:gd name="T10" fmla="*/ 17078679 w 4"/>
                <a:gd name="T11" fmla="*/ 9765623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6987EB"/>
            </a:solidFill>
            <a:ln w="12700">
              <a:solidFill>
                <a:schemeClr val="tx1"/>
              </a:solidFill>
              <a:round/>
              <a:headEnd/>
              <a:tailEnd/>
            </a:ln>
          </p:spPr>
          <p:txBody>
            <a:bodyPr/>
            <a:lstStyle/>
            <a:p>
              <a:endParaRPr lang="en-US"/>
            </a:p>
          </p:txBody>
        </p:sp>
        <p:sp>
          <p:nvSpPr>
            <p:cNvPr id="10320" name="Freeform 36"/>
            <p:cNvSpPr>
              <a:spLocks/>
            </p:cNvSpPr>
            <p:nvPr/>
          </p:nvSpPr>
          <p:spPr bwMode="auto">
            <a:xfrm>
              <a:off x="838" y="3690"/>
              <a:ext cx="14" cy="10"/>
            </a:xfrm>
            <a:custGeom>
              <a:avLst/>
              <a:gdLst>
                <a:gd name="T0" fmla="*/ 9450835 w 3"/>
                <a:gd name="T1" fmla="*/ 9765623 h 2"/>
                <a:gd name="T2" fmla="*/ 9450835 w 3"/>
                <a:gd name="T3" fmla="*/ 9765623 h 2"/>
                <a:gd name="T4" fmla="*/ 9450835 w 3"/>
                <a:gd name="T5" fmla="*/ 0 h 2"/>
                <a:gd name="T6" fmla="*/ 9450835 w 3"/>
                <a:gd name="T7" fmla="*/ 0 h 2"/>
                <a:gd name="T8" fmla="*/ 9450835 w 3"/>
                <a:gd name="T9" fmla="*/ 0 h 2"/>
                <a:gd name="T10" fmla="*/ 9450835 w 3"/>
                <a:gd name="T11" fmla="*/ 0 h 2"/>
                <a:gd name="T12" fmla="*/ 9450835 w 3"/>
                <a:gd name="T13" fmla="*/ 0 h 2"/>
                <a:gd name="T14" fmla="*/ 14605201 w 3"/>
                <a:gd name="T15" fmla="*/ 0 h 2"/>
                <a:gd name="T16" fmla="*/ 14605201 w 3"/>
                <a:gd name="T17" fmla="*/ 0 h 2"/>
                <a:gd name="T18" fmla="*/ 14605201 w 3"/>
                <a:gd name="T19" fmla="*/ 0 h 2"/>
                <a:gd name="T20" fmla="*/ 14605201 w 3"/>
                <a:gd name="T21" fmla="*/ 9765623 h 2"/>
                <a:gd name="T22" fmla="*/ 14605201 w 3"/>
                <a:gd name="T23" fmla="*/ 9765623 h 2"/>
                <a:gd name="T24" fmla="*/ 14605201 w 3"/>
                <a:gd name="T25" fmla="*/ 9765623 h 2"/>
                <a:gd name="T26" fmla="*/ 14605201 w 3"/>
                <a:gd name="T27" fmla="*/ 9765623 h 2"/>
                <a:gd name="T28" fmla="*/ 9450835 w 3"/>
                <a:gd name="T29" fmla="*/ 19531236 h 2"/>
                <a:gd name="T30" fmla="*/ 5154866 w 3"/>
                <a:gd name="T31" fmla="*/ 19531236 h 2"/>
                <a:gd name="T32" fmla="*/ 0 w 3"/>
                <a:gd name="T33" fmla="*/ 19531236 h 2"/>
                <a:gd name="T34" fmla="*/ 0 w 3"/>
                <a:gd name="T35" fmla="*/ 19531236 h 2"/>
                <a:gd name="T36" fmla="*/ 0 w 3"/>
                <a:gd name="T37" fmla="*/ 19531236 h 2"/>
                <a:gd name="T38" fmla="*/ 0 w 3"/>
                <a:gd name="T39" fmla="*/ 19531236 h 2"/>
                <a:gd name="T40" fmla="*/ 0 w 3"/>
                <a:gd name="T41" fmla="*/ 19531236 h 2"/>
                <a:gd name="T42" fmla="*/ 0 w 3"/>
                <a:gd name="T43" fmla="*/ 19531236 h 2"/>
                <a:gd name="T44" fmla="*/ 5154866 w 3"/>
                <a:gd name="T45" fmla="*/ 19531236 h 2"/>
                <a:gd name="T46" fmla="*/ 9450835 w 3"/>
                <a:gd name="T47" fmla="*/ 9765623 h 2"/>
                <a:gd name="T48" fmla="*/ 9450835 w 3"/>
                <a:gd name="T49" fmla="*/ 9765623 h 2"/>
                <a:gd name="T50" fmla="*/ 9450835 w 3"/>
                <a:gd name="T51" fmla="*/ 9765623 h 2"/>
                <a:gd name="T52" fmla="*/ 9450835 w 3"/>
                <a:gd name="T53" fmla="*/ 9765623 h 2"/>
                <a:gd name="T54" fmla="*/ 9450835 w 3"/>
                <a:gd name="T55" fmla="*/ 9765623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6987EB"/>
            </a:solidFill>
            <a:ln w="12700">
              <a:solidFill>
                <a:schemeClr val="tx1"/>
              </a:solidFill>
              <a:round/>
              <a:headEnd/>
              <a:tailEnd/>
            </a:ln>
          </p:spPr>
          <p:txBody>
            <a:bodyPr/>
            <a:lstStyle/>
            <a:p>
              <a:endParaRPr lang="en-US"/>
            </a:p>
          </p:txBody>
        </p:sp>
        <p:sp>
          <p:nvSpPr>
            <p:cNvPr id="10321" name="Freeform 37"/>
            <p:cNvSpPr>
              <a:spLocks/>
            </p:cNvSpPr>
            <p:nvPr/>
          </p:nvSpPr>
          <p:spPr bwMode="auto">
            <a:xfrm>
              <a:off x="814" y="3691"/>
              <a:ext cx="10" cy="15"/>
            </a:xfrm>
            <a:custGeom>
              <a:avLst/>
              <a:gdLst>
                <a:gd name="T0" fmla="*/ 9765623 w 2"/>
                <a:gd name="T1" fmla="*/ 9765624 h 3"/>
                <a:gd name="T2" fmla="*/ 0 w 2"/>
                <a:gd name="T3" fmla="*/ 0 h 3"/>
                <a:gd name="T4" fmla="*/ 0 w 2"/>
                <a:gd name="T5" fmla="*/ 0 h 3"/>
                <a:gd name="T6" fmla="*/ 9765623 w 2"/>
                <a:gd name="T7" fmla="*/ 19531249 h 3"/>
                <a:gd name="T8" fmla="*/ 0 w 2"/>
                <a:gd name="T9" fmla="*/ 19531249 h 3"/>
                <a:gd name="T10" fmla="*/ 0 w 2"/>
                <a:gd name="T11" fmla="*/ 19531249 h 3"/>
                <a:gd name="T12" fmla="*/ 0 w 2"/>
                <a:gd name="T13" fmla="*/ 29296881 h 3"/>
                <a:gd name="T14" fmla="*/ 9765623 w 2"/>
                <a:gd name="T15" fmla="*/ 29296881 h 3"/>
                <a:gd name="T16" fmla="*/ 9765623 w 2"/>
                <a:gd name="T17" fmla="*/ 29296881 h 3"/>
                <a:gd name="T18" fmla="*/ 19531236 w 2"/>
                <a:gd name="T19" fmla="*/ 29296881 h 3"/>
                <a:gd name="T20" fmla="*/ 19531236 w 2"/>
                <a:gd name="T21" fmla="*/ 9765624 h 3"/>
                <a:gd name="T22" fmla="*/ 19531236 w 2"/>
                <a:gd name="T23" fmla="*/ 0 h 3"/>
                <a:gd name="T24" fmla="*/ 9765623 w 2"/>
                <a:gd name="T25" fmla="*/ 0 h 3"/>
                <a:gd name="T26" fmla="*/ 9765623 w 2"/>
                <a:gd name="T27" fmla="*/ 9765624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6987EB"/>
            </a:solidFill>
            <a:ln w="12700">
              <a:solidFill>
                <a:schemeClr val="tx1"/>
              </a:solidFill>
              <a:round/>
              <a:headEnd/>
              <a:tailEnd/>
            </a:ln>
          </p:spPr>
          <p:txBody>
            <a:bodyPr/>
            <a:lstStyle/>
            <a:p>
              <a:endParaRPr lang="en-US"/>
            </a:p>
          </p:txBody>
        </p:sp>
        <p:sp>
          <p:nvSpPr>
            <p:cNvPr id="10322" name="Freeform 38"/>
            <p:cNvSpPr>
              <a:spLocks/>
            </p:cNvSpPr>
            <p:nvPr/>
          </p:nvSpPr>
          <p:spPr bwMode="auto">
            <a:xfrm>
              <a:off x="814" y="3691"/>
              <a:ext cx="10" cy="15"/>
            </a:xfrm>
            <a:custGeom>
              <a:avLst/>
              <a:gdLst>
                <a:gd name="T0" fmla="*/ 9765623 w 2"/>
                <a:gd name="T1" fmla="*/ 9765624 h 3"/>
                <a:gd name="T2" fmla="*/ 9765623 w 2"/>
                <a:gd name="T3" fmla="*/ 0 h 3"/>
                <a:gd name="T4" fmla="*/ 9765623 w 2"/>
                <a:gd name="T5" fmla="*/ 0 h 3"/>
                <a:gd name="T6" fmla="*/ 9765623 w 2"/>
                <a:gd name="T7" fmla="*/ 0 h 3"/>
                <a:gd name="T8" fmla="*/ 0 w 2"/>
                <a:gd name="T9" fmla="*/ 0 h 3"/>
                <a:gd name="T10" fmla="*/ 0 w 2"/>
                <a:gd name="T11" fmla="*/ 0 h 3"/>
                <a:gd name="T12" fmla="*/ 0 w 2"/>
                <a:gd name="T13" fmla="*/ 9765624 h 3"/>
                <a:gd name="T14" fmla="*/ 9765623 w 2"/>
                <a:gd name="T15" fmla="*/ 9765624 h 3"/>
                <a:gd name="T16" fmla="*/ 9765623 w 2"/>
                <a:gd name="T17" fmla="*/ 9765624 h 3"/>
                <a:gd name="T18" fmla="*/ 9765623 w 2"/>
                <a:gd name="T19" fmla="*/ 19531249 h 3"/>
                <a:gd name="T20" fmla="*/ 0 w 2"/>
                <a:gd name="T21" fmla="*/ 19531249 h 3"/>
                <a:gd name="T22" fmla="*/ 0 w 2"/>
                <a:gd name="T23" fmla="*/ 19531249 h 3"/>
                <a:gd name="T24" fmla="*/ 0 w 2"/>
                <a:gd name="T25" fmla="*/ 19531249 h 3"/>
                <a:gd name="T26" fmla="*/ 0 w 2"/>
                <a:gd name="T27" fmla="*/ 19531249 h 3"/>
                <a:gd name="T28" fmla="*/ 0 w 2"/>
                <a:gd name="T29" fmla="*/ 19531249 h 3"/>
                <a:gd name="T30" fmla="*/ 0 w 2"/>
                <a:gd name="T31" fmla="*/ 19531249 h 3"/>
                <a:gd name="T32" fmla="*/ 0 w 2"/>
                <a:gd name="T33" fmla="*/ 29296881 h 3"/>
                <a:gd name="T34" fmla="*/ 9765623 w 2"/>
                <a:gd name="T35" fmla="*/ 29296881 h 3"/>
                <a:gd name="T36" fmla="*/ 9765623 w 2"/>
                <a:gd name="T37" fmla="*/ 29296881 h 3"/>
                <a:gd name="T38" fmla="*/ 9765623 w 2"/>
                <a:gd name="T39" fmla="*/ 29296881 h 3"/>
                <a:gd name="T40" fmla="*/ 9765623 w 2"/>
                <a:gd name="T41" fmla="*/ 29296881 h 3"/>
                <a:gd name="T42" fmla="*/ 9765623 w 2"/>
                <a:gd name="T43" fmla="*/ 29296881 h 3"/>
                <a:gd name="T44" fmla="*/ 19531236 w 2"/>
                <a:gd name="T45" fmla="*/ 29296881 h 3"/>
                <a:gd name="T46" fmla="*/ 19531236 w 2"/>
                <a:gd name="T47" fmla="*/ 19531249 h 3"/>
                <a:gd name="T48" fmla="*/ 19531236 w 2"/>
                <a:gd name="T49" fmla="*/ 9765624 h 3"/>
                <a:gd name="T50" fmla="*/ 19531236 w 2"/>
                <a:gd name="T51" fmla="*/ 9765624 h 3"/>
                <a:gd name="T52" fmla="*/ 19531236 w 2"/>
                <a:gd name="T53" fmla="*/ 9765624 h 3"/>
                <a:gd name="T54" fmla="*/ 19531236 w 2"/>
                <a:gd name="T55" fmla="*/ 0 h 3"/>
                <a:gd name="T56" fmla="*/ 19531236 w 2"/>
                <a:gd name="T57" fmla="*/ 0 h 3"/>
                <a:gd name="T58" fmla="*/ 19531236 w 2"/>
                <a:gd name="T59" fmla="*/ 0 h 3"/>
                <a:gd name="T60" fmla="*/ 9765623 w 2"/>
                <a:gd name="T61" fmla="*/ 0 h 3"/>
                <a:gd name="T62" fmla="*/ 9765623 w 2"/>
                <a:gd name="T63" fmla="*/ 0 h 3"/>
                <a:gd name="T64" fmla="*/ 9765623 w 2"/>
                <a:gd name="T65" fmla="*/ 9765624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6987EB"/>
            </a:solidFill>
            <a:ln w="12700">
              <a:solidFill>
                <a:schemeClr val="tx1"/>
              </a:solidFill>
              <a:round/>
              <a:headEnd/>
              <a:tailEnd/>
            </a:ln>
          </p:spPr>
          <p:txBody>
            <a:bodyPr/>
            <a:lstStyle/>
            <a:p>
              <a:endParaRPr lang="en-US"/>
            </a:p>
          </p:txBody>
        </p:sp>
        <p:sp>
          <p:nvSpPr>
            <p:cNvPr id="10323" name="Freeform 39"/>
            <p:cNvSpPr>
              <a:spLocks/>
            </p:cNvSpPr>
            <p:nvPr/>
          </p:nvSpPr>
          <p:spPr bwMode="auto">
            <a:xfrm>
              <a:off x="795" y="3693"/>
              <a:ext cx="15" cy="15"/>
            </a:xfrm>
            <a:custGeom>
              <a:avLst/>
              <a:gdLst>
                <a:gd name="T0" fmla="*/ 29296881 w 3"/>
                <a:gd name="T1" fmla="*/ 29296881 h 3"/>
                <a:gd name="T2" fmla="*/ 29296881 w 3"/>
                <a:gd name="T3" fmla="*/ 29296881 h 3"/>
                <a:gd name="T4" fmla="*/ 29296881 w 3"/>
                <a:gd name="T5" fmla="*/ 29296881 h 3"/>
                <a:gd name="T6" fmla="*/ 29296881 w 3"/>
                <a:gd name="T7" fmla="*/ 29296881 h 3"/>
                <a:gd name="T8" fmla="*/ 29296881 w 3"/>
                <a:gd name="T9" fmla="*/ 29296881 h 3"/>
                <a:gd name="T10" fmla="*/ 29296881 w 3"/>
                <a:gd name="T11" fmla="*/ 29296881 h 3"/>
                <a:gd name="T12" fmla="*/ 19531249 w 3"/>
                <a:gd name="T13" fmla="*/ 19531249 h 3"/>
                <a:gd name="T14" fmla="*/ 9765624 w 3"/>
                <a:gd name="T15" fmla="*/ 9765624 h 3"/>
                <a:gd name="T16" fmla="*/ 9765624 w 3"/>
                <a:gd name="T17" fmla="*/ 9765624 h 3"/>
                <a:gd name="T18" fmla="*/ 9765624 w 3"/>
                <a:gd name="T19" fmla="*/ 9765624 h 3"/>
                <a:gd name="T20" fmla="*/ 9765624 w 3"/>
                <a:gd name="T21" fmla="*/ 9765624 h 3"/>
                <a:gd name="T22" fmla="*/ 9765624 w 3"/>
                <a:gd name="T23" fmla="*/ 9765624 h 3"/>
                <a:gd name="T24" fmla="*/ 9765624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9765624 h 3"/>
                <a:gd name="T42" fmla="*/ 0 w 3"/>
                <a:gd name="T43" fmla="*/ 9765624 h 3"/>
                <a:gd name="T44" fmla="*/ 0 w 3"/>
                <a:gd name="T45" fmla="*/ 9765624 h 3"/>
                <a:gd name="T46" fmla="*/ 0 w 3"/>
                <a:gd name="T47" fmla="*/ 9765624 h 3"/>
                <a:gd name="T48" fmla="*/ 9765624 w 3"/>
                <a:gd name="T49" fmla="*/ 9765624 h 3"/>
                <a:gd name="T50" fmla="*/ 9765624 w 3"/>
                <a:gd name="T51" fmla="*/ 19531249 h 3"/>
                <a:gd name="T52" fmla="*/ 9765624 w 3"/>
                <a:gd name="T53" fmla="*/ 19531249 h 3"/>
                <a:gd name="T54" fmla="*/ 19531249 w 3"/>
                <a:gd name="T55" fmla="*/ 29296881 h 3"/>
                <a:gd name="T56" fmla="*/ 19531249 w 3"/>
                <a:gd name="T57" fmla="*/ 29296881 h 3"/>
                <a:gd name="T58" fmla="*/ 29296881 w 3"/>
                <a:gd name="T59" fmla="*/ 29296881 h 3"/>
                <a:gd name="T60" fmla="*/ 29296881 w 3"/>
                <a:gd name="T61" fmla="*/ 29296881 h 3"/>
                <a:gd name="T62" fmla="*/ 29296881 w 3"/>
                <a:gd name="T63" fmla="*/ 29296881 h 3"/>
                <a:gd name="T64" fmla="*/ 29296881 w 3"/>
                <a:gd name="T65" fmla="*/ 29296881 h 3"/>
                <a:gd name="T66" fmla="*/ 29296881 w 3"/>
                <a:gd name="T67" fmla="*/ 2929688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6987EB"/>
            </a:solidFill>
            <a:ln w="12700">
              <a:solidFill>
                <a:schemeClr val="tx1"/>
              </a:solidFill>
              <a:round/>
              <a:headEnd/>
              <a:tailEnd/>
            </a:ln>
          </p:spPr>
          <p:txBody>
            <a:bodyPr/>
            <a:lstStyle/>
            <a:p>
              <a:endParaRPr lang="en-US"/>
            </a:p>
          </p:txBody>
        </p:sp>
        <p:sp>
          <p:nvSpPr>
            <p:cNvPr id="10324" name="Freeform 40"/>
            <p:cNvSpPr>
              <a:spLocks/>
            </p:cNvSpPr>
            <p:nvPr/>
          </p:nvSpPr>
          <p:spPr bwMode="auto">
            <a:xfrm>
              <a:off x="768" y="3683"/>
              <a:ext cx="19" cy="10"/>
            </a:xfrm>
            <a:custGeom>
              <a:avLst/>
              <a:gdLst>
                <a:gd name="T0" fmla="*/ 0 w 4"/>
                <a:gd name="T1" fmla="*/ 9765623 h 2"/>
                <a:gd name="T2" fmla="*/ 0 w 4"/>
                <a:gd name="T3" fmla="*/ 9765623 h 2"/>
                <a:gd name="T4" fmla="*/ 6214139 w 4"/>
                <a:gd name="T5" fmla="*/ 0 h 2"/>
                <a:gd name="T6" fmla="*/ 6214139 w 4"/>
                <a:gd name="T7" fmla="*/ 0 h 2"/>
                <a:gd name="T8" fmla="*/ 12162602 w 4"/>
                <a:gd name="T9" fmla="*/ 0 h 2"/>
                <a:gd name="T10" fmla="*/ 17078679 w 4"/>
                <a:gd name="T11" fmla="*/ 0 h 2"/>
                <a:gd name="T12" fmla="*/ 17078679 w 4"/>
                <a:gd name="T13" fmla="*/ 0 h 2"/>
                <a:gd name="T14" fmla="*/ 17078679 w 4"/>
                <a:gd name="T15" fmla="*/ 0 h 2"/>
                <a:gd name="T16" fmla="*/ 17078679 w 4"/>
                <a:gd name="T17" fmla="*/ 9765623 h 2"/>
                <a:gd name="T18" fmla="*/ 23293352 w 4"/>
                <a:gd name="T19" fmla="*/ 9765623 h 2"/>
                <a:gd name="T20" fmla="*/ 23293352 w 4"/>
                <a:gd name="T21" fmla="*/ 9765623 h 2"/>
                <a:gd name="T22" fmla="*/ 23293352 w 4"/>
                <a:gd name="T23" fmla="*/ 9765623 h 2"/>
                <a:gd name="T24" fmla="*/ 23293352 w 4"/>
                <a:gd name="T25" fmla="*/ 9765623 h 2"/>
                <a:gd name="T26" fmla="*/ 23293352 w 4"/>
                <a:gd name="T27" fmla="*/ 9765623 h 2"/>
                <a:gd name="T28" fmla="*/ 23293352 w 4"/>
                <a:gd name="T29" fmla="*/ 9765623 h 2"/>
                <a:gd name="T30" fmla="*/ 23293352 w 4"/>
                <a:gd name="T31" fmla="*/ 9765623 h 2"/>
                <a:gd name="T32" fmla="*/ 23293352 w 4"/>
                <a:gd name="T33" fmla="*/ 19531236 h 2"/>
                <a:gd name="T34" fmla="*/ 23293352 w 4"/>
                <a:gd name="T35" fmla="*/ 19531236 h 2"/>
                <a:gd name="T36" fmla="*/ 23293352 w 4"/>
                <a:gd name="T37" fmla="*/ 19531236 h 2"/>
                <a:gd name="T38" fmla="*/ 23293352 w 4"/>
                <a:gd name="T39" fmla="*/ 19531236 h 2"/>
                <a:gd name="T40" fmla="*/ 17078679 w 4"/>
                <a:gd name="T41" fmla="*/ 9765623 h 2"/>
                <a:gd name="T42" fmla="*/ 17078679 w 4"/>
                <a:gd name="T43" fmla="*/ 9765623 h 2"/>
                <a:gd name="T44" fmla="*/ 17078679 w 4"/>
                <a:gd name="T45" fmla="*/ 19531236 h 2"/>
                <a:gd name="T46" fmla="*/ 17078679 w 4"/>
                <a:gd name="T47" fmla="*/ 19531236 h 2"/>
                <a:gd name="T48" fmla="*/ 17078679 w 4"/>
                <a:gd name="T49" fmla="*/ 19531236 h 2"/>
                <a:gd name="T50" fmla="*/ 12162602 w 4"/>
                <a:gd name="T51" fmla="*/ 19531236 h 2"/>
                <a:gd name="T52" fmla="*/ 12162602 w 4"/>
                <a:gd name="T53" fmla="*/ 19531236 h 2"/>
                <a:gd name="T54" fmla="*/ 12162602 w 4"/>
                <a:gd name="T55" fmla="*/ 19531236 h 2"/>
                <a:gd name="T56" fmla="*/ 12162602 w 4"/>
                <a:gd name="T57" fmla="*/ 19531236 h 2"/>
                <a:gd name="T58" fmla="*/ 12162602 w 4"/>
                <a:gd name="T59" fmla="*/ 19531236 h 2"/>
                <a:gd name="T60" fmla="*/ 12162602 w 4"/>
                <a:gd name="T61" fmla="*/ 19531236 h 2"/>
                <a:gd name="T62" fmla="*/ 12162602 w 4"/>
                <a:gd name="T63" fmla="*/ 19531236 h 2"/>
                <a:gd name="T64" fmla="*/ 6214139 w 4"/>
                <a:gd name="T65" fmla="*/ 19531236 h 2"/>
                <a:gd name="T66" fmla="*/ 6214139 w 4"/>
                <a:gd name="T67" fmla="*/ 19531236 h 2"/>
                <a:gd name="T68" fmla="*/ 6214139 w 4"/>
                <a:gd name="T69" fmla="*/ 9765623 h 2"/>
                <a:gd name="T70" fmla="*/ 6214139 w 4"/>
                <a:gd name="T71" fmla="*/ 9765623 h 2"/>
                <a:gd name="T72" fmla="*/ 6214139 w 4"/>
                <a:gd name="T73" fmla="*/ 9765623 h 2"/>
                <a:gd name="T74" fmla="*/ 6214139 w 4"/>
                <a:gd name="T75" fmla="*/ 9765623 h 2"/>
                <a:gd name="T76" fmla="*/ 6214139 w 4"/>
                <a:gd name="T77" fmla="*/ 9765623 h 2"/>
                <a:gd name="T78" fmla="*/ 6214139 w 4"/>
                <a:gd name="T79" fmla="*/ 9765623 h 2"/>
                <a:gd name="T80" fmla="*/ 6214139 w 4"/>
                <a:gd name="T81" fmla="*/ 9765623 h 2"/>
                <a:gd name="T82" fmla="*/ 6214139 w 4"/>
                <a:gd name="T83" fmla="*/ 9765623 h 2"/>
                <a:gd name="T84" fmla="*/ 6214139 w 4"/>
                <a:gd name="T85" fmla="*/ 9765623 h 2"/>
                <a:gd name="T86" fmla="*/ 6214139 w 4"/>
                <a:gd name="T87" fmla="*/ 9765623 h 2"/>
                <a:gd name="T88" fmla="*/ 6214139 w 4"/>
                <a:gd name="T89" fmla="*/ 9765623 h 2"/>
                <a:gd name="T90" fmla="*/ 6214139 w 4"/>
                <a:gd name="T91" fmla="*/ 9765623 h 2"/>
                <a:gd name="T92" fmla="*/ 6214139 w 4"/>
                <a:gd name="T93" fmla="*/ 9765623 h 2"/>
                <a:gd name="T94" fmla="*/ 0 w 4"/>
                <a:gd name="T95" fmla="*/ 9765623 h 2"/>
                <a:gd name="T96" fmla="*/ 0 w 4"/>
                <a:gd name="T97" fmla="*/ 9765623 h 2"/>
                <a:gd name="T98" fmla="*/ 0 w 4"/>
                <a:gd name="T99" fmla="*/ 9765623 h 2"/>
                <a:gd name="T100" fmla="*/ 0 w 4"/>
                <a:gd name="T101" fmla="*/ 9765623 h 2"/>
                <a:gd name="T102" fmla="*/ 0 w 4"/>
                <a:gd name="T103" fmla="*/ 9765623 h 2"/>
                <a:gd name="T104" fmla="*/ 0 w 4"/>
                <a:gd name="T105" fmla="*/ 9765623 h 2"/>
                <a:gd name="T106" fmla="*/ 0 w 4"/>
                <a:gd name="T107" fmla="*/ 9765623 h 2"/>
                <a:gd name="T108" fmla="*/ 0 w 4"/>
                <a:gd name="T109" fmla="*/ 9765623 h 2"/>
                <a:gd name="T110" fmla="*/ 0 w 4"/>
                <a:gd name="T111" fmla="*/ 9765623 h 2"/>
                <a:gd name="T112" fmla="*/ 0 w 4"/>
                <a:gd name="T113" fmla="*/ 9765623 h 2"/>
                <a:gd name="T114" fmla="*/ 0 w 4"/>
                <a:gd name="T115" fmla="*/ 9765623 h 2"/>
                <a:gd name="T116" fmla="*/ 0 w 4"/>
                <a:gd name="T117" fmla="*/ 9765623 h 2"/>
                <a:gd name="T118" fmla="*/ 0 w 4"/>
                <a:gd name="T119" fmla="*/ 9765623 h 2"/>
                <a:gd name="T120" fmla="*/ 0 w 4"/>
                <a:gd name="T121" fmla="*/ 9765623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6987EB"/>
            </a:solidFill>
            <a:ln w="12700">
              <a:solidFill>
                <a:schemeClr val="tx1"/>
              </a:solidFill>
              <a:round/>
              <a:headEnd/>
              <a:tailEnd/>
            </a:ln>
          </p:spPr>
          <p:txBody>
            <a:bodyPr/>
            <a:lstStyle/>
            <a:p>
              <a:endParaRPr lang="en-US"/>
            </a:p>
          </p:txBody>
        </p:sp>
      </p:grpSp>
      <p:sp>
        <p:nvSpPr>
          <p:cNvPr id="10266" name="Freeform 41"/>
          <p:cNvSpPr>
            <a:spLocks/>
          </p:cNvSpPr>
          <p:nvPr/>
        </p:nvSpPr>
        <p:spPr bwMode="auto">
          <a:xfrm>
            <a:off x="2955925" y="2794000"/>
            <a:ext cx="552450"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6987EB"/>
          </a:solidFill>
          <a:ln w="12700">
            <a:solidFill>
              <a:schemeClr val="tx1"/>
            </a:solidFill>
            <a:round/>
            <a:headEnd/>
            <a:tailEnd/>
          </a:ln>
        </p:spPr>
        <p:txBody>
          <a:bodyPr/>
          <a:lstStyle/>
          <a:p>
            <a:endParaRPr lang="en-US"/>
          </a:p>
        </p:txBody>
      </p:sp>
      <p:sp>
        <p:nvSpPr>
          <p:cNvPr id="10267" name="Freeform 42"/>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a:solidFill>
              <a:schemeClr val="tx1"/>
            </a:solidFill>
            <a:round/>
            <a:headEnd/>
            <a:tailEnd/>
          </a:ln>
        </p:spPr>
        <p:txBody>
          <a:bodyPr/>
          <a:lstStyle/>
          <a:p>
            <a:endParaRPr lang="en-US"/>
          </a:p>
        </p:txBody>
      </p:sp>
      <p:sp>
        <p:nvSpPr>
          <p:cNvPr id="10268" name="Freeform 43"/>
          <p:cNvSpPr>
            <a:spLocks/>
          </p:cNvSpPr>
          <p:nvPr/>
        </p:nvSpPr>
        <p:spPr bwMode="auto">
          <a:xfrm>
            <a:off x="2168525" y="2035175"/>
            <a:ext cx="782638"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a:solidFill>
              <a:schemeClr val="tx1"/>
            </a:solidFill>
            <a:round/>
            <a:headEnd/>
            <a:tailEnd/>
          </a:ln>
        </p:spPr>
        <p:txBody>
          <a:bodyPr/>
          <a:lstStyle/>
          <a:p>
            <a:endParaRPr lang="en-US"/>
          </a:p>
        </p:txBody>
      </p:sp>
      <p:sp>
        <p:nvSpPr>
          <p:cNvPr id="10269" name="Freeform 44"/>
          <p:cNvSpPr>
            <a:spLocks/>
          </p:cNvSpPr>
          <p:nvPr/>
        </p:nvSpPr>
        <p:spPr bwMode="auto">
          <a:xfrm>
            <a:off x="2805113" y="1833563"/>
            <a:ext cx="585787"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a:solidFill>
              <a:schemeClr val="tx1"/>
            </a:solidFill>
            <a:round/>
            <a:headEnd/>
            <a:tailEnd/>
          </a:ln>
        </p:spPr>
        <p:txBody>
          <a:bodyPr/>
          <a:lstStyle/>
          <a:p>
            <a:endParaRPr lang="en-US"/>
          </a:p>
        </p:txBody>
      </p:sp>
      <p:sp>
        <p:nvSpPr>
          <p:cNvPr id="10270" name="Freeform 45"/>
          <p:cNvSpPr>
            <a:spLocks/>
          </p:cNvSpPr>
          <p:nvPr/>
        </p:nvSpPr>
        <p:spPr bwMode="auto">
          <a:xfrm>
            <a:off x="3051175"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a:solidFill>
              <a:schemeClr val="tx1"/>
            </a:solidFill>
            <a:round/>
            <a:headEnd/>
            <a:tailEnd/>
          </a:ln>
        </p:spPr>
        <p:txBody>
          <a:bodyPr/>
          <a:lstStyle/>
          <a:p>
            <a:endParaRPr lang="en-US"/>
          </a:p>
        </p:txBody>
      </p:sp>
      <p:sp>
        <p:nvSpPr>
          <p:cNvPr id="10271" name="Freeform 46"/>
          <p:cNvSpPr>
            <a:spLocks/>
          </p:cNvSpPr>
          <p:nvPr/>
        </p:nvSpPr>
        <p:spPr bwMode="auto">
          <a:xfrm>
            <a:off x="2451100" y="2662238"/>
            <a:ext cx="620713"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6987EB"/>
          </a:solidFill>
          <a:ln w="12700">
            <a:solidFill>
              <a:schemeClr val="tx1"/>
            </a:solidFill>
            <a:round/>
            <a:headEnd/>
            <a:tailEnd/>
          </a:ln>
        </p:spPr>
        <p:txBody>
          <a:bodyPr/>
          <a:lstStyle/>
          <a:p>
            <a:endParaRPr lang="en-US"/>
          </a:p>
        </p:txBody>
      </p:sp>
      <p:sp>
        <p:nvSpPr>
          <p:cNvPr id="10272" name="Freeform 47"/>
          <p:cNvSpPr>
            <a:spLocks/>
          </p:cNvSpPr>
          <p:nvPr/>
        </p:nvSpPr>
        <p:spPr bwMode="auto">
          <a:xfrm>
            <a:off x="2774950" y="3444875"/>
            <a:ext cx="660400"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AAC8F5"/>
          </a:solidFill>
          <a:ln w="12700">
            <a:solidFill>
              <a:schemeClr val="tx1"/>
            </a:solidFill>
            <a:round/>
            <a:headEnd/>
            <a:tailEnd/>
          </a:ln>
        </p:spPr>
        <p:txBody>
          <a:bodyPr/>
          <a:lstStyle/>
          <a:p>
            <a:endParaRPr lang="en-US"/>
          </a:p>
        </p:txBody>
      </p:sp>
      <p:sp>
        <p:nvSpPr>
          <p:cNvPr id="10273" name="Freeform 48"/>
          <p:cNvSpPr>
            <a:spLocks/>
          </p:cNvSpPr>
          <p:nvPr/>
        </p:nvSpPr>
        <p:spPr bwMode="auto">
          <a:xfrm>
            <a:off x="4606925" y="1981200"/>
            <a:ext cx="642938"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6987EB"/>
          </a:solidFill>
          <a:ln w="12700">
            <a:solidFill>
              <a:schemeClr val="tx1"/>
            </a:solidFill>
            <a:round/>
            <a:headEnd/>
            <a:tailEnd/>
          </a:ln>
        </p:spPr>
        <p:txBody>
          <a:bodyPr/>
          <a:lstStyle/>
          <a:p>
            <a:endParaRPr lang="en-US"/>
          </a:p>
        </p:txBody>
      </p:sp>
      <p:sp>
        <p:nvSpPr>
          <p:cNvPr id="10274" name="Freeform 49"/>
          <p:cNvSpPr>
            <a:spLocks/>
          </p:cNvSpPr>
          <p:nvPr/>
        </p:nvSpPr>
        <p:spPr bwMode="auto">
          <a:xfrm>
            <a:off x="4902200" y="4133850"/>
            <a:ext cx="557213"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0000A0"/>
          </a:solidFill>
          <a:ln w="12700">
            <a:solidFill>
              <a:schemeClr val="tx1"/>
            </a:solidFill>
            <a:round/>
            <a:headEnd/>
            <a:tailEnd/>
          </a:ln>
        </p:spPr>
        <p:txBody>
          <a:bodyPr/>
          <a:lstStyle/>
          <a:p>
            <a:endParaRPr lang="en-US"/>
          </a:p>
        </p:txBody>
      </p:sp>
      <p:sp>
        <p:nvSpPr>
          <p:cNvPr id="10275" name="Freeform 50"/>
          <p:cNvSpPr>
            <a:spLocks/>
          </p:cNvSpPr>
          <p:nvPr/>
        </p:nvSpPr>
        <p:spPr bwMode="auto">
          <a:xfrm>
            <a:off x="5126038" y="2855913"/>
            <a:ext cx="392112"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a:solidFill>
              <a:schemeClr val="tx1"/>
            </a:solidFill>
            <a:round/>
            <a:headEnd/>
            <a:tailEnd/>
          </a:ln>
        </p:spPr>
        <p:txBody>
          <a:bodyPr/>
          <a:lstStyle/>
          <a:p>
            <a:endParaRPr lang="en-US"/>
          </a:p>
        </p:txBody>
      </p:sp>
      <p:grpSp>
        <p:nvGrpSpPr>
          <p:cNvPr id="10276" name="Group 51"/>
          <p:cNvGrpSpPr>
            <a:grpSpLocks/>
          </p:cNvGrpSpPr>
          <p:nvPr/>
        </p:nvGrpSpPr>
        <p:grpSpPr bwMode="auto">
          <a:xfrm>
            <a:off x="5176838" y="2197100"/>
            <a:ext cx="738187" cy="742950"/>
            <a:chOff x="3562" y="1636"/>
            <a:chExt cx="497" cy="468"/>
          </a:xfrm>
        </p:grpSpPr>
        <p:sp>
          <p:nvSpPr>
            <p:cNvPr id="10308" name="Freeform 52"/>
            <p:cNvSpPr>
              <a:spLocks/>
            </p:cNvSpPr>
            <p:nvPr/>
          </p:nvSpPr>
          <p:spPr bwMode="auto">
            <a:xfrm>
              <a:off x="3806" y="1758"/>
              <a:ext cx="253" cy="346"/>
            </a:xfrm>
            <a:custGeom>
              <a:avLst/>
              <a:gdLst>
                <a:gd name="T0" fmla="*/ 194066279 w 52"/>
                <a:gd name="T1" fmla="*/ 513105733 h 71"/>
                <a:gd name="T2" fmla="*/ 319337985 w 52"/>
                <a:gd name="T3" fmla="*/ 507023621 h 71"/>
                <a:gd name="T4" fmla="*/ 334766232 w 52"/>
                <a:gd name="T5" fmla="*/ 468195849 h 71"/>
                <a:gd name="T6" fmla="*/ 334766232 w 52"/>
                <a:gd name="T7" fmla="*/ 438622394 h 71"/>
                <a:gd name="T8" fmla="*/ 357354377 w 52"/>
                <a:gd name="T9" fmla="*/ 415384303 h 71"/>
                <a:gd name="T10" fmla="*/ 363616320 w 52"/>
                <a:gd name="T11" fmla="*/ 392212332 h 71"/>
                <a:gd name="T12" fmla="*/ 371163346 w 52"/>
                <a:gd name="T13" fmla="*/ 378190196 h 71"/>
                <a:gd name="T14" fmla="*/ 379028608 w 52"/>
                <a:gd name="T15" fmla="*/ 385824571 h 71"/>
                <a:gd name="T16" fmla="*/ 386523634 w 52"/>
                <a:gd name="T17" fmla="*/ 378190196 h 71"/>
                <a:gd name="T18" fmla="*/ 386523634 w 52"/>
                <a:gd name="T19" fmla="*/ 347368568 h 71"/>
                <a:gd name="T20" fmla="*/ 379028608 w 52"/>
                <a:gd name="T21" fmla="*/ 317742794 h 71"/>
                <a:gd name="T22" fmla="*/ 349793961 w 52"/>
                <a:gd name="T23" fmla="*/ 210886188 h 71"/>
                <a:gd name="T24" fmla="*/ 311790803 w 52"/>
                <a:gd name="T25" fmla="*/ 210886188 h 71"/>
                <a:gd name="T26" fmla="*/ 267192755 w 52"/>
                <a:gd name="T27" fmla="*/ 271332888 h 71"/>
                <a:gd name="T28" fmla="*/ 259700687 w 52"/>
                <a:gd name="T29" fmla="*/ 264931404 h 71"/>
                <a:gd name="T30" fmla="*/ 245891718 w 52"/>
                <a:gd name="T31" fmla="*/ 257296250 h 71"/>
                <a:gd name="T32" fmla="*/ 245891718 w 52"/>
                <a:gd name="T33" fmla="*/ 226170220 h 71"/>
                <a:gd name="T34" fmla="*/ 267192755 w 52"/>
                <a:gd name="T35" fmla="*/ 210886188 h 71"/>
                <a:gd name="T36" fmla="*/ 267192755 w 52"/>
                <a:gd name="T37" fmla="*/ 196929236 h 71"/>
                <a:gd name="T38" fmla="*/ 282621858 w 52"/>
                <a:gd name="T39" fmla="*/ 181326456 h 71"/>
                <a:gd name="T40" fmla="*/ 282621858 w 52"/>
                <a:gd name="T41" fmla="*/ 128515027 h 71"/>
                <a:gd name="T42" fmla="*/ 275061441 w 52"/>
                <a:gd name="T43" fmla="*/ 105290503 h 71"/>
                <a:gd name="T44" fmla="*/ 259700687 w 52"/>
                <a:gd name="T45" fmla="*/ 90006394 h 71"/>
                <a:gd name="T46" fmla="*/ 275061441 w 52"/>
                <a:gd name="T47" fmla="*/ 76035855 h 71"/>
                <a:gd name="T48" fmla="*/ 267192755 w 52"/>
                <a:gd name="T49" fmla="*/ 52797803 h 71"/>
                <a:gd name="T50" fmla="*/ 222916366 w 52"/>
                <a:gd name="T51" fmla="*/ 29573309 h 71"/>
                <a:gd name="T52" fmla="*/ 194066279 w 52"/>
                <a:gd name="T53" fmla="*/ 15602737 h 71"/>
                <a:gd name="T54" fmla="*/ 155730757 w 52"/>
                <a:gd name="T55" fmla="*/ 7635298 h 71"/>
                <a:gd name="T56" fmla="*/ 134372036 w 52"/>
                <a:gd name="T57" fmla="*/ 7635298 h 71"/>
                <a:gd name="T58" fmla="*/ 111464956 w 52"/>
                <a:gd name="T59" fmla="*/ 23238023 h 71"/>
                <a:gd name="T60" fmla="*/ 111464956 w 52"/>
                <a:gd name="T61" fmla="*/ 44843900 h 71"/>
                <a:gd name="T62" fmla="*/ 119330685 w 52"/>
                <a:gd name="T63" fmla="*/ 52797803 h 71"/>
                <a:gd name="T64" fmla="*/ 111464956 w 52"/>
                <a:gd name="T65" fmla="*/ 60446642 h 71"/>
                <a:gd name="T66" fmla="*/ 96420880 w 52"/>
                <a:gd name="T67" fmla="*/ 76035855 h 71"/>
                <a:gd name="T68" fmla="*/ 88541683 w 52"/>
                <a:gd name="T69" fmla="*/ 97641704 h 71"/>
                <a:gd name="T70" fmla="*/ 88541683 w 52"/>
                <a:gd name="T71" fmla="*/ 128515027 h 71"/>
                <a:gd name="T72" fmla="*/ 74735419 w 52"/>
                <a:gd name="T73" fmla="*/ 120879717 h 71"/>
                <a:gd name="T74" fmla="*/ 74735419 w 52"/>
                <a:gd name="T75" fmla="*/ 97641704 h 71"/>
                <a:gd name="T76" fmla="*/ 74735419 w 52"/>
                <a:gd name="T77" fmla="*/ 83671107 h 71"/>
                <a:gd name="T78" fmla="*/ 59639342 w 52"/>
                <a:gd name="T79" fmla="*/ 97641704 h 71"/>
                <a:gd name="T80" fmla="*/ 59639342 w 52"/>
                <a:gd name="T81" fmla="*/ 120879717 h 71"/>
                <a:gd name="T82" fmla="*/ 36716060 w 52"/>
                <a:gd name="T83" fmla="*/ 128515027 h 71"/>
                <a:gd name="T84" fmla="*/ 28918621 w 52"/>
                <a:gd name="T85" fmla="*/ 144117729 h 71"/>
                <a:gd name="T86" fmla="*/ 22909795 w 52"/>
                <a:gd name="T87" fmla="*/ 173691146 h 71"/>
                <a:gd name="T88" fmla="*/ 15360642 w 52"/>
                <a:gd name="T89" fmla="*/ 210886188 h 71"/>
                <a:gd name="T90" fmla="*/ 7546387 w 52"/>
                <a:gd name="T91" fmla="*/ 241759433 h 71"/>
                <a:gd name="T92" fmla="*/ 15360642 w 52"/>
                <a:gd name="T93" fmla="*/ 278967887 h 71"/>
                <a:gd name="T94" fmla="*/ 15360642 w 52"/>
                <a:gd name="T95" fmla="*/ 310107951 h 71"/>
                <a:gd name="T96" fmla="*/ 44279249 w 52"/>
                <a:gd name="T97" fmla="*/ 378190196 h 71"/>
                <a:gd name="T98" fmla="*/ 51825653 w 52"/>
                <a:gd name="T99" fmla="*/ 415384303 h 71"/>
                <a:gd name="T100" fmla="*/ 51825653 w 52"/>
                <a:gd name="T101" fmla="*/ 423016806 h 71"/>
                <a:gd name="T102" fmla="*/ 44279249 w 52"/>
                <a:gd name="T103" fmla="*/ 468195849 h 71"/>
                <a:gd name="T104" fmla="*/ 15360642 w 52"/>
                <a:gd name="T105" fmla="*/ 520672116 h 71"/>
                <a:gd name="T106" fmla="*/ 0 w 52"/>
                <a:gd name="T107" fmla="*/ 536277703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0000A0"/>
            </a:solidFill>
            <a:ln w="12700">
              <a:solidFill>
                <a:schemeClr val="tx1"/>
              </a:solidFill>
              <a:round/>
              <a:headEnd/>
              <a:tailEnd/>
            </a:ln>
          </p:spPr>
          <p:txBody>
            <a:bodyPr/>
            <a:lstStyle/>
            <a:p>
              <a:endParaRPr lang="en-US"/>
            </a:p>
          </p:txBody>
        </p:sp>
        <p:sp>
          <p:nvSpPr>
            <p:cNvPr id="10309" name="Freeform 53"/>
            <p:cNvSpPr>
              <a:spLocks/>
            </p:cNvSpPr>
            <p:nvPr/>
          </p:nvSpPr>
          <p:spPr bwMode="auto">
            <a:xfrm>
              <a:off x="3562" y="1636"/>
              <a:ext cx="405" cy="200"/>
            </a:xfrm>
            <a:custGeom>
              <a:avLst/>
              <a:gdLst>
                <a:gd name="T0" fmla="*/ 31476598 w 83"/>
                <a:gd name="T1" fmla="*/ 121853028 h 41"/>
                <a:gd name="T2" fmla="*/ 61050146 w 83"/>
                <a:gd name="T3" fmla="*/ 98450188 h 41"/>
                <a:gd name="T4" fmla="*/ 153590582 w 83"/>
                <a:gd name="T5" fmla="*/ 45217642 h 41"/>
                <a:gd name="T6" fmla="*/ 199241424 w 83"/>
                <a:gd name="T7" fmla="*/ 7692063 h 41"/>
                <a:gd name="T8" fmla="*/ 236845084 w 83"/>
                <a:gd name="T9" fmla="*/ 7692063 h 41"/>
                <a:gd name="T10" fmla="*/ 214707070 w 83"/>
                <a:gd name="T11" fmla="*/ 31421247 h 41"/>
                <a:gd name="T12" fmla="*/ 175781334 w 83"/>
                <a:gd name="T13" fmla="*/ 68943369 h 41"/>
                <a:gd name="T14" fmla="*/ 175781334 w 83"/>
                <a:gd name="T15" fmla="*/ 92346385 h 41"/>
                <a:gd name="T16" fmla="*/ 214707070 w 83"/>
                <a:gd name="T17" fmla="*/ 76635386 h 41"/>
                <a:gd name="T18" fmla="*/ 297895250 w 83"/>
                <a:gd name="T19" fmla="*/ 114160933 h 41"/>
                <a:gd name="T20" fmla="*/ 329438238 w 83"/>
                <a:gd name="T21" fmla="*/ 121853028 h 41"/>
                <a:gd name="T22" fmla="*/ 337147406 w 83"/>
                <a:gd name="T23" fmla="*/ 129871288 h 41"/>
                <a:gd name="T24" fmla="*/ 374751691 w 83"/>
                <a:gd name="T25" fmla="*/ 98450188 h 41"/>
                <a:gd name="T26" fmla="*/ 489159093 w 83"/>
                <a:gd name="T27" fmla="*/ 60927958 h 41"/>
                <a:gd name="T28" fmla="*/ 481452112 w 83"/>
                <a:gd name="T29" fmla="*/ 84330934 h 41"/>
                <a:gd name="T30" fmla="*/ 504895963 w 83"/>
                <a:gd name="T31" fmla="*/ 106465560 h 41"/>
                <a:gd name="T32" fmla="*/ 550546687 w 83"/>
                <a:gd name="T33" fmla="*/ 98450188 h 41"/>
                <a:gd name="T34" fmla="*/ 581699705 w 83"/>
                <a:gd name="T35" fmla="*/ 137563461 h 41"/>
                <a:gd name="T36" fmla="*/ 627333566 w 83"/>
                <a:gd name="T37" fmla="*/ 145578678 h 41"/>
                <a:gd name="T38" fmla="*/ 627333566 w 83"/>
                <a:gd name="T39" fmla="*/ 159645950 h 41"/>
                <a:gd name="T40" fmla="*/ 603890340 w 83"/>
                <a:gd name="T41" fmla="*/ 159645950 h 41"/>
                <a:gd name="T42" fmla="*/ 573993348 w 83"/>
                <a:gd name="T43" fmla="*/ 159645950 h 41"/>
                <a:gd name="T44" fmla="*/ 528341999 w 83"/>
                <a:gd name="T45" fmla="*/ 159645950 h 41"/>
                <a:gd name="T46" fmla="*/ 528341999 w 83"/>
                <a:gd name="T47" fmla="*/ 183035327 h 41"/>
                <a:gd name="T48" fmla="*/ 474998659 w 83"/>
                <a:gd name="T49" fmla="*/ 159645950 h 41"/>
                <a:gd name="T50" fmla="*/ 436138972 w 83"/>
                <a:gd name="T51" fmla="*/ 175019408 h 41"/>
                <a:gd name="T52" fmla="*/ 420332775 w 83"/>
                <a:gd name="T53" fmla="*/ 190730153 h 41"/>
                <a:gd name="T54" fmla="*/ 382795632 w 83"/>
                <a:gd name="T55" fmla="*/ 190730153 h 41"/>
                <a:gd name="T56" fmla="*/ 351238824 w 83"/>
                <a:gd name="T57" fmla="*/ 228252247 h 41"/>
                <a:gd name="T58" fmla="*/ 358945181 w 83"/>
                <a:gd name="T59" fmla="*/ 214199413 h 41"/>
                <a:gd name="T60" fmla="*/ 337147406 w 83"/>
                <a:gd name="T61" fmla="*/ 214199413 h 41"/>
                <a:gd name="T62" fmla="*/ 321408116 w 83"/>
                <a:gd name="T63" fmla="*/ 206437621 h 41"/>
                <a:gd name="T64" fmla="*/ 305925450 w 83"/>
                <a:gd name="T65" fmla="*/ 243962680 h 41"/>
                <a:gd name="T66" fmla="*/ 276097631 w 83"/>
                <a:gd name="T67" fmla="*/ 289180380 h 41"/>
                <a:gd name="T68" fmla="*/ 260291433 w 83"/>
                <a:gd name="T69" fmla="*/ 297209411 h 41"/>
                <a:gd name="T70" fmla="*/ 268064307 w 83"/>
                <a:gd name="T71" fmla="*/ 275381049 h 41"/>
                <a:gd name="T72" fmla="*/ 244552221 w 83"/>
                <a:gd name="T73" fmla="*/ 275381049 h 41"/>
                <a:gd name="T74" fmla="*/ 228801143 w 83"/>
                <a:gd name="T75" fmla="*/ 220573811 h 41"/>
                <a:gd name="T76" fmla="*/ 222754290 w 83"/>
                <a:gd name="T77" fmla="*/ 214199413 h 41"/>
                <a:gd name="T78" fmla="*/ 175781334 w 83"/>
                <a:gd name="T79" fmla="*/ 198745448 h 41"/>
                <a:gd name="T80" fmla="*/ 167751134 w 83"/>
                <a:gd name="T81" fmla="*/ 198745448 h 41"/>
                <a:gd name="T82" fmla="*/ 122437720 w 83"/>
                <a:gd name="T83" fmla="*/ 183035327 h 41"/>
                <a:gd name="T84" fmla="*/ 31476598 w 83"/>
                <a:gd name="T85" fmla="*/ 145578678 h 41"/>
                <a:gd name="T86" fmla="*/ 0 w 83"/>
                <a:gd name="T87" fmla="*/ 129871288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0000A0"/>
            </a:solidFill>
            <a:ln w="12700">
              <a:solidFill>
                <a:schemeClr val="tx1"/>
              </a:solidFill>
              <a:round/>
              <a:headEnd/>
              <a:tailEnd/>
            </a:ln>
          </p:spPr>
          <p:txBody>
            <a:bodyPr/>
            <a:lstStyle/>
            <a:p>
              <a:endParaRPr lang="en-US"/>
            </a:p>
          </p:txBody>
        </p:sp>
      </p:grpSp>
      <p:sp>
        <p:nvSpPr>
          <p:cNvPr id="10277" name="Freeform 54"/>
          <p:cNvSpPr>
            <a:spLocks/>
          </p:cNvSpPr>
          <p:nvPr/>
        </p:nvSpPr>
        <p:spPr bwMode="auto">
          <a:xfrm>
            <a:off x="5473700" y="2917825"/>
            <a:ext cx="290513"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a:solidFill>
              <a:schemeClr val="tx1"/>
            </a:solidFill>
            <a:round/>
            <a:headEnd/>
            <a:tailEnd/>
          </a:ln>
        </p:spPr>
        <p:txBody>
          <a:bodyPr/>
          <a:lstStyle/>
          <a:p>
            <a:endParaRPr lang="en-US"/>
          </a:p>
        </p:txBody>
      </p:sp>
      <p:sp>
        <p:nvSpPr>
          <p:cNvPr id="10278" name="Freeform 55"/>
          <p:cNvSpPr>
            <a:spLocks/>
          </p:cNvSpPr>
          <p:nvPr/>
        </p:nvSpPr>
        <p:spPr bwMode="auto">
          <a:xfrm>
            <a:off x="5172075" y="3846513"/>
            <a:ext cx="338138"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0000A0"/>
          </a:solidFill>
          <a:ln w="12700">
            <a:solidFill>
              <a:schemeClr val="tx1"/>
            </a:solidFill>
            <a:round/>
            <a:headEnd/>
            <a:tailEnd/>
          </a:ln>
        </p:spPr>
        <p:txBody>
          <a:bodyPr/>
          <a:lstStyle/>
          <a:p>
            <a:endParaRPr lang="en-US"/>
          </a:p>
        </p:txBody>
      </p:sp>
      <p:sp>
        <p:nvSpPr>
          <p:cNvPr id="10279" name="Freeform 56"/>
          <p:cNvSpPr>
            <a:spLocks/>
          </p:cNvSpPr>
          <p:nvPr/>
        </p:nvSpPr>
        <p:spPr bwMode="auto">
          <a:xfrm>
            <a:off x="6111875" y="2732088"/>
            <a:ext cx="569913"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a:solidFill>
              <a:schemeClr val="tx1"/>
            </a:solidFill>
            <a:round/>
            <a:headEnd/>
            <a:tailEnd/>
          </a:ln>
        </p:spPr>
        <p:txBody>
          <a:bodyPr/>
          <a:lstStyle/>
          <a:p>
            <a:endParaRPr lang="en-US"/>
          </a:p>
        </p:txBody>
      </p:sp>
      <p:sp>
        <p:nvSpPr>
          <p:cNvPr id="10280" name="Freeform 57"/>
          <p:cNvSpPr>
            <a:spLocks/>
          </p:cNvSpPr>
          <p:nvPr/>
        </p:nvSpPr>
        <p:spPr bwMode="auto">
          <a:xfrm>
            <a:off x="5922963" y="3127375"/>
            <a:ext cx="738187"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6987EB"/>
          </a:solidFill>
          <a:ln w="12700">
            <a:solidFill>
              <a:schemeClr val="tx1"/>
            </a:solidFill>
            <a:round/>
            <a:headEnd/>
            <a:tailEnd/>
          </a:ln>
        </p:spPr>
        <p:txBody>
          <a:bodyPr/>
          <a:lstStyle/>
          <a:p>
            <a:endParaRPr lang="en-US"/>
          </a:p>
        </p:txBody>
      </p:sp>
      <p:sp>
        <p:nvSpPr>
          <p:cNvPr id="10281" name="Freeform 58"/>
          <p:cNvSpPr>
            <a:spLocks/>
          </p:cNvSpPr>
          <p:nvPr/>
        </p:nvSpPr>
        <p:spPr bwMode="auto">
          <a:xfrm>
            <a:off x="5973763" y="3730625"/>
            <a:ext cx="496887"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a:solidFill>
              <a:schemeClr val="tx1"/>
            </a:solidFill>
            <a:round/>
            <a:headEnd/>
            <a:tailEnd/>
          </a:ln>
        </p:spPr>
        <p:txBody>
          <a:bodyPr/>
          <a:lstStyle/>
          <a:p>
            <a:endParaRPr lang="en-US"/>
          </a:p>
        </p:txBody>
      </p:sp>
      <p:sp>
        <p:nvSpPr>
          <p:cNvPr id="10282" name="Freeform 59"/>
          <p:cNvSpPr>
            <a:spLocks/>
          </p:cNvSpPr>
          <p:nvPr/>
        </p:nvSpPr>
        <p:spPr bwMode="auto">
          <a:xfrm>
            <a:off x="5748338" y="3784600"/>
            <a:ext cx="530225"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a:solidFill>
              <a:schemeClr val="tx1"/>
            </a:solidFill>
            <a:round/>
            <a:headEnd/>
            <a:tailEnd/>
          </a:ln>
        </p:spPr>
        <p:txBody>
          <a:bodyPr/>
          <a:lstStyle/>
          <a:p>
            <a:endParaRPr lang="en-US"/>
          </a:p>
        </p:txBody>
      </p:sp>
      <p:sp>
        <p:nvSpPr>
          <p:cNvPr id="10283" name="Freeform 60"/>
          <p:cNvSpPr>
            <a:spLocks/>
          </p:cNvSpPr>
          <p:nvPr/>
        </p:nvSpPr>
        <p:spPr bwMode="auto">
          <a:xfrm>
            <a:off x="6246813" y="3041650"/>
            <a:ext cx="449262"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a:solidFill>
              <a:schemeClr val="tx1"/>
            </a:solidFill>
            <a:round/>
            <a:headEnd/>
            <a:tailEnd/>
          </a:ln>
        </p:spPr>
        <p:txBody>
          <a:bodyPr/>
          <a:lstStyle/>
          <a:p>
            <a:endParaRPr lang="en-US"/>
          </a:p>
        </p:txBody>
      </p:sp>
      <p:sp>
        <p:nvSpPr>
          <p:cNvPr id="10284" name="Freeform 61"/>
          <p:cNvSpPr>
            <a:spLocks/>
          </p:cNvSpPr>
          <p:nvPr/>
        </p:nvSpPr>
        <p:spPr bwMode="auto">
          <a:xfrm>
            <a:off x="6588125"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a:solidFill>
              <a:schemeClr val="tx1"/>
            </a:solidFill>
            <a:round/>
            <a:headEnd/>
            <a:tailEnd/>
          </a:ln>
        </p:spPr>
        <p:txBody>
          <a:bodyPr/>
          <a:lstStyle/>
          <a:p>
            <a:endParaRPr lang="en-US"/>
          </a:p>
        </p:txBody>
      </p:sp>
      <p:sp>
        <p:nvSpPr>
          <p:cNvPr id="10285" name="Freeform 62"/>
          <p:cNvSpPr>
            <a:spLocks/>
          </p:cNvSpPr>
          <p:nvPr/>
        </p:nvSpPr>
        <p:spPr bwMode="auto">
          <a:xfrm>
            <a:off x="6616700" y="2801938"/>
            <a:ext cx="138113"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AAC8F5"/>
          </a:solidFill>
          <a:ln w="12700">
            <a:solidFill>
              <a:schemeClr val="tx1"/>
            </a:solidFill>
            <a:round/>
            <a:headEnd/>
            <a:tailEnd/>
          </a:ln>
        </p:spPr>
        <p:txBody>
          <a:bodyPr/>
          <a:lstStyle/>
          <a:p>
            <a:endParaRPr lang="en-US"/>
          </a:p>
        </p:txBody>
      </p:sp>
      <p:sp>
        <p:nvSpPr>
          <p:cNvPr id="10286" name="Freeform 63"/>
          <p:cNvSpPr>
            <a:spLocks/>
          </p:cNvSpPr>
          <p:nvPr/>
        </p:nvSpPr>
        <p:spPr bwMode="auto">
          <a:xfrm>
            <a:off x="6738938" y="2654300"/>
            <a:ext cx="166687"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a:solidFill>
              <a:schemeClr val="tx1"/>
            </a:solidFill>
            <a:round/>
            <a:headEnd/>
            <a:tailEnd/>
          </a:ln>
        </p:spPr>
        <p:txBody>
          <a:bodyPr/>
          <a:lstStyle/>
          <a:p>
            <a:endParaRPr lang="en-US"/>
          </a:p>
        </p:txBody>
      </p:sp>
      <p:sp>
        <p:nvSpPr>
          <p:cNvPr id="10287" name="Freeform 64"/>
          <p:cNvSpPr>
            <a:spLocks/>
          </p:cNvSpPr>
          <p:nvPr/>
        </p:nvSpPr>
        <p:spPr bwMode="auto">
          <a:xfrm>
            <a:off x="6732588"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987EB"/>
          </a:solidFill>
          <a:ln w="12700">
            <a:solidFill>
              <a:schemeClr val="tx1"/>
            </a:solidFill>
            <a:round/>
            <a:headEnd/>
            <a:tailEnd/>
          </a:ln>
        </p:spPr>
        <p:txBody>
          <a:bodyPr/>
          <a:lstStyle/>
          <a:p>
            <a:endParaRPr lang="en-US"/>
          </a:p>
        </p:txBody>
      </p:sp>
      <p:sp>
        <p:nvSpPr>
          <p:cNvPr id="10288" name="Freeform 65"/>
          <p:cNvSpPr>
            <a:spLocks/>
          </p:cNvSpPr>
          <p:nvPr/>
        </p:nvSpPr>
        <p:spPr bwMode="auto">
          <a:xfrm>
            <a:off x="6884988"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a:solidFill>
              <a:schemeClr val="tx1"/>
            </a:solidFill>
            <a:round/>
            <a:headEnd/>
            <a:tailEnd/>
          </a:ln>
        </p:spPr>
        <p:txBody>
          <a:bodyPr/>
          <a:lstStyle/>
          <a:p>
            <a:endParaRPr lang="en-US"/>
          </a:p>
        </p:txBody>
      </p:sp>
      <p:sp>
        <p:nvSpPr>
          <p:cNvPr id="10289" name="Freeform 66"/>
          <p:cNvSpPr>
            <a:spLocks/>
          </p:cNvSpPr>
          <p:nvPr/>
        </p:nvSpPr>
        <p:spPr bwMode="auto">
          <a:xfrm>
            <a:off x="6789738"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a:solidFill>
              <a:schemeClr val="tx1"/>
            </a:solidFill>
            <a:round/>
            <a:headEnd/>
            <a:tailEnd/>
          </a:ln>
        </p:spPr>
        <p:txBody>
          <a:bodyPr/>
          <a:lstStyle/>
          <a:p>
            <a:endParaRPr lang="en-US"/>
          </a:p>
        </p:txBody>
      </p:sp>
      <p:sp>
        <p:nvSpPr>
          <p:cNvPr id="10290" name="Freeform 67"/>
          <p:cNvSpPr>
            <a:spLocks/>
          </p:cNvSpPr>
          <p:nvPr/>
        </p:nvSpPr>
        <p:spPr bwMode="auto">
          <a:xfrm>
            <a:off x="6840538" y="1887538"/>
            <a:ext cx="35401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a:solidFill>
              <a:schemeClr val="tx1"/>
            </a:solidFill>
            <a:round/>
            <a:headEnd/>
            <a:tailEnd/>
          </a:ln>
        </p:spPr>
        <p:txBody>
          <a:bodyPr/>
          <a:lstStyle/>
          <a:p>
            <a:endParaRPr lang="en-US"/>
          </a:p>
        </p:txBody>
      </p:sp>
      <p:grpSp>
        <p:nvGrpSpPr>
          <p:cNvPr id="10291" name="Group 68"/>
          <p:cNvGrpSpPr>
            <a:grpSpLocks/>
          </p:cNvGrpSpPr>
          <p:nvPr/>
        </p:nvGrpSpPr>
        <p:grpSpPr bwMode="auto">
          <a:xfrm>
            <a:off x="2876550" y="4635500"/>
            <a:ext cx="858838" cy="588963"/>
            <a:chOff x="1991" y="3321"/>
            <a:chExt cx="361" cy="231"/>
          </a:xfrm>
        </p:grpSpPr>
        <p:sp>
          <p:nvSpPr>
            <p:cNvPr id="10300" name="Freeform 69"/>
            <p:cNvSpPr>
              <a:spLocks/>
            </p:cNvSpPr>
            <p:nvPr/>
          </p:nvSpPr>
          <p:spPr bwMode="auto">
            <a:xfrm>
              <a:off x="2274" y="3459"/>
              <a:ext cx="78" cy="93"/>
            </a:xfrm>
            <a:custGeom>
              <a:avLst/>
              <a:gdLst>
                <a:gd name="T0" fmla="*/ 0 w 16"/>
                <a:gd name="T1" fmla="*/ 54720023 h 19"/>
                <a:gd name="T2" fmla="*/ 7651911 w 16"/>
                <a:gd name="T3" fmla="*/ 103129519 h 19"/>
                <a:gd name="T4" fmla="*/ 7651911 w 16"/>
                <a:gd name="T5" fmla="*/ 125876174 h 19"/>
                <a:gd name="T6" fmla="*/ 44952178 w 16"/>
                <a:gd name="T7" fmla="*/ 149915039 h 19"/>
                <a:gd name="T8" fmla="*/ 60591600 w 16"/>
                <a:gd name="T9" fmla="*/ 125876174 h 19"/>
                <a:gd name="T10" fmla="*/ 121181015 w 16"/>
                <a:gd name="T11" fmla="*/ 86968905 h 19"/>
                <a:gd name="T12" fmla="*/ 97961440 w 16"/>
                <a:gd name="T13" fmla="*/ 38576179 h 19"/>
                <a:gd name="T14" fmla="*/ 23288595 w 16"/>
                <a:gd name="T15" fmla="*/ 0 h 19"/>
                <a:gd name="T16" fmla="*/ 23288595 w 16"/>
                <a:gd name="T17" fmla="*/ 38576179 h 19"/>
                <a:gd name="T18" fmla="*/ 0 w 16"/>
                <a:gd name="T19" fmla="*/ 54720023 h 19"/>
                <a:gd name="T20" fmla="*/ 0 w 16"/>
                <a:gd name="T21" fmla="*/ 5472002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AAC8F5"/>
            </a:solidFill>
            <a:ln w="12700">
              <a:solidFill>
                <a:schemeClr val="tx1"/>
              </a:solidFill>
              <a:round/>
              <a:headEnd/>
              <a:tailEnd/>
            </a:ln>
          </p:spPr>
          <p:txBody>
            <a:bodyPr/>
            <a:lstStyle/>
            <a:p>
              <a:endParaRPr lang="en-US"/>
            </a:p>
          </p:txBody>
        </p:sp>
        <p:sp>
          <p:nvSpPr>
            <p:cNvPr id="10301" name="Freeform 70"/>
            <p:cNvSpPr>
              <a:spLocks/>
            </p:cNvSpPr>
            <p:nvPr/>
          </p:nvSpPr>
          <p:spPr bwMode="auto">
            <a:xfrm>
              <a:off x="2235" y="3409"/>
              <a:ext cx="44" cy="29"/>
            </a:xfrm>
            <a:custGeom>
              <a:avLst/>
              <a:gdLst>
                <a:gd name="T0" fmla="*/ 23825902 w 9"/>
                <a:gd name="T1" fmla="*/ 41715887 h 6"/>
                <a:gd name="T2" fmla="*/ 62345451 w 9"/>
                <a:gd name="T3" fmla="*/ 41715887 h 6"/>
                <a:gd name="T4" fmla="*/ 70154059 w 9"/>
                <a:gd name="T5" fmla="*/ 21444942 h 6"/>
                <a:gd name="T6" fmla="*/ 38175606 w 9"/>
                <a:gd name="T7" fmla="*/ 14291278 h 6"/>
                <a:gd name="T8" fmla="*/ 23825902 w 9"/>
                <a:gd name="T9" fmla="*/ 14291278 h 6"/>
                <a:gd name="T10" fmla="*/ 16017259 w 9"/>
                <a:gd name="T11" fmla="*/ 0 h 6"/>
                <a:gd name="T12" fmla="*/ 0 w 9"/>
                <a:gd name="T13" fmla="*/ 14291278 h 6"/>
                <a:gd name="T14" fmla="*/ 16017259 w 9"/>
                <a:gd name="T15" fmla="*/ 34575461 h 6"/>
                <a:gd name="T16" fmla="*/ 23825902 w 9"/>
                <a:gd name="T17" fmla="*/ 41715887 h 6"/>
                <a:gd name="T18" fmla="*/ 23825902 w 9"/>
                <a:gd name="T19" fmla="*/ 417158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AAC8F5"/>
            </a:solidFill>
            <a:ln w="12700">
              <a:solidFill>
                <a:schemeClr val="tx1"/>
              </a:solidFill>
              <a:round/>
              <a:headEnd/>
              <a:tailEnd/>
            </a:ln>
          </p:spPr>
          <p:txBody>
            <a:bodyPr/>
            <a:lstStyle/>
            <a:p>
              <a:endParaRPr lang="en-US"/>
            </a:p>
          </p:txBody>
        </p:sp>
        <p:sp>
          <p:nvSpPr>
            <p:cNvPr id="10302" name="Freeform 71"/>
            <p:cNvSpPr>
              <a:spLocks/>
            </p:cNvSpPr>
            <p:nvPr/>
          </p:nvSpPr>
          <p:spPr bwMode="auto">
            <a:xfrm>
              <a:off x="2225" y="3438"/>
              <a:ext cx="20" cy="10"/>
            </a:xfrm>
            <a:custGeom>
              <a:avLst/>
              <a:gdLst>
                <a:gd name="T0" fmla="*/ 0 w 4"/>
                <a:gd name="T1" fmla="*/ 19531236 h 2"/>
                <a:gd name="T2" fmla="*/ 39062471 w 4"/>
                <a:gd name="T3" fmla="*/ 0 h 2"/>
                <a:gd name="T4" fmla="*/ 39062471 w 4"/>
                <a:gd name="T5" fmla="*/ 19531236 h 2"/>
                <a:gd name="T6" fmla="*/ 0 w 4"/>
                <a:gd name="T7" fmla="*/ 19531236 h 2"/>
                <a:gd name="T8" fmla="*/ 0 w 4"/>
                <a:gd name="T9" fmla="*/ 1953123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AAC8F5"/>
            </a:solidFill>
            <a:ln w="12700">
              <a:solidFill>
                <a:schemeClr val="tx1"/>
              </a:solidFill>
              <a:round/>
              <a:headEnd/>
              <a:tailEnd/>
            </a:ln>
          </p:spPr>
          <p:txBody>
            <a:bodyPr/>
            <a:lstStyle/>
            <a:p>
              <a:endParaRPr lang="en-US"/>
            </a:p>
          </p:txBody>
        </p:sp>
        <p:sp>
          <p:nvSpPr>
            <p:cNvPr id="10303" name="Freeform 72"/>
            <p:cNvSpPr>
              <a:spLocks/>
            </p:cNvSpPr>
            <p:nvPr/>
          </p:nvSpPr>
          <p:spPr bwMode="auto">
            <a:xfrm>
              <a:off x="2211" y="3419"/>
              <a:ext cx="19" cy="14"/>
            </a:xfrm>
            <a:custGeom>
              <a:avLst/>
              <a:gdLst>
                <a:gd name="T0" fmla="*/ 12162602 w 4"/>
                <a:gd name="T1" fmla="*/ 0 h 3"/>
                <a:gd name="T2" fmla="*/ 12162602 w 4"/>
                <a:gd name="T3" fmla="*/ 0 h 3"/>
                <a:gd name="T4" fmla="*/ 17078679 w 4"/>
                <a:gd name="T5" fmla="*/ 0 h 3"/>
                <a:gd name="T6" fmla="*/ 17078679 w 4"/>
                <a:gd name="T7" fmla="*/ 0 h 3"/>
                <a:gd name="T8" fmla="*/ 17078679 w 4"/>
                <a:gd name="T9" fmla="*/ 0 h 3"/>
                <a:gd name="T10" fmla="*/ 17078679 w 4"/>
                <a:gd name="T11" fmla="*/ 5154866 h 3"/>
                <a:gd name="T12" fmla="*/ 17078679 w 4"/>
                <a:gd name="T13" fmla="*/ 5154866 h 3"/>
                <a:gd name="T14" fmla="*/ 17078679 w 4"/>
                <a:gd name="T15" fmla="*/ 5154866 h 3"/>
                <a:gd name="T16" fmla="*/ 23293352 w 4"/>
                <a:gd name="T17" fmla="*/ 5154866 h 3"/>
                <a:gd name="T18" fmla="*/ 17078679 w 4"/>
                <a:gd name="T19" fmla="*/ 9450835 h 3"/>
                <a:gd name="T20" fmla="*/ 17078679 w 4"/>
                <a:gd name="T21" fmla="*/ 9450835 h 3"/>
                <a:gd name="T22" fmla="*/ 17078679 w 4"/>
                <a:gd name="T23" fmla="*/ 9450835 h 3"/>
                <a:gd name="T24" fmla="*/ 17078679 w 4"/>
                <a:gd name="T25" fmla="*/ 14605201 h 3"/>
                <a:gd name="T26" fmla="*/ 17078679 w 4"/>
                <a:gd name="T27" fmla="*/ 14605201 h 3"/>
                <a:gd name="T28" fmla="*/ 17078679 w 4"/>
                <a:gd name="T29" fmla="*/ 14605201 h 3"/>
                <a:gd name="T30" fmla="*/ 12162602 w 4"/>
                <a:gd name="T31" fmla="*/ 14605201 h 3"/>
                <a:gd name="T32" fmla="*/ 12162602 w 4"/>
                <a:gd name="T33" fmla="*/ 14605201 h 3"/>
                <a:gd name="T34" fmla="*/ 12162602 w 4"/>
                <a:gd name="T35" fmla="*/ 14605201 h 3"/>
                <a:gd name="T36" fmla="*/ 6214139 w 4"/>
                <a:gd name="T37" fmla="*/ 14605201 h 3"/>
                <a:gd name="T38" fmla="*/ 6214139 w 4"/>
                <a:gd name="T39" fmla="*/ 14605201 h 3"/>
                <a:gd name="T40" fmla="*/ 6214139 w 4"/>
                <a:gd name="T41" fmla="*/ 14605201 h 3"/>
                <a:gd name="T42" fmla="*/ 6214139 w 4"/>
                <a:gd name="T43" fmla="*/ 9450835 h 3"/>
                <a:gd name="T44" fmla="*/ 0 w 4"/>
                <a:gd name="T45" fmla="*/ 9450835 h 3"/>
                <a:gd name="T46" fmla="*/ 0 w 4"/>
                <a:gd name="T47" fmla="*/ 9450835 h 3"/>
                <a:gd name="T48" fmla="*/ 0 w 4"/>
                <a:gd name="T49" fmla="*/ 5154866 h 3"/>
                <a:gd name="T50" fmla="*/ 0 w 4"/>
                <a:gd name="T51" fmla="*/ 5154866 h 3"/>
                <a:gd name="T52" fmla="*/ 0 w 4"/>
                <a:gd name="T53" fmla="*/ 5154866 h 3"/>
                <a:gd name="T54" fmla="*/ 6214139 w 4"/>
                <a:gd name="T55" fmla="*/ 5154866 h 3"/>
                <a:gd name="T56" fmla="*/ 6214139 w 4"/>
                <a:gd name="T57" fmla="*/ 0 h 3"/>
                <a:gd name="T58" fmla="*/ 6214139 w 4"/>
                <a:gd name="T59" fmla="*/ 0 h 3"/>
                <a:gd name="T60" fmla="*/ 6214139 w 4"/>
                <a:gd name="T61" fmla="*/ 0 h 3"/>
                <a:gd name="T62" fmla="*/ 12162602 w 4"/>
                <a:gd name="T63" fmla="*/ 0 h 3"/>
                <a:gd name="T64" fmla="*/ 12162602 w 4"/>
                <a:gd name="T65" fmla="*/ 0 h 3"/>
                <a:gd name="T66" fmla="*/ 1216260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AAC8F5"/>
            </a:solidFill>
            <a:ln w="12700">
              <a:solidFill>
                <a:schemeClr val="tx1"/>
              </a:solidFill>
              <a:round/>
              <a:headEnd/>
              <a:tailEnd/>
            </a:ln>
          </p:spPr>
          <p:txBody>
            <a:bodyPr/>
            <a:lstStyle/>
            <a:p>
              <a:endParaRPr lang="en-US"/>
            </a:p>
          </p:txBody>
        </p:sp>
        <p:sp>
          <p:nvSpPr>
            <p:cNvPr id="10304" name="Freeform 73"/>
            <p:cNvSpPr>
              <a:spLocks/>
            </p:cNvSpPr>
            <p:nvPr/>
          </p:nvSpPr>
          <p:spPr bwMode="auto">
            <a:xfrm>
              <a:off x="2186" y="3394"/>
              <a:ext cx="39" cy="15"/>
            </a:xfrm>
            <a:custGeom>
              <a:avLst/>
              <a:gdLst>
                <a:gd name="T0" fmla="*/ 0 w 8"/>
                <a:gd name="T1" fmla="*/ 29296881 h 3"/>
                <a:gd name="T2" fmla="*/ 52940193 w 8"/>
                <a:gd name="T3" fmla="*/ 29296881 h 3"/>
                <a:gd name="T4" fmla="*/ 60591600 w 8"/>
                <a:gd name="T5" fmla="*/ 0 h 3"/>
                <a:gd name="T6" fmla="*/ 15636560 w 8"/>
                <a:gd name="T7" fmla="*/ 0 h 3"/>
                <a:gd name="T8" fmla="*/ 0 w 8"/>
                <a:gd name="T9" fmla="*/ 29296881 h 3"/>
                <a:gd name="T10" fmla="*/ 0 w 8"/>
                <a:gd name="T11" fmla="*/ 2929688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AAC8F5"/>
            </a:solidFill>
            <a:ln w="12700">
              <a:solidFill>
                <a:schemeClr val="tx1"/>
              </a:solidFill>
              <a:round/>
              <a:headEnd/>
              <a:tailEnd/>
            </a:ln>
          </p:spPr>
          <p:txBody>
            <a:bodyPr/>
            <a:lstStyle/>
            <a:p>
              <a:endParaRPr lang="en-US"/>
            </a:p>
          </p:txBody>
        </p:sp>
        <p:sp>
          <p:nvSpPr>
            <p:cNvPr id="10305" name="Freeform 74"/>
            <p:cNvSpPr>
              <a:spLocks/>
            </p:cNvSpPr>
            <p:nvPr/>
          </p:nvSpPr>
          <p:spPr bwMode="auto">
            <a:xfrm>
              <a:off x="2026" y="3321"/>
              <a:ext cx="38" cy="24"/>
            </a:xfrm>
            <a:custGeom>
              <a:avLst/>
              <a:gdLst>
                <a:gd name="T0" fmla="*/ 0 w 8"/>
                <a:gd name="T1" fmla="*/ 25658765 h 5"/>
                <a:gd name="T2" fmla="*/ 17078679 w 8"/>
                <a:gd name="T3" fmla="*/ 32411076 h 5"/>
                <a:gd name="T4" fmla="*/ 34479008 w 8"/>
                <a:gd name="T5" fmla="*/ 32411076 h 5"/>
                <a:gd name="T6" fmla="*/ 46644161 w 8"/>
                <a:gd name="T7" fmla="*/ 13501948 h 5"/>
                <a:gd name="T8" fmla="*/ 29517141 w 8"/>
                <a:gd name="T9" fmla="*/ 0 h 5"/>
                <a:gd name="T10" fmla="*/ 6214139 w 8"/>
                <a:gd name="T11" fmla="*/ 13501948 h 5"/>
                <a:gd name="T12" fmla="*/ 0 w 8"/>
                <a:gd name="T13" fmla="*/ 25658765 h 5"/>
                <a:gd name="T14" fmla="*/ 0 w 8"/>
                <a:gd name="T15" fmla="*/ 2565876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AAC8F5"/>
            </a:solidFill>
            <a:ln w="12700">
              <a:solidFill>
                <a:schemeClr val="tx1"/>
              </a:solidFill>
              <a:round/>
              <a:headEnd/>
              <a:tailEnd/>
            </a:ln>
          </p:spPr>
          <p:txBody>
            <a:bodyPr/>
            <a:lstStyle/>
            <a:p>
              <a:endParaRPr lang="en-US"/>
            </a:p>
          </p:txBody>
        </p:sp>
        <p:sp>
          <p:nvSpPr>
            <p:cNvPr id="10306" name="Freeform 75"/>
            <p:cNvSpPr>
              <a:spLocks/>
            </p:cNvSpPr>
            <p:nvPr/>
          </p:nvSpPr>
          <p:spPr bwMode="auto">
            <a:xfrm>
              <a:off x="1991" y="3321"/>
              <a:ext cx="20" cy="24"/>
            </a:xfrm>
            <a:custGeom>
              <a:avLst/>
              <a:gdLst>
                <a:gd name="T0" fmla="*/ 0 w 4"/>
                <a:gd name="T1" fmla="*/ 32411076 h 5"/>
                <a:gd name="T2" fmla="*/ 39062471 w 4"/>
                <a:gd name="T3" fmla="*/ 13501948 h 5"/>
                <a:gd name="T4" fmla="*/ 39062471 w 4"/>
                <a:gd name="T5" fmla="*/ 0 h 5"/>
                <a:gd name="T6" fmla="*/ 0 w 4"/>
                <a:gd name="T7" fmla="*/ 25658765 h 5"/>
                <a:gd name="T8" fmla="*/ 0 w 4"/>
                <a:gd name="T9" fmla="*/ 32411076 h 5"/>
                <a:gd name="T10" fmla="*/ 0 w 4"/>
                <a:gd name="T11" fmla="*/ 3241107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AAC8F5"/>
            </a:solidFill>
            <a:ln w="12700">
              <a:solidFill>
                <a:schemeClr val="tx1"/>
              </a:solidFill>
              <a:round/>
              <a:headEnd/>
              <a:tailEnd/>
            </a:ln>
          </p:spPr>
          <p:txBody>
            <a:bodyPr/>
            <a:lstStyle/>
            <a:p>
              <a:endParaRPr lang="en-US"/>
            </a:p>
          </p:txBody>
        </p:sp>
        <p:sp>
          <p:nvSpPr>
            <p:cNvPr id="10307" name="Freeform 76"/>
            <p:cNvSpPr>
              <a:spLocks/>
            </p:cNvSpPr>
            <p:nvPr/>
          </p:nvSpPr>
          <p:spPr bwMode="auto">
            <a:xfrm>
              <a:off x="2128" y="3360"/>
              <a:ext cx="39" cy="34"/>
            </a:xfrm>
            <a:custGeom>
              <a:avLst/>
              <a:gdLst>
                <a:gd name="T0" fmla="*/ 23288595 w 8"/>
                <a:gd name="T1" fmla="*/ 51090698 h 7"/>
                <a:gd name="T2" fmla="*/ 60591600 w 8"/>
                <a:gd name="T3" fmla="*/ 51090698 h 7"/>
                <a:gd name="T4" fmla="*/ 60591600 w 8"/>
                <a:gd name="T5" fmla="*/ 28507195 h 7"/>
                <a:gd name="T6" fmla="*/ 30954061 w 8"/>
                <a:gd name="T7" fmla="*/ 0 h 7"/>
                <a:gd name="T8" fmla="*/ 0 w 8"/>
                <a:gd name="T9" fmla="*/ 15179485 h 7"/>
                <a:gd name="T10" fmla="*/ 23288595 w 8"/>
                <a:gd name="T11" fmla="*/ 51090698 h 7"/>
                <a:gd name="T12" fmla="*/ 23288595 w 8"/>
                <a:gd name="T13" fmla="*/ 51090698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AAC8F5"/>
            </a:solidFill>
            <a:ln w="12700">
              <a:solidFill>
                <a:schemeClr val="tx1"/>
              </a:solidFill>
              <a:round/>
              <a:headEnd/>
              <a:tailEnd/>
            </a:ln>
          </p:spPr>
          <p:txBody>
            <a:bodyPr/>
            <a:lstStyle/>
            <a:p>
              <a:endParaRPr lang="en-US"/>
            </a:p>
          </p:txBody>
        </p:sp>
      </p:grpSp>
      <p:sp>
        <p:nvSpPr>
          <p:cNvPr id="104525" name="Rectangle 77"/>
          <p:cNvSpPr>
            <a:spLocks noGrp="1" noChangeArrowheads="1"/>
          </p:cNvSpPr>
          <p:nvPr>
            <p:ph type="title" idx="4294967295"/>
          </p:nvPr>
        </p:nvSpPr>
        <p:spPr>
          <a:xfrm>
            <a:off x="0" y="550316"/>
            <a:ext cx="9144000" cy="1143000"/>
          </a:xfrm>
        </p:spPr>
        <p:txBody>
          <a:bodyPr rtlCol="0">
            <a:normAutofit/>
          </a:bodyPr>
          <a:lstStyle/>
          <a:p>
            <a:pPr algn="ctr" eaLnBrk="1" fontAlgn="auto" hangingPunct="1">
              <a:spcAft>
                <a:spcPts val="0"/>
              </a:spcAft>
              <a:defRPr/>
            </a:pPr>
            <a:r>
              <a:rPr lang="en-US" sz="3000" dirty="0" smtClean="0"/>
              <a:t>Obesity Trends* Among U.S. Adults</a:t>
            </a:r>
            <a:br>
              <a:rPr lang="en-US" sz="3000" dirty="0" smtClean="0"/>
            </a:br>
            <a:r>
              <a:rPr lang="en-US" sz="3000" dirty="0" smtClean="0">
                <a:solidFill>
                  <a:srgbClr val="DE3021"/>
                </a:solidFill>
              </a:rPr>
              <a:t>BRFSS, 1992</a:t>
            </a:r>
          </a:p>
        </p:txBody>
      </p:sp>
      <p:sp>
        <p:nvSpPr>
          <p:cNvPr id="10293" name="Text Box 78"/>
          <p:cNvSpPr txBox="1">
            <a:spLocks noChangeArrowheads="1"/>
          </p:cNvSpPr>
          <p:nvPr/>
        </p:nvSpPr>
        <p:spPr bwMode="auto">
          <a:xfrm>
            <a:off x="2142331" y="1406909"/>
            <a:ext cx="4859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dirty="0">
                <a:latin typeface="Verdana" pitchFamily="34" charset="0"/>
              </a:rPr>
              <a:t>(*BMI ≥30, or ~ 30 lbs. overweight for 5’ 4” person)</a:t>
            </a:r>
          </a:p>
        </p:txBody>
      </p:sp>
      <p:sp>
        <p:nvSpPr>
          <p:cNvPr id="10294" name="Text Box 79"/>
          <p:cNvSpPr txBox="1">
            <a:spLocks noChangeArrowheads="1"/>
          </p:cNvSpPr>
          <p:nvPr/>
        </p:nvSpPr>
        <p:spPr bwMode="auto">
          <a:xfrm>
            <a:off x="654050" y="5894388"/>
            <a:ext cx="7251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400" b="1">
                <a:latin typeface="Arial Narrow" pitchFamily="34" charset="0"/>
              </a:rPr>
              <a:t>No Data           &lt;10%          10%–14%	    15%–19% </a:t>
            </a:r>
          </a:p>
        </p:txBody>
      </p:sp>
      <p:sp>
        <p:nvSpPr>
          <p:cNvPr id="10295"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0296" name="Rectangle 81"/>
          <p:cNvSpPr>
            <a:spLocks noChangeArrowheads="1"/>
          </p:cNvSpPr>
          <p:nvPr/>
        </p:nvSpPr>
        <p:spPr bwMode="auto">
          <a:xfrm>
            <a:off x="1349375" y="5953125"/>
            <a:ext cx="207963" cy="234950"/>
          </a:xfrm>
          <a:prstGeom prst="rect">
            <a:avLst/>
          </a:prstGeom>
          <a:solidFill>
            <a:srgbClr val="99CC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0297" name="Rectangle 82"/>
          <p:cNvSpPr>
            <a:spLocks noChangeArrowheads="1"/>
          </p:cNvSpPr>
          <p:nvPr/>
        </p:nvSpPr>
        <p:spPr bwMode="auto">
          <a:xfrm>
            <a:off x="2066925" y="5951538"/>
            <a:ext cx="209550" cy="234950"/>
          </a:xfrm>
          <a:prstGeom prst="rect">
            <a:avLst/>
          </a:prstGeom>
          <a:solidFill>
            <a:srgbClr val="6699FF"/>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sz="2400">
              <a:latin typeface="Times New Roman" pitchFamily="18" charset="0"/>
            </a:endParaRPr>
          </a:p>
        </p:txBody>
      </p:sp>
      <p:sp>
        <p:nvSpPr>
          <p:cNvPr id="10298" name="Rectangle 83"/>
          <p:cNvSpPr>
            <a:spLocks noChangeArrowheads="1"/>
          </p:cNvSpPr>
          <p:nvPr/>
        </p:nvSpPr>
        <p:spPr bwMode="auto">
          <a:xfrm>
            <a:off x="3065463" y="5961063"/>
            <a:ext cx="207962" cy="234950"/>
          </a:xfrm>
          <a:prstGeom prst="rect">
            <a:avLst/>
          </a:prstGeom>
          <a:solidFill>
            <a:srgbClr val="0000A0"/>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0299" name="Rectangle 84"/>
          <p:cNvSpPr>
            <a:spLocks noChangeArrowheads="1"/>
          </p:cNvSpPr>
          <p:nvPr/>
        </p:nvSpPr>
        <p:spPr bwMode="auto">
          <a:xfrm>
            <a:off x="395288" y="5638800"/>
            <a:ext cx="4176712" cy="604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1992282566"/>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Summit Theme2 (1) (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Summit Theme2 (1) (2)</Template>
  <TotalTime>4615</TotalTime>
  <Words>1640</Words>
  <Application>Microsoft Office PowerPoint</Application>
  <PresentationFormat>On-screen Show (4:3)</PresentationFormat>
  <Paragraphs>203</Paragraphs>
  <Slides>55</Slides>
  <Notes>51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Summit Theme2 (1) (2)</vt:lpstr>
      <vt:lpstr> WELCOME! </vt:lpstr>
      <vt:lpstr>Obesity Trends* Among U.S. Adults BRFSS, 1985</vt:lpstr>
      <vt:lpstr>Obesity Trends* Among U.S. Adults BRFSS, 1986</vt:lpstr>
      <vt:lpstr>Obesity Trends* Among U.S. Adults BRFSS, 1987</vt:lpstr>
      <vt:lpstr>Obesity Trends* Among U.S. Adults BRFSS, 1988</vt:lpstr>
      <vt:lpstr>Obesity Trends* Among U.S. Adults BRFSS, 1989</vt:lpstr>
      <vt:lpstr>Obesity Trends* Among U.S. Adults BRFSS, 1990</vt:lpstr>
      <vt:lpstr>Obesity Trends* Among U.S. Adults BRFSS, 1991</vt:lpstr>
      <vt:lpstr>Obesity Trends* Among U.S. Adults BRFSS, 1992</vt:lpstr>
      <vt:lpstr>Obesity Trends* Among U.S. Adults BRFSS, 1993</vt:lpstr>
      <vt:lpstr>Obesity Trends* Among U.S. Adults BRFSS, 1994</vt:lpstr>
      <vt:lpstr>Obesity Trends* Among U.S. Adults BRFSS, 1995</vt:lpstr>
      <vt:lpstr>Obesity Trends* Among U.S. Adults BRFSS, 1996</vt:lpstr>
      <vt:lpstr>Obesity Trends* Among U.S. Adults BRFSS, 1997</vt:lpstr>
      <vt:lpstr>Obesity Trends* Among U.S. Adults BRFSS, 1998</vt:lpstr>
      <vt:lpstr>Obesity Trends* Among U.S. Adults BRFSS, 1999</vt:lpstr>
      <vt:lpstr>Obesity Trends* Among U.S. Adults BRFSS, 2000</vt:lpstr>
      <vt:lpstr>Obesity Trends* Among U.S. Adults BRFSS, 2001</vt:lpstr>
      <vt:lpstr>PowerPoint Presentation</vt:lpstr>
      <vt:lpstr>Obesity Trends* Among U.S. Adults BRFSS, 2003</vt:lpstr>
      <vt:lpstr>Obesity Trends* Among U.S. Adults BRFSS, 2004</vt:lpstr>
      <vt:lpstr>Obesity Trends* Among U.S. Adults BRFSS, 2005</vt:lpstr>
      <vt:lpstr>Obesity Trends* Among U.S. Adults BRFSS, 2006</vt:lpstr>
      <vt:lpstr>Obesity Trends* Among U.S. Adults BRFSS, 2007</vt:lpstr>
      <vt:lpstr>PowerPoint Presentation</vt:lpstr>
      <vt:lpstr>PowerPoint Presentation</vt:lpstr>
      <vt:lpstr>PowerPoint Presentation</vt:lpstr>
      <vt:lpstr>PowerPoint Presentation</vt:lpstr>
      <vt:lpstr>Do You Have Less Energy Than You Should, and Do You Struggle  with Losing Weight?  You Need to Detoxify and Cleanse Your Body!</vt:lpstr>
      <vt:lpstr>10 Reasons You May Not Have Energy at Work and  How You Can Be Triggering Your Fat Burning Hormones.</vt:lpstr>
      <vt:lpstr>PowerPoint Presentation</vt:lpstr>
      <vt:lpstr>PowerPoint Presentation</vt:lpstr>
      <vt:lpstr>PowerPoint Presentation</vt:lpstr>
      <vt:lpstr>PowerPoint Presentation</vt:lpstr>
      <vt:lpstr>PowerPoint Presentation</vt:lpstr>
      <vt:lpstr>PowerPoint Presentation</vt:lpstr>
      <vt:lpstr> Wait…Are you thinking…   </vt:lpstr>
      <vt:lpstr>Are you thinking,  “I want to lose weight, but I don’t think I can change my habits!” </vt:lpstr>
      <vt:lpstr>Don’t Worry! There is hope and we can help!</vt:lpstr>
      <vt:lpstr>Why else would I NOT be triggering my fat burning hormones?</vt:lpstr>
      <vt:lpstr>PowerPoint Presentation</vt:lpstr>
      <vt:lpstr>PowerPoint Presentation</vt:lpstr>
      <vt:lpstr>PowerPoint Presentation</vt:lpstr>
      <vt:lpstr>THE MOST IMPORTANT REASON YET……</vt:lpstr>
      <vt:lpstr>PowerPoint Presentation</vt:lpstr>
      <vt:lpstr>How do you cleanse your liver so it can aid in weight loss and increase energy?</vt:lpstr>
      <vt:lpstr>Detoxification…</vt:lpstr>
      <vt:lpstr>The reason you’ve had low willpower in the past is because an imbalanced body experiences cravings!</vt:lpstr>
      <vt:lpstr>PowerPoint Presentation</vt:lpstr>
      <vt:lpstr>If you decide NOT to do the detoxification, your body will still be imbalanced. You might be able to lose SOME weight on another program, but you will gain it back because you’re fat burning hormones are not working properly. </vt:lpstr>
      <vt:lpstr>If you are interested in   cleansing your body to:   </vt:lpstr>
      <vt:lpstr>By coming to this seminar today, you will receive a COUPON good for a FREE assessment of your health, to see why you haven’t been able to lose your weight. Without this coupon, the  assessment is normally $125.00!    </vt:lpstr>
      <vt:lpstr>   By coming to this presentation today, you will receive a coupon good for a Personalized One-on-One  Weight Loss ASSESSMENT.    Without this coupon, the assessment is normally $125.00.    Here’s what you’ll receive…..</vt:lpstr>
      <vt:lpstr>√ Weight Loss Assessment √ Low-Energy/Thyroid/Pre- diabetes Assessment √ Computerized Nutritional  Evaluation √ Computerized Hormone  Analysis  Determining Underlying  Cause of Weight Gain and  Health Issues √ Consultation with Doctor √ Report of Exam Findings</vt:lpstr>
      <vt:lpstr>This Coupon is Valid One Week Only!   After that, the cost of the Evaluation is $125.00.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dc:creator>
  <cp:lastModifiedBy>Joe</cp:lastModifiedBy>
  <cp:revision>28</cp:revision>
  <dcterms:created xsi:type="dcterms:W3CDTF">2016-05-18T20:45:07Z</dcterms:created>
  <dcterms:modified xsi:type="dcterms:W3CDTF">2017-05-25T19:33:10Z</dcterms:modified>
</cp:coreProperties>
</file>