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F729"/>
    <a:srgbClr val="FF9900"/>
    <a:srgbClr val="0EE7FE"/>
    <a:srgbClr val="D933C1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125" autoAdjust="0"/>
  </p:normalViewPr>
  <p:slideViewPr>
    <p:cSldViewPr>
      <p:cViewPr>
        <p:scale>
          <a:sx n="70" d="100"/>
          <a:sy n="70" d="100"/>
        </p:scale>
        <p:origin x="-54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923F7-AA61-40CD-8EDD-F1E32159145C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C80D1-D4B1-4C8B-8076-A5FB4679D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6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274-3CD8-479A-BDAF-2834E16B29CE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11F5-C285-4B16-8F88-D40751F74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274-3CD8-479A-BDAF-2834E16B29CE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11F5-C285-4B16-8F88-D40751F74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274-3CD8-479A-BDAF-2834E16B29CE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11F5-C285-4B16-8F88-D40751F74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274-3CD8-479A-BDAF-2834E16B29CE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11F5-C285-4B16-8F88-D40751F74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274-3CD8-479A-BDAF-2834E16B29CE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11F5-C285-4B16-8F88-D40751F74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274-3CD8-479A-BDAF-2834E16B29CE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11F5-C285-4B16-8F88-D40751F74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274-3CD8-479A-BDAF-2834E16B29CE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11F5-C285-4B16-8F88-D40751F74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274-3CD8-479A-BDAF-2834E16B29CE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11F5-C285-4B16-8F88-D40751F74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274-3CD8-479A-BDAF-2834E16B29CE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11F5-C285-4B16-8F88-D40751F74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274-3CD8-479A-BDAF-2834E16B29CE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11F5-C285-4B16-8F88-D40751F74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274-3CD8-479A-BDAF-2834E16B29CE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11F5-C285-4B16-8F88-D40751F74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8D274-3CD8-479A-BDAF-2834E16B29CE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411F5-C285-4B16-8F88-D40751F74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</a:rPr>
              <a:t/>
            </a:r>
            <a:br>
              <a:rPr lang="en-US" sz="6000" b="1" dirty="0" smtClean="0">
                <a:solidFill>
                  <a:srgbClr val="00B0F0"/>
                </a:solidFill>
              </a:rPr>
            </a:br>
            <a:r>
              <a:rPr lang="en-US" sz="6000" b="1" dirty="0" smtClean="0">
                <a:solidFill>
                  <a:srgbClr val="00B0F0"/>
                </a:solidFill>
              </a:rPr>
              <a:t>Internal Marketing:</a:t>
            </a:r>
            <a:br>
              <a:rPr lang="en-US" sz="6000" b="1" dirty="0" smtClean="0">
                <a:solidFill>
                  <a:srgbClr val="00B0F0"/>
                </a:solidFill>
              </a:rPr>
            </a:br>
            <a:r>
              <a:rPr lang="en-US" sz="6000" dirty="0" smtClean="0">
                <a:solidFill>
                  <a:srgbClr val="00B0F0"/>
                </a:solidFill>
              </a:rPr>
              <a:t>Monthly Promotions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971800"/>
            <a:ext cx="24860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05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Gym Buff Bundle </a:t>
            </a:r>
            <a:br>
              <a:rPr lang="en-US" dirty="0"/>
            </a:br>
            <a:r>
              <a:rPr lang="en-US" dirty="0"/>
              <a:t>Gifts for Men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549">
            <a:off x="3016317" y="1914217"/>
            <a:ext cx="2682856" cy="348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2726859" cy="355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319514"/>
              </p:ext>
            </p:extLst>
          </p:nvPr>
        </p:nvGraphicFramePr>
        <p:xfrm>
          <a:off x="5791200" y="4495800"/>
          <a:ext cx="27432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Shake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$50.00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Anti-</a:t>
                      </a:r>
                      <a:r>
                        <a:rPr lang="en-US" sz="1400" dirty="0" err="1" smtClean="0"/>
                        <a:t>Inflam</a:t>
                      </a:r>
                      <a:r>
                        <a:rPr lang="en-US" sz="1400" baseline="0" dirty="0" smtClean="0"/>
                        <a:t> Gel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$67.00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r>
                        <a:rPr lang="en-US" baseline="0" dirty="0" smtClean="0"/>
                        <a:t> 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$59.60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5000" y="14478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Nutritional Shake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Anti-Inflammatory Gel or Exercise Gel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DCIM\101MSDCF\DSC0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9800" y="16002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43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Natural Daily Skin Care</a:t>
            </a:r>
            <a:br>
              <a:rPr lang="en-US" smtClean="0"/>
            </a:br>
            <a:r>
              <a:rPr lang="en-US" smtClean="0"/>
              <a:t>Gifts for Men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549">
            <a:off x="3016317" y="1914217"/>
            <a:ext cx="2682856" cy="348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048377"/>
              </p:ext>
            </p:extLst>
          </p:nvPr>
        </p:nvGraphicFramePr>
        <p:xfrm>
          <a:off x="5791200" y="4495800"/>
          <a:ext cx="27432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Exfoliator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$29.00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$29.00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r>
                        <a:rPr lang="en-US" baseline="0" dirty="0" smtClean="0"/>
                        <a:t> 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$23.20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86400" y="149352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Exercise Gel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0" y="1600200"/>
            <a:ext cx="3035280" cy="392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1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DCIM\101MSDCF\DSC0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9800" y="16002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7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Daily Skin Care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Gifts for </a:t>
            </a:r>
            <a:r>
              <a:rPr lang="en-US" dirty="0" smtClean="0"/>
              <a:t>Women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549">
            <a:off x="2808900" y="2233533"/>
            <a:ext cx="2682856" cy="348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543487"/>
              </p:ext>
            </p:extLst>
          </p:nvPr>
        </p:nvGraphicFramePr>
        <p:xfrm>
          <a:off x="5770880" y="3943363"/>
          <a:ext cx="27432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Green Tea Cleanser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$25.00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Apricot</a:t>
                      </a:r>
                      <a:r>
                        <a:rPr lang="en-US" sz="1200" baseline="0" dirty="0" smtClean="0"/>
                        <a:t> Exfoliator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$29.00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Tone Spray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Apple Stem Cell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$92.00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r>
                        <a:rPr lang="en-US" baseline="0" dirty="0" smtClean="0"/>
                        <a:t> 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$73.60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86120" y="14666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Green Tea Cleanser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Apricot Exfoliator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Tone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Apple Stem-Cell Moisturizer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2622314" cy="342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DCIM\101MSDCF\DSC0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9800" y="13716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4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Solutions4 Shakes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Gifts for </a:t>
            </a:r>
            <a:r>
              <a:rPr lang="en-US" dirty="0" smtClean="0"/>
              <a:t>Everyone!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549">
            <a:off x="3016317" y="1914217"/>
            <a:ext cx="2682856" cy="348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941855"/>
              </p:ext>
            </p:extLst>
          </p:nvPr>
        </p:nvGraphicFramePr>
        <p:xfrm>
          <a:off x="5791200" y="4495800"/>
          <a:ext cx="27432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Shake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$50.00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r>
                        <a:rPr lang="en-US" baseline="0" dirty="0" smtClean="0"/>
                        <a:t> 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5000" y="1447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Nutritional Shake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60805"/>
            <a:ext cx="2616200" cy="339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3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DCIM\101MSDCF\DSC0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22098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DCIM\101MSDCF\DSC0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6973" y="1479427"/>
            <a:ext cx="4520218" cy="339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J:\DCIM\101MSDCF\DSC0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8175" y="1495425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0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2209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Having a Monthly Promotion on a product or a service keeps patients interested on deals and saving money in your office!</a:t>
            </a:r>
            <a:endParaRPr kumimoji="0" lang="en-US" sz="4800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2378" y="5257800"/>
            <a:ext cx="142204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33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2378" y="5257800"/>
            <a:ext cx="142204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38200"/>
            <a:ext cx="1354001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362200"/>
            <a:ext cx="16097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86200"/>
            <a:ext cx="1409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362200" y="838200"/>
            <a:ext cx="6096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i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January: New Year’s Resolutions Drawing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Have patients write down their new year’s resolution and put them all in a box. At the end of the month have a drawing for a free product or service!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514600" y="2362200"/>
            <a:ext cx="6096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i="1" noProof="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February: Lovers special –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noProof="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a 2-for-1 Body Wrap or Massage</a:t>
            </a:r>
            <a:endParaRPr kumimoji="0" lang="en-US" sz="2800" i="0" strike="noStrike" kern="1200" cap="none" spc="0" normalizeH="0" baseline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286000" y="3962400"/>
            <a:ext cx="617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i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March: Lucky Green!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Encourage your patients to eat more greens and have them keep track in their food journal. At the end of the month, whoever ate greens every day gets a free product or service. </a:t>
            </a:r>
          </a:p>
        </p:txBody>
      </p:sp>
    </p:spTree>
    <p:extLst>
      <p:ext uri="{BB962C8B-B14F-4D97-AF65-F5344CB8AC3E}">
        <p14:creationId xmlns:p14="http://schemas.microsoft.com/office/powerpoint/2010/main" val="32665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2378" y="5257800"/>
            <a:ext cx="142204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13049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362200"/>
            <a:ext cx="11144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267200"/>
            <a:ext cx="1133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362200" y="838200"/>
            <a:ext cx="6096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i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April: April Showers bring Detox Kits!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Have the detox kit on sale all month!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4600" y="2362200"/>
            <a:ext cx="6096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i="1" noProof="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May: Fun in the Sun!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noProof="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Have Vitamin D on sale.</a:t>
            </a:r>
            <a:endParaRPr kumimoji="0" lang="en-US" sz="2000" i="0" strike="noStrike" kern="1200" cap="none" spc="0" normalizeH="0" baseline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0" y="3962400"/>
            <a:ext cx="617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i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June: Fathers Day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Invite the fathers of all your patients to come in for a free product or service.</a:t>
            </a:r>
          </a:p>
        </p:txBody>
      </p:sp>
    </p:spTree>
    <p:extLst>
      <p:ext uri="{BB962C8B-B14F-4D97-AF65-F5344CB8AC3E}">
        <p14:creationId xmlns:p14="http://schemas.microsoft.com/office/powerpoint/2010/main" val="10693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2378" y="5257800"/>
            <a:ext cx="142204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15144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514600"/>
            <a:ext cx="14287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038600"/>
            <a:ext cx="1352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362200" y="838200"/>
            <a:ext cx="6096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i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July: Pledge to your Health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Have the detox kit on sale all month!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38400" y="2438400"/>
            <a:ext cx="6096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i="1" noProof="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September: Back to School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For every person that a patient refers to your learn and lose class, they get a free product or service.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0" y="3962400"/>
            <a:ext cx="617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i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October: Masks!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Sell the Herbalogica Masks at a discounted price.</a:t>
            </a:r>
          </a:p>
        </p:txBody>
      </p:sp>
    </p:spTree>
    <p:extLst>
      <p:ext uri="{BB962C8B-B14F-4D97-AF65-F5344CB8AC3E}">
        <p14:creationId xmlns:p14="http://schemas.microsoft.com/office/powerpoint/2010/main" val="22300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2378" y="5257800"/>
            <a:ext cx="142204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1524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124200"/>
            <a:ext cx="11811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09800" y="1371600"/>
            <a:ext cx="6705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i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November: Have your Turkey and Detox Too!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Have the detox kit on sale all month!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4600" y="2971800"/>
            <a:ext cx="6096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i="1" noProof="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December: Secret Santa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For every patient that gives a name and address to refer to our office, they get a free product or service.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62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month we will have monthly promotions you can use in your office!</a:t>
            </a:r>
          </a:p>
          <a:p>
            <a:r>
              <a:rPr lang="en-US" dirty="0" smtClean="0"/>
              <a:t>Here are some ideas for the Christmas Season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Fresh Face Skin Care Bundle </a:t>
            </a:r>
            <a:br>
              <a:rPr lang="en-US" dirty="0" smtClean="0"/>
            </a:br>
            <a:r>
              <a:rPr lang="en-US" dirty="0" smtClean="0"/>
              <a:t>Gifts for Mom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549">
            <a:off x="3016317" y="1914217"/>
            <a:ext cx="2682856" cy="348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15160"/>
            <a:ext cx="2847975" cy="371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1371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Tone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Apple Stem Cell Moisturizer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708008"/>
              </p:ext>
            </p:extLst>
          </p:nvPr>
        </p:nvGraphicFramePr>
        <p:xfrm>
          <a:off x="5791200" y="4495800"/>
          <a:ext cx="27432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Tone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$10.00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Apple Stem Cell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$38.00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20%</a:t>
                      </a:r>
                      <a:r>
                        <a:rPr lang="en-US" baseline="0" dirty="0" smtClean="0"/>
                        <a:t> 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$29.00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9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DCIM\101MSDCF\DSC0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9800" y="15240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3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ub Reduce Traing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409</Words>
  <Application>Microsoft Office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Club Reduce Traing Layout</vt:lpstr>
      <vt:lpstr> Internal Marketing: Monthly Promotions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Club Reduce</vt:lpstr>
      <vt:lpstr>Fresh Face Skin Care Bundle  Gifts for Mom</vt:lpstr>
      <vt:lpstr>PowerPoint Presentation</vt:lpstr>
      <vt:lpstr>Gym Buff Bundle  Gifts for Men</vt:lpstr>
      <vt:lpstr>PowerPoint Presentation</vt:lpstr>
      <vt:lpstr>Natural Daily Skin Care Gifts for Men</vt:lpstr>
      <vt:lpstr>PowerPoint Presentation</vt:lpstr>
      <vt:lpstr>Natural Daily Skin Care Gifts for Women</vt:lpstr>
      <vt:lpstr>PowerPoint Presentation</vt:lpstr>
      <vt:lpstr>Solutions4 Shakes Gifts for Everyone!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Janssen</dc:creator>
  <cp:lastModifiedBy>Lighthouse</cp:lastModifiedBy>
  <cp:revision>54</cp:revision>
  <dcterms:created xsi:type="dcterms:W3CDTF">2011-08-08T19:58:19Z</dcterms:created>
  <dcterms:modified xsi:type="dcterms:W3CDTF">2012-11-29T19:56:28Z</dcterms:modified>
</cp:coreProperties>
</file>