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2"/>
  </p:notesMasterIdLst>
  <p:sldIdLst>
    <p:sldId id="259" r:id="rId2"/>
    <p:sldId id="271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8" r:id="rId13"/>
    <p:sldId id="337" r:id="rId14"/>
    <p:sldId id="339" r:id="rId15"/>
    <p:sldId id="341" r:id="rId16"/>
    <p:sldId id="343" r:id="rId17"/>
    <p:sldId id="342" r:id="rId18"/>
    <p:sldId id="289" r:id="rId19"/>
    <p:sldId id="322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ghthouse5" initials="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7A4"/>
    <a:srgbClr val="382C7A"/>
    <a:srgbClr val="6A9CB9"/>
    <a:srgbClr val="FFFEFD"/>
    <a:srgbClr val="1E77C6"/>
    <a:srgbClr val="3FBFCB"/>
    <a:srgbClr val="4271B5"/>
    <a:srgbClr val="624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6206" autoAdjust="0"/>
  </p:normalViewPr>
  <p:slideViewPr>
    <p:cSldViewPr snapToGrid="0">
      <p:cViewPr varScale="1">
        <p:scale>
          <a:sx n="77" d="100"/>
          <a:sy n="77" d="100"/>
        </p:scale>
        <p:origin x="54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21732-C176-420F-8611-5ED702939E59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03AA-A362-42AD-A24C-59845428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3AA-A362-42AD-A24C-59845428EF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3AA-A362-42AD-A24C-59845428EF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9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3AA-A362-42AD-A24C-59845428EF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3AA-A362-42AD-A24C-59845428EF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1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3AA-A362-42AD-A24C-59845428EF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3" y="1146425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3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2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1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7526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89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8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14D439-CB2A-402F-9F97-2E7DD63CCDF5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BFD0C0-CB83-48E2-9F9C-3E1F6D35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0647" y="1961517"/>
            <a:ext cx="8538885" cy="607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solidFill>
                  <a:srgbClr val="1C77A4"/>
                </a:solidFill>
                <a:latin typeface="+mn-lt"/>
              </a:rPr>
              <a:t>Welcome to </a:t>
            </a:r>
          </a:p>
          <a:p>
            <a:pPr algn="ctr"/>
            <a:r>
              <a:rPr lang="en-US" sz="9600" b="1" dirty="0" smtClean="0">
                <a:solidFill>
                  <a:srgbClr val="1C77A4"/>
                </a:solidFill>
                <a:latin typeface="+mn-lt"/>
              </a:rPr>
              <a:t>Club Reduce!</a:t>
            </a:r>
            <a:endParaRPr lang="en-US" sz="9600" b="1" dirty="0">
              <a:solidFill>
                <a:srgbClr val="1C77A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7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469" y="1850434"/>
            <a:ext cx="49299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rebuchet MS" panose="020B0603020202020204" pitchFamily="34" charset="0"/>
              </a:rPr>
              <a:t>The Solutions4 </a:t>
            </a:r>
            <a:r>
              <a:rPr lang="en-US" sz="2600" b="1" dirty="0" smtClean="0">
                <a:latin typeface="Trebuchet MS" panose="020B0603020202020204" pitchFamily="34" charset="0"/>
              </a:rPr>
              <a:t>Skincare Trio </a:t>
            </a:r>
            <a:r>
              <a:rPr lang="en-US" sz="2600" dirty="0" smtClean="0">
                <a:latin typeface="Trebuchet MS" panose="020B0603020202020204" pitchFamily="34" charset="0"/>
              </a:rPr>
              <a:t>includes our three most essential products:</a:t>
            </a:r>
          </a:p>
          <a:p>
            <a:endParaRPr lang="en-US" sz="1000" dirty="0" smtClean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smtClean="0">
                <a:latin typeface="Trebuchet MS" panose="020B0603020202020204" pitchFamily="34" charset="0"/>
              </a:rPr>
              <a:t>Green Tea Cleanser</a:t>
            </a:r>
          </a:p>
          <a:p>
            <a:pPr marL="514350" indent="-514350">
              <a:buAutoNum type="arabicPeriod"/>
            </a:pPr>
            <a:endParaRPr lang="en-US" sz="500" dirty="0" smtClean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smtClean="0">
                <a:latin typeface="Trebuchet MS" panose="020B0603020202020204" pitchFamily="34" charset="0"/>
              </a:rPr>
              <a:t>Apricot Exfoliator</a:t>
            </a:r>
          </a:p>
          <a:p>
            <a:pPr marL="514350" indent="-514350">
              <a:buAutoNum type="arabicPeriod"/>
            </a:pPr>
            <a:endParaRPr lang="en-US" sz="500" dirty="0" smtClean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smtClean="0">
                <a:latin typeface="Trebuchet MS" panose="020B0603020202020204" pitchFamily="34" charset="0"/>
              </a:rPr>
              <a:t>Apple Stem Cell Moisturizer</a:t>
            </a:r>
          </a:p>
          <a:p>
            <a:pPr marL="514350" indent="-514350">
              <a:buAutoNum type="arabicPeriod"/>
            </a:pPr>
            <a:endParaRPr lang="en-US" sz="1000" dirty="0">
              <a:latin typeface="Trebuchet MS" panose="020B0603020202020204" pitchFamily="34" charset="0"/>
            </a:endParaRPr>
          </a:p>
          <a:p>
            <a:r>
              <a:rPr lang="en-US" sz="2600" dirty="0" smtClean="0">
                <a:latin typeface="Trebuchet MS" panose="020B0603020202020204" pitchFamily="34" charset="0"/>
              </a:rPr>
              <a:t>You’ll love how radiant these all-natural products make you look and feel! </a:t>
            </a:r>
          </a:p>
          <a:p>
            <a:endParaRPr lang="en-US" sz="1000" dirty="0" smtClean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7641" y="827452"/>
            <a:ext cx="5211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The Skincare Trio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69" y="2509992"/>
            <a:ext cx="1239320" cy="297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56" y="2544684"/>
            <a:ext cx="1243601" cy="2984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44" y="1761189"/>
            <a:ext cx="1007879" cy="2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145" y="1777762"/>
            <a:ext cx="57764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rebuchet MS" panose="020B0603020202020204" pitchFamily="34" charset="0"/>
              </a:rPr>
              <a:t>The </a:t>
            </a:r>
            <a:r>
              <a:rPr lang="en-US" sz="3300" b="1" dirty="0" smtClean="0">
                <a:latin typeface="Trebuchet MS" panose="020B0603020202020204" pitchFamily="34" charset="0"/>
              </a:rPr>
              <a:t>Green Tea Cleanser </a:t>
            </a:r>
            <a:r>
              <a:rPr lang="en-US" sz="3300" dirty="0" smtClean="0">
                <a:latin typeface="Trebuchet MS" panose="020B0603020202020204" pitchFamily="34" charset="0"/>
              </a:rPr>
              <a:t>is a super-potent cleanser that heals and softens your skin. It includes antioxidants like green tea leaves, CoQ10, and vitamin C to fight off the free radicals that cause premature aging.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280" y="827452"/>
            <a:ext cx="5771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Green Tea Cleanser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77" y="1658449"/>
            <a:ext cx="1825299" cy="43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422" y="2085292"/>
            <a:ext cx="586541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 </a:t>
            </a:r>
            <a:r>
              <a:rPr lang="en-US" sz="3200" b="1" dirty="0" smtClean="0">
                <a:latin typeface="Trebuchet MS" panose="020B0603020202020204" pitchFamily="34" charset="0"/>
              </a:rPr>
              <a:t>Apricot Exfoliator </a:t>
            </a:r>
            <a:r>
              <a:rPr lang="en-US" sz="3200" dirty="0" smtClean="0">
                <a:latin typeface="Trebuchet MS" panose="020B0603020202020204" pitchFamily="34" charset="0"/>
              </a:rPr>
              <a:t>is a </a:t>
            </a:r>
            <a:r>
              <a:rPr lang="en-US" sz="3200" dirty="0" err="1" smtClean="0">
                <a:latin typeface="Trebuchet MS" panose="020B0603020202020204" pitchFamily="34" charset="0"/>
              </a:rPr>
              <a:t>grapeseed</a:t>
            </a:r>
            <a:r>
              <a:rPr lang="en-US" sz="3200" dirty="0" smtClean="0">
                <a:latin typeface="Trebuchet MS" panose="020B0603020202020204" pitchFamily="34" charset="0"/>
              </a:rPr>
              <a:t>-oil </a:t>
            </a:r>
            <a:r>
              <a:rPr lang="en-US" sz="3200" dirty="0" smtClean="0">
                <a:latin typeface="Trebuchet MS" panose="020B0603020202020204" pitchFamily="34" charset="0"/>
              </a:rPr>
              <a:t>based scrub that uses apricot seeds to provide gentle exfoliation. It also contains collagen and elastin builders to prevent against fine lines and wrinkles!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750" y="827452"/>
            <a:ext cx="5287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Apricot Exfoliator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3" y="1658449"/>
            <a:ext cx="1875350" cy="45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44" y="1920702"/>
            <a:ext cx="61451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 </a:t>
            </a:r>
            <a:r>
              <a:rPr lang="en-US" sz="3200" b="1" dirty="0" smtClean="0">
                <a:latin typeface="Trebuchet MS" panose="020B0603020202020204" pitchFamily="34" charset="0"/>
              </a:rPr>
              <a:t>Apple Stem Cell Moisturizer </a:t>
            </a:r>
            <a:r>
              <a:rPr lang="en-US" sz="3200" dirty="0" smtClean="0">
                <a:latin typeface="Trebuchet MS" panose="020B0603020202020204" pitchFamily="34" charset="0"/>
              </a:rPr>
              <a:t>uses stem cells derived from a rare Swiss apple (the </a:t>
            </a:r>
            <a:r>
              <a:rPr lang="en-US" sz="3200" dirty="0" err="1">
                <a:latin typeface="Trebuchet MS" panose="020B0603020202020204" pitchFamily="34" charset="0"/>
              </a:rPr>
              <a:t>Uttwiler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Spätlauber</a:t>
            </a:r>
            <a:r>
              <a:rPr lang="en-US" sz="3200" dirty="0" smtClean="0">
                <a:latin typeface="Trebuchet MS" panose="020B0603020202020204" pitchFamily="34" charset="0"/>
              </a:rPr>
              <a:t>) to restore skin to a state of youthful vibrancy. This allows us to literally </a:t>
            </a:r>
            <a:r>
              <a:rPr lang="en-US" sz="3200" dirty="0" smtClean="0">
                <a:latin typeface="Trebuchet MS" panose="020B0603020202020204" pitchFamily="34" charset="0"/>
              </a:rPr>
              <a:t>give </a:t>
            </a:r>
            <a:r>
              <a:rPr lang="en-US" sz="3200" dirty="0" smtClean="0">
                <a:latin typeface="Trebuchet MS" panose="020B0603020202020204" pitchFamily="34" charset="0"/>
              </a:rPr>
              <a:t>aging skin a fresh new start.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049" y="827452"/>
            <a:ext cx="8172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Apple Stem Cell Moisturizer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09" y="1658449"/>
            <a:ext cx="1485589" cy="42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7797" y="1812123"/>
            <a:ext cx="504129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Tx/>
            </a:pPr>
            <a:r>
              <a:rPr lang="en-US" sz="3000" dirty="0" smtClean="0">
                <a:latin typeface="Trebuchet MS" panose="020B0603020202020204" pitchFamily="34" charset="0"/>
              </a:rPr>
              <a:t>In addition to thes</a:t>
            </a:r>
            <a:r>
              <a:rPr lang="en-US" sz="3000" dirty="0" smtClean="0">
                <a:latin typeface="Trebuchet MS" panose="020B0603020202020204" pitchFamily="34" charset="0"/>
              </a:rPr>
              <a:t>e three basic products, we have a few more skincare products that will leave your skin looking radiant. I</a:t>
            </a:r>
            <a:r>
              <a:rPr lang="en-US" sz="3000" dirty="0" smtClean="0">
                <a:latin typeface="Trebuchet MS" panose="020B0603020202020204" pitchFamily="34" charset="0"/>
              </a:rPr>
              <a:t>f </a:t>
            </a:r>
            <a:r>
              <a:rPr lang="en-US" sz="3000" dirty="0" smtClean="0">
                <a:latin typeface="Trebuchet MS" panose="020B0603020202020204" pitchFamily="34" charset="0"/>
              </a:rPr>
              <a:t>you suffer </a:t>
            </a:r>
            <a:r>
              <a:rPr lang="en-US" sz="3000" dirty="0" smtClean="0">
                <a:latin typeface="Trebuchet MS" panose="020B0603020202020204" pitchFamily="34" charset="0"/>
              </a:rPr>
              <a:t>from </a:t>
            </a:r>
            <a:r>
              <a:rPr lang="en-US" sz="3000" dirty="0" smtClean="0">
                <a:latin typeface="Trebuchet MS" panose="020B0603020202020204" pitchFamily="34" charset="0"/>
              </a:rPr>
              <a:t>dark circles or under-eye puffiness, </a:t>
            </a:r>
            <a:r>
              <a:rPr lang="en-US" sz="3000" dirty="0" smtClean="0">
                <a:latin typeface="Trebuchet MS" panose="020B0603020202020204" pitchFamily="34" charset="0"/>
              </a:rPr>
              <a:t>you’ll love the </a:t>
            </a:r>
            <a:r>
              <a:rPr lang="en-US" sz="3000" b="1" dirty="0" smtClean="0">
                <a:latin typeface="Trebuchet MS" panose="020B0603020202020204" pitchFamily="34" charset="0"/>
              </a:rPr>
              <a:t>Eye Serum</a:t>
            </a:r>
            <a:r>
              <a:rPr lang="en-US" sz="3000" dirty="0">
                <a:latin typeface="Trebuchet MS" panose="020B0603020202020204" pitchFamily="34" charset="0"/>
              </a:rPr>
              <a:t>!</a:t>
            </a:r>
            <a:endParaRPr lang="en-US" sz="3000" b="1" dirty="0" smtClean="0"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buClrTx/>
            </a:pPr>
            <a:endParaRPr lang="en-US" sz="3000" b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9681" y="827452"/>
            <a:ext cx="3227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Eye Serum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8" y="1812123"/>
            <a:ext cx="2786424" cy="418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9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7401" y="827452"/>
            <a:ext cx="3531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Antioxidant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820" y="1870087"/>
            <a:ext cx="56713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We also offer some incredible skin-saving supplements that will leave you looking </a:t>
            </a:r>
            <a:r>
              <a:rPr lang="en-US" sz="3000" dirty="0" smtClean="0"/>
              <a:t>your very best! </a:t>
            </a:r>
            <a:r>
              <a:rPr lang="en-US" sz="3000" dirty="0" smtClean="0"/>
              <a:t>The Solutions4 Antioxidant contains </a:t>
            </a:r>
            <a:r>
              <a:rPr lang="en-US" sz="3000" dirty="0"/>
              <a:t>some of the most powerful antioxidants found in </a:t>
            </a:r>
            <a:r>
              <a:rPr lang="en-US" sz="3000" dirty="0" smtClean="0"/>
              <a:t>nature (</a:t>
            </a:r>
            <a:r>
              <a:rPr lang="en-US" sz="3000" dirty="0" err="1" smtClean="0"/>
              <a:t>astaxanthin</a:t>
            </a:r>
            <a:r>
              <a:rPr lang="en-US" sz="3000" dirty="0" smtClean="0"/>
              <a:t>, </a:t>
            </a:r>
            <a:r>
              <a:rPr lang="en-US" sz="3000" dirty="0" err="1" smtClean="0"/>
              <a:t>mozuku</a:t>
            </a:r>
            <a:r>
              <a:rPr lang="en-US" sz="3000" dirty="0" smtClean="0"/>
              <a:t>, gingko </a:t>
            </a:r>
            <a:r>
              <a:rPr lang="en-US" sz="3000" dirty="0" err="1" smtClean="0"/>
              <a:t>biloba</a:t>
            </a:r>
            <a:r>
              <a:rPr lang="en-US" sz="3000" dirty="0" smtClean="0"/>
              <a:t>, bilberry fruit, etc</a:t>
            </a:r>
            <a:r>
              <a:rPr lang="en-US" sz="3000" dirty="0" smtClean="0"/>
              <a:t>.).</a:t>
            </a:r>
            <a:endParaRPr lang="en-US" sz="3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35" y="1528924"/>
            <a:ext cx="2329287" cy="45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702" y="827452"/>
            <a:ext cx="808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Daily Antioxidant Essentials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702" y="1787610"/>
            <a:ext cx="52263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For a delicious dose of skin-saving antioxidants, you </a:t>
            </a:r>
          </a:p>
          <a:p>
            <a:r>
              <a:rPr lang="en-US" sz="2900" smtClean="0"/>
              <a:t>can </a:t>
            </a:r>
            <a:r>
              <a:rPr lang="en-US" sz="2900" dirty="0" smtClean="0"/>
              <a:t>also try the Solutions4 Daily Antioxidant </a:t>
            </a:r>
          </a:p>
          <a:p>
            <a:r>
              <a:rPr lang="en-US" sz="2900" dirty="0" smtClean="0"/>
              <a:t>Essentials! This products packs in the same healing benefits as the previous supplement, but in a convenient grab-and-go pack. </a:t>
            </a:r>
            <a:endParaRPr lang="en-US" sz="29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77" y="2481842"/>
            <a:ext cx="3536456" cy="27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8642" y="827452"/>
            <a:ext cx="6409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1C77A4"/>
                </a:solidFill>
                <a:latin typeface="Trebuchet MS" panose="020B0603020202020204" pitchFamily="34" charset="0"/>
              </a:rPr>
              <a:t>Luxana</a:t>
            </a:r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 Light Therapy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8697" y="1791575"/>
            <a:ext cx="5041297" cy="4116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Tx/>
            </a:pPr>
            <a:r>
              <a:rPr lang="en-US" sz="3000" dirty="0" smtClean="0">
                <a:latin typeface="Trebuchet MS" panose="020B0603020202020204" pitchFamily="34" charset="0"/>
              </a:rPr>
              <a:t>When you use the </a:t>
            </a:r>
            <a:r>
              <a:rPr lang="en-US" sz="3000" dirty="0" err="1" smtClean="0">
                <a:latin typeface="Trebuchet MS" panose="020B0603020202020204" pitchFamily="34" charset="0"/>
              </a:rPr>
              <a:t>Luxana</a:t>
            </a:r>
            <a:r>
              <a:rPr lang="en-US" sz="3000" smtClean="0">
                <a:latin typeface="Trebuchet MS" panose="020B0603020202020204" pitchFamily="34" charset="0"/>
              </a:rPr>
              <a:t> </a:t>
            </a:r>
            <a:r>
              <a:rPr lang="en-US" sz="3000" smtClean="0">
                <a:latin typeface="Trebuchet MS" panose="020B0603020202020204" pitchFamily="34" charset="0"/>
              </a:rPr>
              <a:t>Light Bed, </a:t>
            </a:r>
            <a:r>
              <a:rPr lang="en-US" sz="3000" dirty="0" smtClean="0">
                <a:latin typeface="Trebuchet MS" panose="020B0603020202020204" pitchFamily="34" charset="0"/>
              </a:rPr>
              <a:t>the energy from hundreds of tiny LED lights will penetrate your skin and work its magic! A </a:t>
            </a:r>
            <a:r>
              <a:rPr lang="en-US" sz="3000" dirty="0" err="1" smtClean="0">
                <a:latin typeface="Trebuchet MS" panose="020B0603020202020204" pitchFamily="34" charset="0"/>
              </a:rPr>
              <a:t>Luxana</a:t>
            </a:r>
            <a:r>
              <a:rPr lang="en-US" sz="3000" dirty="0" smtClean="0">
                <a:latin typeface="Trebuchet MS" panose="020B0603020202020204" pitchFamily="34" charset="0"/>
              </a:rPr>
              <a:t> session will leave your skin looking tight, toned, and absolutely radiant.</a:t>
            </a:r>
            <a:endParaRPr lang="en-US" sz="3000" b="1" dirty="0" smtClean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812" y="2492013"/>
            <a:ext cx="4204607" cy="2803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6871" y="799635"/>
            <a:ext cx="8538885" cy="607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C77A4"/>
                </a:solidFill>
                <a:latin typeface="+mn-lt"/>
              </a:rPr>
              <a:t>Summary:</a:t>
            </a:r>
            <a:endParaRPr lang="en-US" sz="6000" b="1" dirty="0">
              <a:solidFill>
                <a:srgbClr val="1C77A4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1979" y="1947660"/>
            <a:ext cx="8156863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79" y="1709991"/>
            <a:ext cx="7837112" cy="4235150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To unlock your skin’s natural beauty, it’s important to eat plenty of superfoods, avoid excess stress, get plenty of sleep, detox regularly, and engage in (sweaty) physical activity!</a:t>
            </a: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For an incredible skincare routine that will change your life (or at least, your skin), use the Skincare </a:t>
            </a:r>
            <a:r>
              <a:rPr lang="en-US" sz="2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Trio and Eye Serum. </a:t>
            </a: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Use the Solutions4 Antioxidant supplement to provide your body with the nutrients it needs for vibrant skin.</a:t>
            </a:r>
            <a:endParaRPr lang="en-US" sz="21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Don’t forget to take advantage of our incredible </a:t>
            </a:r>
            <a:r>
              <a:rPr lang="en-US" sz="215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Luxana</a:t>
            </a:r>
            <a:r>
              <a:rPr lang="en-US" sz="2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light bed by scheduling an appointment today!</a:t>
            </a:r>
            <a:endParaRPr lang="en-US" sz="21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8512" y="798729"/>
            <a:ext cx="8538885" cy="607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C77A4"/>
                </a:solidFill>
                <a:latin typeface="+mn-lt"/>
              </a:rPr>
              <a:t>On Sale This Week:</a:t>
            </a:r>
          </a:p>
          <a:p>
            <a:pPr algn="ctr"/>
            <a:r>
              <a:rPr lang="en-US" sz="4000" b="1" dirty="0" smtClean="0">
                <a:solidFill>
                  <a:srgbClr val="1C77A4"/>
                </a:solidFill>
                <a:latin typeface="+mn-lt"/>
              </a:rPr>
              <a:t>The Skincare Trio</a:t>
            </a:r>
            <a:endParaRPr lang="en-US" sz="4000" b="1" dirty="0">
              <a:solidFill>
                <a:srgbClr val="1C77A4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754" y="2302907"/>
            <a:ext cx="4929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We’re offering a discount on our three most essential skincare products:</a:t>
            </a:r>
          </a:p>
          <a:p>
            <a:endParaRPr lang="en-US" sz="1000" dirty="0"/>
          </a:p>
          <a:p>
            <a:pPr marL="514350" indent="-514350">
              <a:buAutoNum type="arabicPeriod"/>
            </a:pPr>
            <a:r>
              <a:rPr lang="en-US" sz="2600" dirty="0"/>
              <a:t>Green Tea Cleanser</a:t>
            </a:r>
          </a:p>
          <a:p>
            <a:pPr marL="514350" indent="-514350">
              <a:buAutoNum type="arabicPeriod"/>
            </a:pPr>
            <a:endParaRPr lang="en-US" sz="500" dirty="0"/>
          </a:p>
          <a:p>
            <a:pPr marL="514350" indent="-514350">
              <a:buAutoNum type="arabicPeriod"/>
            </a:pPr>
            <a:r>
              <a:rPr lang="en-US" sz="2600" dirty="0"/>
              <a:t>Apricot Exfoliator</a:t>
            </a:r>
          </a:p>
          <a:p>
            <a:pPr marL="514350" indent="-514350">
              <a:buAutoNum type="arabicPeriod"/>
            </a:pPr>
            <a:endParaRPr lang="en-US" sz="500" dirty="0"/>
          </a:p>
          <a:p>
            <a:pPr marL="514350" indent="-514350">
              <a:buAutoNum type="arabicPeriod"/>
            </a:pPr>
            <a:r>
              <a:rPr lang="en-US" sz="2600" dirty="0"/>
              <a:t>Apple Stem Cell Moisturizer</a:t>
            </a:r>
          </a:p>
          <a:p>
            <a:pPr marL="514350" indent="-514350">
              <a:buAutoNum type="arabicPeriod"/>
            </a:pPr>
            <a:endParaRPr lang="en-US" sz="1000" dirty="0"/>
          </a:p>
          <a:p>
            <a:r>
              <a:rPr lang="en-US" sz="2800" dirty="0" smtClean="0">
                <a:latin typeface="Trebuchet MS" panose="020B0603020202020204" pitchFamily="34" charset="0"/>
              </a:rPr>
              <a:t>Don’t </a:t>
            </a:r>
            <a:r>
              <a:rPr lang="en-US" sz="2800" dirty="0" smtClean="0">
                <a:latin typeface="Trebuchet MS" panose="020B0603020202020204" pitchFamily="34" charset="0"/>
              </a:rPr>
              <a:t>miss this incredible opportunity!</a:t>
            </a:r>
            <a:endParaRPr lang="en-US" sz="2800" dirty="0">
              <a:latin typeface="Trebuchet MS" panose="020B0603020202020204" pitchFamily="34" charset="0"/>
            </a:endParaRPr>
          </a:p>
          <a:p>
            <a:endParaRPr lang="en-US" sz="2000" dirty="0" smtClean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endParaRPr lang="en-US" sz="1000" dirty="0">
              <a:latin typeface="Trebuchet MS" panose="020B0603020202020204" pitchFamily="34" charset="0"/>
            </a:endParaRPr>
          </a:p>
          <a:p>
            <a:endParaRPr lang="en-US" sz="1000" dirty="0" smtClean="0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69" y="2972329"/>
            <a:ext cx="1239320" cy="2974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56" y="3007021"/>
            <a:ext cx="1243601" cy="2984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44" y="2223526"/>
            <a:ext cx="1007879" cy="2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7162" y="1706610"/>
            <a:ext cx="4957516" cy="607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solidFill>
                <a:srgbClr val="1C77A4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"/>
          <a:stretch/>
        </p:blipFill>
        <p:spPr>
          <a:xfrm>
            <a:off x="4617308" y="1695036"/>
            <a:ext cx="4272053" cy="45834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67162" y="1324585"/>
            <a:ext cx="6261901" cy="1401038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All of the classes in this series build upon one another.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67162" y="3264136"/>
            <a:ext cx="4876950" cy="1401038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By attending regularly, you’ll learn the habits of a naturally thin person! </a:t>
            </a:r>
          </a:p>
        </p:txBody>
      </p:sp>
    </p:spTree>
    <p:extLst>
      <p:ext uri="{BB962C8B-B14F-4D97-AF65-F5344CB8AC3E}">
        <p14:creationId xmlns:p14="http://schemas.microsoft.com/office/powerpoint/2010/main" val="33111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0188" y="1295133"/>
            <a:ext cx="8538885" cy="607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1C77A4"/>
                </a:solidFill>
                <a:latin typeface="+mn-lt"/>
              </a:rPr>
              <a:t>Integrate what you’ve learned today by listening to: </a:t>
            </a:r>
          </a:p>
          <a:p>
            <a:endParaRPr lang="en-US" sz="2000" b="1" dirty="0" smtClean="0">
              <a:solidFill>
                <a:srgbClr val="382C7A"/>
              </a:solidFill>
              <a:latin typeface="+mn-lt"/>
            </a:endParaRPr>
          </a:p>
          <a:p>
            <a:r>
              <a:rPr lang="en-US" sz="4000" dirty="0" smtClean="0">
                <a:latin typeface="Trebuchet MS" panose="020B0603020202020204" pitchFamily="34" charset="0"/>
              </a:rPr>
              <a:t>LHL006 </a:t>
            </a:r>
            <a:r>
              <a:rPr lang="en-US" sz="4000" dirty="0">
                <a:latin typeface="Trebuchet MS" panose="020B0603020202020204" pitchFamily="34" charset="0"/>
              </a:rPr>
              <a:t>— </a:t>
            </a:r>
            <a:r>
              <a:rPr lang="en-US" sz="4000" dirty="0" smtClean="0">
                <a:latin typeface="Trebuchet MS" panose="020B0603020202020204" pitchFamily="34" charset="0"/>
              </a:rPr>
              <a:t>All-Natural</a:t>
            </a:r>
          </a:p>
          <a:p>
            <a:r>
              <a:rPr lang="en-US" sz="4000" dirty="0" smtClean="0">
                <a:latin typeface="Trebuchet MS" panose="020B0603020202020204" pitchFamily="34" charset="0"/>
              </a:rPr>
              <a:t>Secrets for Radiant</a:t>
            </a:r>
          </a:p>
          <a:p>
            <a:r>
              <a:rPr lang="en-US" sz="4000" dirty="0" smtClean="0">
                <a:latin typeface="Trebuchet MS" panose="020B0603020202020204" pitchFamily="34" charset="0"/>
              </a:rPr>
              <a:t>Skin</a:t>
            </a:r>
            <a:endParaRPr lang="en-US" sz="4000" dirty="0">
              <a:latin typeface="Trebuchet MS" panose="020B0603020202020204" pitchFamily="34" charset="0"/>
            </a:endParaRPr>
          </a:p>
          <a:p>
            <a:pPr algn="ctr"/>
            <a:endParaRPr lang="en-US" sz="6000" b="1" dirty="0">
              <a:solidFill>
                <a:srgbClr val="382C7A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14" y="3302718"/>
            <a:ext cx="2393226" cy="2456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33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4944" y="1639642"/>
            <a:ext cx="5287760" cy="607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Today, we’re going to teach you our all-natural secrets for silky smooth, ageless, radiant skin!</a:t>
            </a:r>
            <a:endParaRPr lang="en-US" sz="45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3686" r="15589" b="18949"/>
          <a:stretch/>
        </p:blipFill>
        <p:spPr>
          <a:xfrm>
            <a:off x="5537772" y="1049653"/>
            <a:ext cx="3256906" cy="52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7" t="-1" r="6609" b="10003"/>
          <a:stretch/>
        </p:blipFill>
        <p:spPr>
          <a:xfrm>
            <a:off x="4746661" y="1590696"/>
            <a:ext cx="4058294" cy="4688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841" y="1868496"/>
            <a:ext cx="455272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We all know that healthy, radiant skin requires a healthy lifestyle and a little bit of effort. But do you know exactly which steps you can take to improve your skin tone 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and texture? </a:t>
            </a:r>
          </a:p>
          <a:p>
            <a:endParaRPr lang="en-US" sz="900" dirty="0">
              <a:latin typeface="Trebuchet MS" panose="020B0603020202020204" pitchFamily="34" charset="0"/>
            </a:endParaRPr>
          </a:p>
          <a:p>
            <a:r>
              <a:rPr lang="en-US" sz="2800" b="1" dirty="0" smtClean="0">
                <a:latin typeface="Trebuchet MS" panose="020B0603020202020204" pitchFamily="34" charset="0"/>
              </a:rPr>
              <a:t>Keep listening to find out!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20" y="930192"/>
            <a:ext cx="8232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Want Healthy, Radiant Skin?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9376" y="1911462"/>
            <a:ext cx="5435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Eat plenty of superfoods.</a:t>
            </a:r>
          </a:p>
          <a:p>
            <a:endParaRPr lang="en-US" sz="1000" b="1" dirty="0">
              <a:latin typeface="Trebuchet MS" panose="020B0603020202020204" pitchFamily="34" charset="0"/>
            </a:endParaRPr>
          </a:p>
          <a:p>
            <a:r>
              <a:rPr lang="en-US" sz="2800" dirty="0" smtClean="0">
                <a:latin typeface="Trebuchet MS" panose="020B0603020202020204" pitchFamily="34" charset="0"/>
              </a:rPr>
              <a:t>Superfoods include dark leafy greens (spinach, kale, watercress, etc.), brightly colored vegetables (tomatoes, peppers, etc.), antioxidant-rich fruits (blueberries, blackberries, etc.), and omega-3 rich fish!</a:t>
            </a:r>
            <a:endParaRPr lang="en-US" sz="1000" dirty="0" smtClean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r="9716" b="4538"/>
          <a:stretch/>
        </p:blipFill>
        <p:spPr>
          <a:xfrm>
            <a:off x="505498" y="1746841"/>
            <a:ext cx="2525380" cy="4612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2887" y="827452"/>
            <a:ext cx="620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All-Natural Secret #1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87" y="1867819"/>
            <a:ext cx="481251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Don’t stress. </a:t>
            </a:r>
          </a:p>
          <a:p>
            <a:endParaRPr lang="en-US" sz="1000" b="1" dirty="0">
              <a:latin typeface="Trebuchet MS" panose="020B0603020202020204" pitchFamily="34" charset="0"/>
            </a:endParaRPr>
          </a:p>
          <a:p>
            <a:r>
              <a:rPr lang="en-US" sz="2700" dirty="0" smtClean="0">
                <a:latin typeface="Trebuchet MS" panose="020B0603020202020204" pitchFamily="34" charset="0"/>
              </a:rPr>
              <a:t>Stress plays a major role in the health of your skin. When you’re stressed, your body releases a hormone called cortisol. This hormone can accelerate the aging process, causing fine lines and wrinkles to become visible.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2887" y="827452"/>
            <a:ext cx="620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All-Natural Secret #2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r="42941"/>
          <a:stretch/>
        </p:blipFill>
        <p:spPr>
          <a:xfrm>
            <a:off x="568411" y="1867819"/>
            <a:ext cx="3101546" cy="4008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55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9284" y="1820518"/>
            <a:ext cx="49306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Get plenty of sleep.</a:t>
            </a:r>
          </a:p>
          <a:p>
            <a:endParaRPr lang="en-US" sz="1000" b="1" dirty="0" smtClean="0">
              <a:latin typeface="Trebuchet MS" panose="020B0603020202020204" pitchFamily="34" charset="0"/>
            </a:endParaRPr>
          </a:p>
          <a:p>
            <a:r>
              <a:rPr lang="en-US" sz="2800" dirty="0" smtClean="0">
                <a:latin typeface="Trebuchet MS" panose="020B0603020202020204" pitchFamily="34" charset="0"/>
              </a:rPr>
              <a:t>Sleep plays a big role in limiting your body’s production of cortisol. During sleep, your body also repairs any damage that’s been done during the day. Make sure that you’re getting at least 7-8 hours a night!</a:t>
            </a:r>
            <a:endParaRPr lang="en-US" sz="2800" dirty="0">
              <a:latin typeface="Trebuchet MS" panose="020B0603020202020204" pitchFamily="34" charset="0"/>
            </a:endParaRPr>
          </a:p>
          <a:p>
            <a:endParaRPr lang="en-US" sz="1000" b="1" dirty="0" smtClean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2887" y="827452"/>
            <a:ext cx="620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All-Natural Secret #3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82" y="1582219"/>
            <a:ext cx="3120746" cy="46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550" y="1683068"/>
            <a:ext cx="470556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Detox regularly.</a:t>
            </a:r>
          </a:p>
          <a:p>
            <a:endParaRPr lang="en-US" sz="1000" b="1" dirty="0">
              <a:latin typeface="Trebuchet MS" panose="020B0603020202020204" pitchFamily="34" charset="0"/>
            </a:endParaRPr>
          </a:p>
          <a:p>
            <a:r>
              <a:rPr lang="en-US" sz="2800" dirty="0" smtClean="0">
                <a:latin typeface="Trebuchet MS" panose="020B0603020202020204" pitchFamily="34" charset="0"/>
              </a:rPr>
              <a:t>Regular detoxification helps to cleanse the body </a:t>
            </a:r>
            <a:r>
              <a:rPr lang="en-US" sz="2800" dirty="0" smtClean="0">
                <a:latin typeface="Trebuchet MS" panose="020B0603020202020204" pitchFamily="34" charset="0"/>
              </a:rPr>
              <a:t>of the </a:t>
            </a:r>
            <a:r>
              <a:rPr lang="en-US" sz="2800" dirty="0" smtClean="0">
                <a:latin typeface="Trebuchet MS" panose="020B0603020202020204" pitchFamily="34" charset="0"/>
              </a:rPr>
              <a:t>toxins that contribute to dull, lifeless-looking skin. To optimize your health and let your skin really shine, we recommend that you detox on a quarterly basis.</a:t>
            </a:r>
            <a:endParaRPr lang="en-US" sz="1000" dirty="0" smtClean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2887" y="827452"/>
            <a:ext cx="620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All-Natural Secret #4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r="7014"/>
          <a:stretch/>
        </p:blipFill>
        <p:spPr>
          <a:xfrm>
            <a:off x="424517" y="1699545"/>
            <a:ext cx="3413487" cy="41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2226" r="8791" b="24506"/>
          <a:stretch/>
        </p:blipFill>
        <p:spPr>
          <a:xfrm>
            <a:off x="5090770" y="1520575"/>
            <a:ext cx="3929942" cy="4746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743" y="1802023"/>
            <a:ext cx="53417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Sweat it out.</a:t>
            </a:r>
          </a:p>
          <a:p>
            <a:endParaRPr lang="en-US" sz="1000" b="1" dirty="0">
              <a:latin typeface="Trebuchet MS" panose="020B0603020202020204" pitchFamily="34" charset="0"/>
            </a:endParaRPr>
          </a:p>
          <a:p>
            <a:r>
              <a:rPr lang="en-US" sz="2800" dirty="0" smtClean="0">
                <a:latin typeface="Trebuchet MS" panose="020B0603020202020204" pitchFamily="34" charset="0"/>
              </a:rPr>
              <a:t>Sweating encourages the release of harmful toxins from the skin. Exercise also stimulates circulation, facilitating the removal 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of toxins from within the body. This is why exercise is so 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good for your complexion!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2887" y="827452"/>
            <a:ext cx="620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Trebuchet MS" panose="020B0603020202020204" pitchFamily="34" charset="0"/>
              </a:rPr>
              <a:t>All-Natural Secret #5</a:t>
            </a:r>
            <a:endParaRPr lang="en-US" sz="4800" b="1" dirty="0">
              <a:solidFill>
                <a:srgbClr val="1C77A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 Theme2" id="{718A665C-8674-44B6-B5DB-0B4D69A17002}" vid="{420C94B5-F2CC-4C35-BE5A-E24F081E3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(2)</Template>
  <TotalTime>1314</TotalTime>
  <Words>817</Words>
  <Application>Microsoft Office PowerPoint</Application>
  <PresentationFormat>On-screen Show (4:3)</PresentationFormat>
  <Paragraphs>85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Summit 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Karolyn Campbell</dc:creator>
  <cp:lastModifiedBy>Kristen Sullivan</cp:lastModifiedBy>
  <cp:revision>133</cp:revision>
  <dcterms:created xsi:type="dcterms:W3CDTF">2015-03-23T22:32:53Z</dcterms:created>
  <dcterms:modified xsi:type="dcterms:W3CDTF">2015-08-28T20:31:47Z</dcterms:modified>
</cp:coreProperties>
</file>