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docProps/core.xml" ContentType="application/vnd.openxmlformats-package.core-properties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s/slide3.xml" ContentType="application/vnd.openxmlformats-officedocument.presentationml.slide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loop="1"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54" d="100"/>
          <a:sy n="154" d="100"/>
        </p:scale>
        <p:origin x="-9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0914-FF95-E94B-92FB-1FE965C4C186}" type="datetimeFigureOut">
              <a:rPr lang="en-US" smtClean="0"/>
              <a:pPr/>
              <a:t>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0E83-64F3-864F-B8D0-4E95BE16D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0914-FF95-E94B-92FB-1FE965C4C186}" type="datetimeFigureOut">
              <a:rPr lang="en-US" smtClean="0"/>
              <a:pPr/>
              <a:t>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0E83-64F3-864F-B8D0-4E95BE16D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0914-FF95-E94B-92FB-1FE965C4C186}" type="datetimeFigureOut">
              <a:rPr lang="en-US" smtClean="0"/>
              <a:pPr/>
              <a:t>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0E83-64F3-864F-B8D0-4E95BE16D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0914-FF95-E94B-92FB-1FE965C4C186}" type="datetimeFigureOut">
              <a:rPr lang="en-US" smtClean="0"/>
              <a:pPr/>
              <a:t>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0E83-64F3-864F-B8D0-4E95BE16D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0914-FF95-E94B-92FB-1FE965C4C186}" type="datetimeFigureOut">
              <a:rPr lang="en-US" smtClean="0"/>
              <a:pPr/>
              <a:t>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0E83-64F3-864F-B8D0-4E95BE16D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0914-FF95-E94B-92FB-1FE965C4C186}" type="datetimeFigureOut">
              <a:rPr lang="en-US" smtClean="0"/>
              <a:pPr/>
              <a:t>1/14/15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0E83-64F3-864F-B8D0-4E95BE16D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0914-FF95-E94B-92FB-1FE965C4C186}" type="datetimeFigureOut">
              <a:rPr lang="en-US" smtClean="0"/>
              <a:pPr/>
              <a:t>1/14/15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0E83-64F3-864F-B8D0-4E95BE16D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0914-FF95-E94B-92FB-1FE965C4C186}" type="datetimeFigureOut">
              <a:rPr lang="en-US" smtClean="0"/>
              <a:pPr/>
              <a:t>1/14/15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0E83-64F3-864F-B8D0-4E95BE16D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0914-FF95-E94B-92FB-1FE965C4C186}" type="datetimeFigureOut">
              <a:rPr lang="en-US" smtClean="0"/>
              <a:pPr/>
              <a:t>1/14/15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0E83-64F3-864F-B8D0-4E95BE16D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0914-FF95-E94B-92FB-1FE965C4C186}" type="datetimeFigureOut">
              <a:rPr lang="en-US" smtClean="0"/>
              <a:pPr/>
              <a:t>1/14/15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0E83-64F3-864F-B8D0-4E95BE16D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A0914-FF95-E94B-92FB-1FE965C4C186}" type="datetimeFigureOut">
              <a:rPr lang="en-US" smtClean="0"/>
              <a:pPr/>
              <a:t>1/14/15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C0E83-64F3-864F-B8D0-4E95BE16D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A0914-FF95-E94B-92FB-1FE965C4C186}" type="datetimeFigureOut">
              <a:rPr lang="en-US" smtClean="0"/>
              <a:pPr/>
              <a:t>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C0E83-64F3-864F-B8D0-4E95BE16D12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joselara/Pictures/iPhoto%20Library/Previews/2015/01/14/20150114-110404/%25Y5eEteKQeCZK+7KE9ssSg/Clip%20%23154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joselara/Pictures/iPhoto%20Library/Previews/2015/01/14/20150114-110756/qWSZyZBXQIuqVcnJXtjfwQ/Clip%20%23161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joselara/Pictures/iPhoto%20Library/Previews/2015/01/14/20150114-111553/5gjVosA5RoScD%25dkAeWReA/Clip%20%23158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52516"/>
            <a:ext cx="7772400" cy="1470025"/>
          </a:xfrm>
        </p:spPr>
        <p:txBody>
          <a:bodyPr/>
          <a:lstStyle/>
          <a:p>
            <a:r>
              <a:rPr lang="en-US" dirty="0" smtClean="0"/>
              <a:t> Don              </a:t>
            </a:r>
            <a:r>
              <a:rPr lang="en-US" sz="2600" dirty="0" smtClean="0"/>
              <a:t>Antes</a:t>
            </a:r>
            <a:endParaRPr lang="en-US" sz="2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4166" y="2022541"/>
            <a:ext cx="7183246" cy="4302529"/>
          </a:xfrm>
        </p:spPr>
        <p:txBody>
          <a:bodyPr>
            <a:no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Perdi</a:t>
            </a:r>
            <a:r>
              <a:rPr lang="en-US" dirty="0" smtClean="0">
                <a:solidFill>
                  <a:srgbClr val="0000FF"/>
                </a:solidFill>
              </a:rPr>
              <a:t> 31 </a:t>
            </a:r>
            <a:r>
              <a:rPr lang="en-US" dirty="0" smtClean="0">
                <a:solidFill>
                  <a:srgbClr val="0000FF"/>
                </a:solidFill>
              </a:rPr>
              <a:t>Libras</a:t>
            </a:r>
            <a:r>
              <a:rPr lang="en-US" dirty="0" smtClean="0">
                <a:solidFill>
                  <a:srgbClr val="0000FF"/>
                </a:solidFill>
              </a:rPr>
              <a:t>!!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Ya</a:t>
            </a:r>
            <a:r>
              <a:rPr lang="en-US" dirty="0" smtClean="0">
                <a:solidFill>
                  <a:srgbClr val="0000FF"/>
                </a:solidFill>
              </a:rPr>
              <a:t> no </a:t>
            </a:r>
            <a:r>
              <a:rPr lang="en-US" dirty="0" err="1" smtClean="0">
                <a:solidFill>
                  <a:srgbClr val="0000FF"/>
                </a:solidFill>
              </a:rPr>
              <a:t>tengo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problemas</a:t>
            </a:r>
            <a:r>
              <a:rPr lang="en-US" dirty="0" smtClean="0">
                <a:solidFill>
                  <a:srgbClr val="0000FF"/>
                </a:solidFill>
              </a:rPr>
              <a:t> de gastritis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Ya</a:t>
            </a:r>
            <a:r>
              <a:rPr lang="en-US" dirty="0" smtClean="0">
                <a:solidFill>
                  <a:srgbClr val="0000FF"/>
                </a:solidFill>
              </a:rPr>
              <a:t> no </a:t>
            </a:r>
            <a:r>
              <a:rPr lang="en-US" dirty="0" err="1" smtClean="0">
                <a:solidFill>
                  <a:srgbClr val="0000FF"/>
                </a:solidFill>
              </a:rPr>
              <a:t>tengo</a:t>
            </a:r>
            <a:r>
              <a:rPr lang="en-US" dirty="0" smtClean="0">
                <a:solidFill>
                  <a:srgbClr val="0000FF"/>
                </a:solidFill>
              </a:rPr>
              <a:t> insomnia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Tengo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Mucha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Energia</a:t>
            </a:r>
            <a:r>
              <a:rPr lang="en-US" dirty="0" smtClean="0">
                <a:solidFill>
                  <a:srgbClr val="0000FF"/>
                </a:solidFill>
              </a:rPr>
              <a:t>!!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Mi </a:t>
            </a:r>
            <a:r>
              <a:rPr lang="en-US" dirty="0" err="1" smtClean="0">
                <a:solidFill>
                  <a:srgbClr val="0000FF"/>
                </a:solidFill>
              </a:rPr>
              <a:t>mente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esta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mejor</a:t>
            </a:r>
            <a:r>
              <a:rPr lang="en-US" dirty="0" smtClean="0">
                <a:solidFill>
                  <a:srgbClr val="0000FF"/>
                </a:solidFill>
              </a:rPr>
              <a:t> - </a:t>
            </a:r>
            <a:r>
              <a:rPr lang="en-US" dirty="0" err="1" smtClean="0">
                <a:solidFill>
                  <a:srgbClr val="0000FF"/>
                </a:solidFill>
              </a:rPr>
              <a:t>Puedo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enfocarme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Este </a:t>
            </a:r>
            <a:r>
              <a:rPr lang="en-US" dirty="0" err="1" smtClean="0">
                <a:solidFill>
                  <a:srgbClr val="0000FF"/>
                </a:solidFill>
              </a:rPr>
              <a:t>programa</a:t>
            </a:r>
            <a:r>
              <a:rPr lang="en-US" dirty="0" smtClean="0">
                <a:solidFill>
                  <a:srgbClr val="0000FF"/>
                </a:solidFill>
              </a:rPr>
              <a:t> ha </a:t>
            </a:r>
            <a:r>
              <a:rPr lang="en-US" dirty="0" err="1" smtClean="0">
                <a:solidFill>
                  <a:srgbClr val="0000FF"/>
                </a:solidFill>
              </a:rPr>
              <a:t>cambiado</a:t>
            </a:r>
            <a:r>
              <a:rPr lang="en-US" dirty="0" smtClean="0">
                <a:solidFill>
                  <a:srgbClr val="0000FF"/>
                </a:solidFill>
              </a:rPr>
              <a:t> mi </a:t>
            </a:r>
            <a:r>
              <a:rPr lang="en-US" dirty="0" err="1" smtClean="0">
                <a:solidFill>
                  <a:srgbClr val="0000FF"/>
                </a:solidFill>
              </a:rPr>
              <a:t>vida</a:t>
            </a:r>
            <a:r>
              <a:rPr lang="en-US" dirty="0" smtClean="0">
                <a:solidFill>
                  <a:srgbClr val="0000FF"/>
                </a:solidFill>
              </a:rPr>
              <a:t>!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472" y="2205571"/>
            <a:ext cx="1013884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7037374" y="552516"/>
            <a:ext cx="1024679" cy="131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91472" y="4770971"/>
            <a:ext cx="113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Despues</a:t>
            </a:r>
            <a:r>
              <a:rPr lang="en-US" dirty="0" smtClean="0"/>
              <a:t>!</a:t>
            </a:r>
            <a:endParaRPr lang="en-US" dirty="0"/>
          </a:p>
        </p:txBody>
      </p:sp>
    </p:spTree>
  </p:cSld>
  <p:clrMapOvr>
    <a:masterClrMapping/>
  </p:clrMapOvr>
  <p:transition advTm="14833"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Perdi</a:t>
            </a:r>
            <a:r>
              <a:rPr lang="en-US" dirty="0" smtClean="0"/>
              <a:t> 14 </a:t>
            </a:r>
            <a:r>
              <a:rPr lang="en-US" dirty="0" err="1" smtClean="0"/>
              <a:t>libras</a:t>
            </a:r>
            <a:r>
              <a:rPr lang="en-US" dirty="0" smtClean="0"/>
              <a:t> </a:t>
            </a:r>
            <a:r>
              <a:rPr lang="en-US" dirty="0" smtClean="0"/>
              <a:t>en 20 </a:t>
            </a:r>
            <a:r>
              <a:rPr lang="en-US" dirty="0" err="1" smtClean="0"/>
              <a:t>dias</a:t>
            </a:r>
            <a:r>
              <a:rPr lang="en-US" dirty="0" smtClean="0"/>
              <a:t>! Me </a:t>
            </a:r>
            <a:r>
              <a:rPr lang="en-US" dirty="0" err="1" smtClean="0"/>
              <a:t>siento</a:t>
            </a:r>
            <a:r>
              <a:rPr lang="en-US" dirty="0" smtClean="0"/>
              <a:t> </a:t>
            </a:r>
            <a:r>
              <a:rPr lang="en-US" dirty="0" err="1" smtClean="0"/>
              <a:t>muy</a:t>
            </a:r>
            <a:r>
              <a:rPr lang="en-US" dirty="0" smtClean="0"/>
              <a:t> </a:t>
            </a:r>
            <a:r>
              <a:rPr lang="en-US" dirty="0" err="1" smtClean="0"/>
              <a:t>agusto</a:t>
            </a:r>
            <a:r>
              <a:rPr lang="en-US" dirty="0" smtClean="0"/>
              <a:t>!!!!</a:t>
            </a:r>
            <a:endParaRPr lang="en-US" dirty="0"/>
          </a:p>
        </p:txBody>
      </p:sp>
      <p:pic>
        <p:nvPicPr>
          <p:cNvPr id="4" name="Clip #154.mo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err="1" smtClean="0">
                <a:solidFill>
                  <a:srgbClr val="0000FF"/>
                </a:solidFill>
              </a:rPr>
              <a:t>Perdi</a:t>
            </a:r>
            <a:r>
              <a:rPr lang="en-US" dirty="0" smtClean="0">
                <a:solidFill>
                  <a:srgbClr val="0000FF"/>
                </a:solidFill>
              </a:rPr>
              <a:t> 55 </a:t>
            </a:r>
            <a:r>
              <a:rPr lang="en-US" dirty="0" err="1" smtClean="0">
                <a:solidFill>
                  <a:srgbClr val="0000FF"/>
                </a:solidFill>
              </a:rPr>
              <a:t>libras</a:t>
            </a:r>
            <a:r>
              <a:rPr lang="en-US" dirty="0" smtClean="0">
                <a:solidFill>
                  <a:srgbClr val="0000FF"/>
                </a:solidFill>
              </a:rPr>
              <a:t>!!!</a:t>
            </a:r>
          </a:p>
          <a:p>
            <a:pPr algn="ctr">
              <a:buNone/>
            </a:pPr>
            <a:r>
              <a:rPr lang="en-US" dirty="0" err="1" smtClean="0">
                <a:solidFill>
                  <a:srgbClr val="0000FF"/>
                </a:solidFill>
              </a:rPr>
              <a:t>Ya</a:t>
            </a:r>
            <a:r>
              <a:rPr lang="en-US" dirty="0" smtClean="0">
                <a:solidFill>
                  <a:srgbClr val="0000FF"/>
                </a:solidFill>
              </a:rPr>
              <a:t> prove </a:t>
            </a:r>
            <a:r>
              <a:rPr lang="en-US" dirty="0" err="1" smtClean="0">
                <a:solidFill>
                  <a:srgbClr val="0000FF"/>
                </a:solidFill>
              </a:rPr>
              <a:t>muchos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programas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este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el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unico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que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funcciono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para</a:t>
            </a:r>
            <a:r>
              <a:rPr lang="en-US" dirty="0" smtClean="0">
                <a:solidFill>
                  <a:srgbClr val="0000FF"/>
                </a:solidFill>
              </a:rPr>
              <a:t> me.</a:t>
            </a:r>
          </a:p>
          <a:p>
            <a:pPr algn="ctr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en-US" dirty="0" err="1" smtClean="0">
                <a:solidFill>
                  <a:srgbClr val="0000FF"/>
                </a:solidFill>
              </a:rPr>
              <a:t>Estoy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muy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feliz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y</a:t>
            </a:r>
            <a:r>
              <a:rPr lang="en-US" dirty="0" smtClean="0">
                <a:solidFill>
                  <a:srgbClr val="0000FF"/>
                </a:solidFill>
              </a:rPr>
              <a:t> me </a:t>
            </a:r>
            <a:r>
              <a:rPr lang="en-US" dirty="0" err="1" smtClean="0">
                <a:solidFill>
                  <a:srgbClr val="0000FF"/>
                </a:solidFill>
              </a:rPr>
              <a:t>siento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muy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agusto</a:t>
            </a:r>
            <a:r>
              <a:rPr lang="en-US" dirty="0" smtClean="0">
                <a:solidFill>
                  <a:srgbClr val="0000FF"/>
                </a:solidFill>
              </a:rPr>
              <a:t>!!!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6" name="Picture 5" descr="Testimonial_#1.png"/>
          <p:cNvPicPr/>
          <p:nvPr/>
        </p:nvPicPr>
        <p:blipFill>
          <a:blip r:embed="rId2" cstate="print"/>
          <a:srcRect r="12500" b="3727"/>
          <a:stretch>
            <a:fillRect/>
          </a:stretch>
        </p:blipFill>
        <p:spPr>
          <a:xfrm>
            <a:off x="3651601" y="248087"/>
            <a:ext cx="1521222" cy="1120140"/>
          </a:xfrm>
          <a:prstGeom prst="rect">
            <a:avLst/>
          </a:prstGeom>
        </p:spPr>
      </p:pic>
    </p:spTree>
  </p:cSld>
  <p:clrMapOvr>
    <a:masterClrMapping/>
  </p:clrMapOvr>
  <p:transition advTm="26933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Antes de</a:t>
            </a:r>
            <a:r>
              <a:rPr lang="en-US" dirty="0" smtClean="0"/>
              <a:t>l</a:t>
            </a:r>
            <a:r>
              <a:rPr lang="en-US" dirty="0" smtClean="0"/>
              <a:t> </a:t>
            </a:r>
            <a:r>
              <a:rPr lang="en-US" dirty="0" err="1" smtClean="0"/>
              <a:t>programa</a:t>
            </a:r>
            <a:r>
              <a:rPr lang="en-US" dirty="0" smtClean="0"/>
              <a:t> de </a:t>
            </a:r>
            <a:r>
              <a:rPr lang="en-US" dirty="0" err="1" smtClean="0"/>
              <a:t>desintoxicacion</a:t>
            </a:r>
            <a:r>
              <a:rPr lang="en-US" dirty="0" smtClean="0"/>
              <a:t>, </a:t>
            </a:r>
            <a:r>
              <a:rPr lang="en-US" dirty="0" err="1" smtClean="0"/>
              <a:t>tomaba</a:t>
            </a:r>
            <a:r>
              <a:rPr lang="en-US" dirty="0" smtClean="0"/>
              <a:t> </a:t>
            </a:r>
            <a:r>
              <a:rPr lang="en-US" dirty="0" smtClean="0"/>
              <a:t>12 sodas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! </a:t>
            </a:r>
            <a:r>
              <a:rPr lang="en-US" dirty="0" err="1" smtClean="0"/>
              <a:t>Siempe</a:t>
            </a:r>
            <a:r>
              <a:rPr lang="en-US" dirty="0" smtClean="0"/>
              <a:t> </a:t>
            </a:r>
            <a:r>
              <a:rPr lang="en-US" dirty="0" err="1" smtClean="0"/>
              <a:t>comia</a:t>
            </a:r>
            <a:r>
              <a:rPr lang="en-US" dirty="0" smtClean="0"/>
              <a:t> </a:t>
            </a:r>
            <a:r>
              <a:rPr lang="en-US" dirty="0" err="1" smtClean="0"/>
              <a:t>muchas</a:t>
            </a:r>
            <a:r>
              <a:rPr lang="en-US" dirty="0" smtClean="0"/>
              <a:t> </a:t>
            </a:r>
            <a:r>
              <a:rPr lang="en-US" dirty="0" err="1" smtClean="0"/>
              <a:t>comidas</a:t>
            </a:r>
            <a:r>
              <a:rPr lang="en-US" dirty="0" smtClean="0"/>
              <a:t> </a:t>
            </a:r>
            <a:r>
              <a:rPr lang="en-US" dirty="0" err="1" smtClean="0"/>
              <a:t>rapidas</a:t>
            </a:r>
            <a:r>
              <a:rPr lang="en-US" dirty="0" smtClean="0"/>
              <a:t>.</a:t>
            </a:r>
            <a:r>
              <a:rPr lang="en-US" dirty="0" smtClean="0"/>
              <a:t> </a:t>
            </a:r>
            <a:r>
              <a:rPr lang="en-US" dirty="0" smtClean="0"/>
              <a:t>Me </a:t>
            </a:r>
            <a:r>
              <a:rPr lang="en-US" dirty="0" err="1" smtClean="0"/>
              <a:t>s</a:t>
            </a:r>
            <a:r>
              <a:rPr lang="en-US" dirty="0" err="1" smtClean="0"/>
              <a:t>entia</a:t>
            </a:r>
            <a:r>
              <a:rPr lang="en-US" dirty="0" smtClean="0"/>
              <a:t> </a:t>
            </a:r>
            <a:r>
              <a:rPr lang="en-US" dirty="0" smtClean="0"/>
              <a:t>horrible </a:t>
            </a:r>
            <a:r>
              <a:rPr lang="en-US" dirty="0" err="1" smtClean="0"/>
              <a:t>y</a:t>
            </a:r>
            <a:r>
              <a:rPr lang="en-US" dirty="0" smtClean="0"/>
              <a:t> </a:t>
            </a:r>
            <a:r>
              <a:rPr lang="en-US" dirty="0" err="1" smtClean="0"/>
              <a:t>estaba</a:t>
            </a:r>
            <a:r>
              <a:rPr lang="en-US" dirty="0" smtClean="0"/>
              <a:t> </a:t>
            </a:r>
            <a:r>
              <a:rPr lang="en-US" dirty="0" err="1" smtClean="0"/>
              <a:t>gorda</a:t>
            </a:r>
            <a:r>
              <a:rPr lang="en-US" dirty="0" smtClean="0"/>
              <a:t>!</a:t>
            </a:r>
          </a:p>
          <a:p>
            <a:r>
              <a:rPr lang="en-US" dirty="0" err="1" smtClean="0"/>
              <a:t>Ahora</a:t>
            </a:r>
            <a:r>
              <a:rPr lang="en-US" dirty="0" smtClean="0"/>
              <a:t> </a:t>
            </a:r>
            <a:r>
              <a:rPr lang="en-US" dirty="0" err="1" smtClean="0"/>
              <a:t>despues</a:t>
            </a:r>
            <a:r>
              <a:rPr lang="en-US" dirty="0" smtClean="0"/>
              <a:t> </a:t>
            </a:r>
            <a:r>
              <a:rPr lang="en-US" dirty="0" smtClean="0"/>
              <a:t>del</a:t>
            </a:r>
            <a:r>
              <a:rPr lang="en-US" dirty="0" smtClean="0"/>
              <a:t> </a:t>
            </a:r>
            <a:r>
              <a:rPr lang="en-US" dirty="0" err="1" smtClean="0"/>
              <a:t>programa</a:t>
            </a:r>
            <a:r>
              <a:rPr lang="en-US" dirty="0" smtClean="0"/>
              <a:t> </a:t>
            </a:r>
            <a:r>
              <a:rPr lang="en-US" dirty="0" err="1" smtClean="0"/>
              <a:t>yo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fruta</a:t>
            </a:r>
            <a:r>
              <a:rPr lang="en-US" dirty="0" smtClean="0"/>
              <a:t>, </a:t>
            </a:r>
            <a:r>
              <a:rPr lang="en-US" dirty="0" err="1" smtClean="0"/>
              <a:t>verduras</a:t>
            </a:r>
            <a:r>
              <a:rPr lang="en-US" dirty="0" smtClean="0"/>
              <a:t>, </a:t>
            </a:r>
            <a:r>
              <a:rPr lang="en-US" dirty="0" err="1" smtClean="0"/>
              <a:t>pollo</a:t>
            </a:r>
            <a:r>
              <a:rPr lang="en-US" dirty="0" smtClean="0"/>
              <a:t>, </a:t>
            </a:r>
            <a:r>
              <a:rPr lang="en-US" dirty="0" err="1" smtClean="0"/>
              <a:t>pescado</a:t>
            </a:r>
            <a:r>
              <a:rPr lang="en-US" dirty="0" smtClean="0"/>
              <a:t> </a:t>
            </a:r>
            <a:r>
              <a:rPr lang="en-US" dirty="0" err="1" smtClean="0"/>
              <a:t>y</a:t>
            </a:r>
            <a:r>
              <a:rPr lang="en-US" dirty="0" smtClean="0"/>
              <a:t> mi </a:t>
            </a:r>
            <a:r>
              <a:rPr lang="en-US" dirty="0" err="1" smtClean="0"/>
              <a:t>salud</a:t>
            </a:r>
            <a:r>
              <a:rPr lang="en-US" dirty="0" smtClean="0"/>
              <a:t> </a:t>
            </a:r>
            <a:r>
              <a:rPr lang="en-US" dirty="0" err="1" smtClean="0"/>
              <a:t>esta</a:t>
            </a:r>
            <a:r>
              <a:rPr lang="en-US" dirty="0" smtClean="0"/>
              <a:t> </a:t>
            </a:r>
            <a:r>
              <a:rPr lang="en-US" dirty="0" smtClean="0"/>
              <a:t>mucho </a:t>
            </a:r>
            <a:r>
              <a:rPr lang="en-US" dirty="0" err="1" smtClean="0"/>
              <a:t>mejor</a:t>
            </a:r>
            <a:r>
              <a:rPr lang="en-US" dirty="0" smtClean="0"/>
              <a:t> </a:t>
            </a:r>
            <a:r>
              <a:rPr lang="en-US" dirty="0" err="1" smtClean="0"/>
              <a:t>y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perdi</a:t>
            </a:r>
            <a:r>
              <a:rPr lang="en-US" dirty="0" smtClean="0"/>
              <a:t> 18 </a:t>
            </a:r>
            <a:r>
              <a:rPr lang="en-US" dirty="0" err="1" smtClean="0"/>
              <a:t>libras</a:t>
            </a:r>
            <a:r>
              <a:rPr lang="en-US" dirty="0" smtClean="0"/>
              <a:t>!!</a:t>
            </a:r>
            <a:endParaRPr lang="en-US" dirty="0"/>
          </a:p>
        </p:txBody>
      </p:sp>
      <p:pic>
        <p:nvPicPr>
          <p:cNvPr id="4" name="Picture 3" descr="Testimonial_#6.png"/>
          <p:cNvPicPr/>
          <p:nvPr/>
        </p:nvPicPr>
        <p:blipFill>
          <a:blip r:embed="rId2" cstate="print"/>
          <a:srcRect l="5031" r="10261"/>
          <a:stretch>
            <a:fillRect/>
          </a:stretch>
        </p:blipFill>
        <p:spPr>
          <a:xfrm>
            <a:off x="3931241" y="298244"/>
            <a:ext cx="1539240" cy="1036320"/>
          </a:xfrm>
          <a:prstGeom prst="rect">
            <a:avLst/>
          </a:prstGeom>
        </p:spPr>
      </p:pic>
    </p:spTree>
  </p:cSld>
  <p:clrMapOvr>
    <a:masterClrMapping/>
  </p:clrMapOvr>
  <p:transition advTm="278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Tengo</a:t>
            </a:r>
            <a:r>
              <a:rPr lang="en-US" dirty="0" smtClean="0"/>
              <a:t> </a:t>
            </a:r>
            <a:r>
              <a:rPr lang="en-US" dirty="0"/>
              <a:t>57</a:t>
            </a:r>
            <a:r>
              <a:rPr lang="en-US" dirty="0" smtClean="0"/>
              <a:t> </a:t>
            </a:r>
            <a:r>
              <a:rPr lang="en-US" dirty="0" err="1" smtClean="0"/>
              <a:t>años</a:t>
            </a:r>
            <a:r>
              <a:rPr lang="en-US" dirty="0" smtClean="0"/>
              <a:t> de </a:t>
            </a:r>
            <a:r>
              <a:rPr lang="en-US" dirty="0" err="1" smtClean="0"/>
              <a:t>edad</a:t>
            </a:r>
            <a:r>
              <a:rPr lang="en-US" dirty="0" smtClean="0"/>
              <a:t>. </a:t>
            </a:r>
            <a:r>
              <a:rPr lang="en-US" dirty="0" err="1" smtClean="0"/>
              <a:t>Ya</a:t>
            </a:r>
            <a:r>
              <a:rPr lang="en-US" dirty="0" smtClean="0"/>
              <a:t> prove </a:t>
            </a:r>
            <a:r>
              <a:rPr lang="en-US" dirty="0" err="1" smtClean="0"/>
              <a:t>todas</a:t>
            </a:r>
            <a:r>
              <a:rPr lang="en-US" dirty="0" smtClean="0"/>
              <a:t> </a:t>
            </a:r>
            <a:r>
              <a:rPr lang="en-US" dirty="0" smtClean="0"/>
              <a:t>los </a:t>
            </a:r>
            <a:r>
              <a:rPr lang="en-US" dirty="0" err="1" smtClean="0"/>
              <a:t>programas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Jenny </a:t>
            </a:r>
            <a:r>
              <a:rPr lang="en-US" dirty="0" smtClean="0"/>
              <a:t>Craig, </a:t>
            </a:r>
            <a:r>
              <a:rPr lang="en-US" dirty="0" err="1" smtClean="0"/>
              <a:t>M</a:t>
            </a:r>
            <a:r>
              <a:rPr lang="en-US" dirty="0" err="1" smtClean="0"/>
              <a:t>edifast</a:t>
            </a:r>
            <a:r>
              <a:rPr lang="en-US" dirty="0" smtClean="0"/>
              <a:t>,</a:t>
            </a:r>
            <a:r>
              <a:rPr lang="en-US" dirty="0" smtClean="0"/>
              <a:t> </a:t>
            </a:r>
            <a:r>
              <a:rPr lang="en-US" dirty="0" err="1" smtClean="0"/>
              <a:t>H</a:t>
            </a:r>
            <a:r>
              <a:rPr lang="en-US" dirty="0" err="1" smtClean="0"/>
              <a:t>erbalife</a:t>
            </a:r>
            <a:r>
              <a:rPr lang="en-US" dirty="0" smtClean="0"/>
              <a:t>- </a:t>
            </a:r>
            <a:r>
              <a:rPr lang="en-US" dirty="0" err="1" smtClean="0"/>
              <a:t>y</a:t>
            </a:r>
            <a:r>
              <a:rPr lang="en-US" dirty="0" smtClean="0"/>
              <a:t> </a:t>
            </a:r>
            <a:r>
              <a:rPr lang="en-US" dirty="0" err="1" smtClean="0"/>
              <a:t>todo</a:t>
            </a:r>
            <a:r>
              <a:rPr lang="en-US" dirty="0" smtClean="0"/>
              <a:t>! </a:t>
            </a:r>
            <a:r>
              <a:rPr lang="en-US" dirty="0" smtClean="0"/>
              <a:t>Este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smtClean="0"/>
              <a:t>el</a:t>
            </a:r>
            <a:r>
              <a:rPr lang="en-US" dirty="0" smtClean="0"/>
              <a:t> </a:t>
            </a:r>
            <a:r>
              <a:rPr lang="en-US" dirty="0" err="1" smtClean="0"/>
              <a:t>unico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me </a:t>
            </a:r>
            <a:r>
              <a:rPr lang="en-US" dirty="0" err="1" smtClean="0"/>
              <a:t>ayudo</a:t>
            </a:r>
            <a:r>
              <a:rPr lang="en-US" dirty="0" smtClean="0"/>
              <a:t> con mi </a:t>
            </a:r>
            <a:r>
              <a:rPr lang="en-US" dirty="0" err="1" smtClean="0"/>
              <a:t>salud</a:t>
            </a:r>
            <a:r>
              <a:rPr lang="en-US" dirty="0" smtClean="0"/>
              <a:t> </a:t>
            </a:r>
            <a:r>
              <a:rPr lang="en-US" dirty="0" err="1" smtClean="0"/>
              <a:t>y</a:t>
            </a:r>
            <a:r>
              <a:rPr lang="en-US" dirty="0" smtClean="0"/>
              <a:t> peso. </a:t>
            </a:r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err="1" smtClean="0"/>
              <a:t>perdi</a:t>
            </a:r>
            <a:r>
              <a:rPr lang="en-US" dirty="0" smtClean="0"/>
              <a:t> 25 </a:t>
            </a:r>
            <a:r>
              <a:rPr lang="en-US" dirty="0" err="1" smtClean="0"/>
              <a:t>libras</a:t>
            </a:r>
            <a:r>
              <a:rPr lang="en-US" dirty="0" smtClean="0"/>
              <a:t> </a:t>
            </a:r>
            <a:r>
              <a:rPr lang="en-US" dirty="0" err="1" smtClean="0"/>
              <a:t>y</a:t>
            </a:r>
            <a:r>
              <a:rPr lang="en-US" dirty="0" smtClean="0"/>
              <a:t> mi </a:t>
            </a:r>
            <a:r>
              <a:rPr lang="en-US" dirty="0" err="1" smtClean="0"/>
              <a:t>piel</a:t>
            </a:r>
            <a:r>
              <a:rPr lang="en-US" dirty="0" smtClean="0"/>
              <a:t> </a:t>
            </a:r>
            <a:r>
              <a:rPr lang="en-US" dirty="0" smtClean="0"/>
              <a:t>ha</a:t>
            </a:r>
            <a:r>
              <a:rPr lang="en-US" dirty="0" smtClean="0"/>
              <a:t> </a:t>
            </a:r>
            <a:r>
              <a:rPr lang="en-US" dirty="0" err="1" smtClean="0"/>
              <a:t>sanado</a:t>
            </a:r>
            <a:r>
              <a:rPr lang="en-US" dirty="0" smtClean="0"/>
              <a:t> </a:t>
            </a:r>
            <a:r>
              <a:rPr lang="en-US" dirty="0" err="1" smtClean="0"/>
              <a:t>porque</a:t>
            </a:r>
            <a:r>
              <a:rPr lang="en-US" dirty="0" smtClean="0"/>
              <a:t> antes </a:t>
            </a:r>
            <a:r>
              <a:rPr lang="en-US" dirty="0" err="1" smtClean="0"/>
              <a:t>tenia</a:t>
            </a:r>
            <a:r>
              <a:rPr lang="en-US" dirty="0" smtClean="0"/>
              <a:t> </a:t>
            </a:r>
            <a:r>
              <a:rPr lang="en-US" dirty="0" err="1" smtClean="0"/>
              <a:t>manchas</a:t>
            </a:r>
            <a:r>
              <a:rPr lang="en-US" dirty="0" smtClean="0"/>
              <a:t> </a:t>
            </a:r>
            <a:r>
              <a:rPr lang="en-US" dirty="0" err="1" smtClean="0"/>
              <a:t>y</a:t>
            </a:r>
            <a:r>
              <a:rPr lang="en-US" dirty="0" smtClean="0"/>
              <a:t> </a:t>
            </a:r>
            <a:r>
              <a:rPr lang="en-US" dirty="0" err="1" smtClean="0"/>
              <a:t>comezon</a:t>
            </a:r>
            <a:r>
              <a:rPr lang="en-US" dirty="0" smtClean="0"/>
              <a:t>. </a:t>
            </a:r>
            <a:r>
              <a:rPr lang="en-US" dirty="0" smtClean="0"/>
              <a:t>Este </a:t>
            </a:r>
            <a:r>
              <a:rPr lang="en-US" dirty="0" err="1" smtClean="0"/>
              <a:t>programa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maravilloso</a:t>
            </a:r>
            <a:r>
              <a:rPr lang="en-US" dirty="0" smtClean="0"/>
              <a:t>!!</a:t>
            </a:r>
            <a:endParaRPr lang="en-US" dirty="0"/>
          </a:p>
        </p:txBody>
      </p:sp>
      <p:pic>
        <p:nvPicPr>
          <p:cNvPr id="4" name="Picture 3" descr="Testimonial_#4.png"/>
          <p:cNvPicPr/>
          <p:nvPr/>
        </p:nvPicPr>
        <p:blipFill>
          <a:blip r:embed="rId2" cstate="print"/>
          <a:srcRect l="10775" b="14526"/>
          <a:stretch>
            <a:fillRect/>
          </a:stretch>
        </p:blipFill>
        <p:spPr>
          <a:xfrm>
            <a:off x="4263854" y="324456"/>
            <a:ext cx="1537895" cy="1112520"/>
          </a:xfrm>
          <a:prstGeom prst="rect">
            <a:avLst/>
          </a:prstGeom>
        </p:spPr>
      </p:pic>
    </p:spTree>
  </p:cSld>
  <p:clrMapOvr>
    <a:masterClrMapping/>
  </p:clrMapOvr>
  <p:transition advTm="17533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Perdi</a:t>
            </a:r>
            <a:r>
              <a:rPr lang="en-US" dirty="0" smtClean="0"/>
              <a:t> 20 </a:t>
            </a:r>
            <a:r>
              <a:rPr lang="en-US" dirty="0" err="1" smtClean="0"/>
              <a:t>libras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err="1" smtClean="0"/>
              <a:t>Tengo</a:t>
            </a:r>
            <a:r>
              <a:rPr lang="en-US" dirty="0" smtClean="0"/>
              <a:t> 83 </a:t>
            </a:r>
            <a:r>
              <a:rPr lang="en-US" dirty="0" err="1" smtClean="0"/>
              <a:t>años</a:t>
            </a:r>
            <a:r>
              <a:rPr lang="en-US" dirty="0" smtClean="0"/>
              <a:t> de </a:t>
            </a:r>
            <a:r>
              <a:rPr lang="en-US" dirty="0" err="1" smtClean="0"/>
              <a:t>edad</a:t>
            </a:r>
            <a:r>
              <a:rPr lang="en-US" dirty="0" smtClean="0"/>
              <a:t> </a:t>
            </a:r>
            <a:r>
              <a:rPr lang="en-US" dirty="0" err="1" smtClean="0"/>
              <a:t>y</a:t>
            </a:r>
            <a:r>
              <a:rPr lang="en-US" dirty="0" smtClean="0"/>
              <a:t> me </a:t>
            </a:r>
            <a:r>
              <a:rPr lang="en-US" dirty="0" err="1" smtClean="0"/>
              <a:t>siento</a:t>
            </a:r>
            <a:r>
              <a:rPr lang="en-US" dirty="0" smtClean="0"/>
              <a:t> </a:t>
            </a:r>
            <a:r>
              <a:rPr lang="en-US" dirty="0" err="1" smtClean="0"/>
              <a:t>muy</a:t>
            </a:r>
            <a:r>
              <a:rPr lang="en-US" dirty="0" smtClean="0"/>
              <a:t> </a:t>
            </a:r>
            <a:r>
              <a:rPr lang="en-US" dirty="0" err="1" smtClean="0"/>
              <a:t>joven</a:t>
            </a:r>
            <a:r>
              <a:rPr lang="en-US" dirty="0" smtClean="0"/>
              <a:t> </a:t>
            </a:r>
            <a:r>
              <a:rPr lang="en-US" dirty="0" err="1" smtClean="0"/>
              <a:t>y</a:t>
            </a:r>
            <a:r>
              <a:rPr lang="en-US" dirty="0" smtClean="0"/>
              <a:t> </a:t>
            </a:r>
            <a:r>
              <a:rPr lang="en-US" dirty="0" err="1" smtClean="0"/>
              <a:t>lleno</a:t>
            </a:r>
            <a:r>
              <a:rPr lang="en-US" dirty="0" smtClean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energia</a:t>
            </a:r>
            <a:r>
              <a:rPr lang="en-US" dirty="0" smtClean="0"/>
              <a:t> </a:t>
            </a:r>
            <a:r>
              <a:rPr lang="en-US" dirty="0" err="1" smtClean="0"/>
              <a:t>despues</a:t>
            </a:r>
            <a:r>
              <a:rPr lang="en-US" dirty="0" smtClean="0"/>
              <a:t> de </a:t>
            </a:r>
            <a:r>
              <a:rPr lang="en-US" dirty="0" err="1" smtClean="0"/>
              <a:t>este</a:t>
            </a:r>
            <a:r>
              <a:rPr lang="en-US" dirty="0" smtClean="0"/>
              <a:t> </a:t>
            </a:r>
            <a:r>
              <a:rPr lang="en-US" dirty="0" err="1" smtClean="0"/>
              <a:t>programa</a:t>
            </a:r>
            <a:r>
              <a:rPr lang="en-US" dirty="0" smtClean="0"/>
              <a:t>!!</a:t>
            </a:r>
            <a:endParaRPr lang="en-US" dirty="0"/>
          </a:p>
        </p:txBody>
      </p:sp>
      <p:pic>
        <p:nvPicPr>
          <p:cNvPr id="4" name="Picture 3" descr="Testimonial_#3.png"/>
          <p:cNvPicPr/>
          <p:nvPr/>
        </p:nvPicPr>
        <p:blipFill>
          <a:blip r:embed="rId2" cstate="print"/>
          <a:srcRect l="7486" r="11138"/>
          <a:stretch>
            <a:fillRect/>
          </a:stretch>
        </p:blipFill>
        <p:spPr>
          <a:xfrm>
            <a:off x="3945792" y="285595"/>
            <a:ext cx="1545590" cy="1153160"/>
          </a:xfrm>
          <a:prstGeom prst="rect">
            <a:avLst/>
          </a:prstGeom>
        </p:spPr>
      </p:pic>
    </p:spTree>
  </p:cSld>
  <p:clrMapOvr>
    <a:masterClrMapping/>
  </p:clrMapOvr>
  <p:transition advTm="26149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Perdi</a:t>
            </a:r>
            <a:r>
              <a:rPr lang="en-US" dirty="0" smtClean="0"/>
              <a:t> 36 </a:t>
            </a:r>
            <a:r>
              <a:rPr lang="en-US" dirty="0" err="1" smtClean="0"/>
              <a:t>libras</a:t>
            </a:r>
            <a:r>
              <a:rPr lang="en-US" dirty="0" smtClean="0"/>
              <a:t>!</a:t>
            </a:r>
          </a:p>
          <a:p>
            <a:r>
              <a:rPr lang="en-US" dirty="0" smtClean="0"/>
              <a:t>Este </a:t>
            </a:r>
            <a:r>
              <a:rPr lang="en-US" dirty="0" err="1" smtClean="0"/>
              <a:t>programa</a:t>
            </a:r>
            <a:r>
              <a:rPr lang="en-US" dirty="0" smtClean="0"/>
              <a:t> me </a:t>
            </a:r>
            <a:r>
              <a:rPr lang="en-US" dirty="0" err="1" smtClean="0"/>
              <a:t>ayudo</a:t>
            </a:r>
            <a:r>
              <a:rPr lang="en-US" dirty="0" smtClean="0"/>
              <a:t> </a:t>
            </a:r>
            <a:r>
              <a:rPr lang="en-US" dirty="0" err="1" smtClean="0"/>
              <a:t>bastante</a:t>
            </a:r>
            <a:r>
              <a:rPr lang="en-US" dirty="0" smtClean="0"/>
              <a:t> </a:t>
            </a:r>
            <a:r>
              <a:rPr lang="en-US" dirty="0" err="1" smtClean="0"/>
              <a:t>porque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</a:t>
            </a:r>
            <a:r>
              <a:rPr lang="en-US" dirty="0" smtClean="0"/>
              <a:t>prove </a:t>
            </a:r>
            <a:r>
              <a:rPr lang="en-US" dirty="0" err="1" smtClean="0"/>
              <a:t>todo</a:t>
            </a:r>
            <a:r>
              <a:rPr lang="en-US" dirty="0" smtClean="0"/>
              <a:t> lo de </a:t>
            </a:r>
            <a:r>
              <a:rPr lang="en-US" dirty="0" err="1" smtClean="0"/>
              <a:t>mas</a:t>
            </a:r>
            <a:r>
              <a:rPr lang="en-US" dirty="0" smtClean="0"/>
              <a:t>! </a:t>
            </a:r>
          </a:p>
          <a:p>
            <a:r>
              <a:rPr lang="en-US" dirty="0" err="1" smtClean="0"/>
              <a:t>Puedo</a:t>
            </a:r>
            <a:r>
              <a:rPr lang="en-US" dirty="0" smtClean="0"/>
              <a:t> </a:t>
            </a:r>
            <a:r>
              <a:rPr lang="en-US" dirty="0" err="1" smtClean="0"/>
              <a:t>dormir</a:t>
            </a:r>
            <a:r>
              <a:rPr lang="en-US" dirty="0" smtClean="0"/>
              <a:t> </a:t>
            </a:r>
            <a:r>
              <a:rPr lang="en-US" dirty="0" err="1" smtClean="0"/>
              <a:t>bien</a:t>
            </a:r>
            <a:r>
              <a:rPr lang="en-US" dirty="0" smtClean="0"/>
              <a:t> - </a:t>
            </a:r>
            <a:r>
              <a:rPr lang="en-US" dirty="0" smtClean="0"/>
              <a:t>antes </a:t>
            </a:r>
            <a:r>
              <a:rPr lang="en-US" dirty="0" smtClean="0"/>
              <a:t>no podia</a:t>
            </a:r>
          </a:p>
          <a:p>
            <a:r>
              <a:rPr lang="en-US" dirty="0" smtClean="0"/>
              <a:t>Me </a:t>
            </a:r>
            <a:r>
              <a:rPr lang="en-US" dirty="0" err="1" smtClean="0"/>
              <a:t>siento</a:t>
            </a:r>
            <a:r>
              <a:rPr lang="en-US" dirty="0" smtClean="0"/>
              <a:t> </a:t>
            </a:r>
            <a:r>
              <a:rPr lang="en-US" dirty="0" err="1" smtClean="0"/>
              <a:t>muy</a:t>
            </a:r>
            <a:r>
              <a:rPr lang="en-US" dirty="0" smtClean="0"/>
              <a:t> </a:t>
            </a:r>
            <a:r>
              <a:rPr lang="en-US" dirty="0" err="1" smtClean="0"/>
              <a:t>saludable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" name="Picture 3" descr="Testimonial_#5.png"/>
          <p:cNvPicPr/>
          <p:nvPr/>
        </p:nvPicPr>
        <p:blipFill>
          <a:blip r:embed="rId2" cstate="print"/>
          <a:srcRect l="4270" b="14070"/>
          <a:stretch>
            <a:fillRect/>
          </a:stretch>
        </p:blipFill>
        <p:spPr>
          <a:xfrm>
            <a:off x="3883326" y="411480"/>
            <a:ext cx="1559278" cy="1188720"/>
          </a:xfrm>
          <a:prstGeom prst="rect">
            <a:avLst/>
          </a:prstGeom>
        </p:spPr>
      </p:pic>
    </p:spTree>
  </p:cSld>
  <p:clrMapOvr>
    <a:masterClrMapping/>
  </p:clrMapOvr>
  <p:transition advTm="22649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30497"/>
            <a:ext cx="8229600" cy="3895666"/>
          </a:xfrm>
        </p:spPr>
        <p:txBody>
          <a:bodyPr>
            <a:normAutofit/>
          </a:bodyPr>
          <a:lstStyle/>
          <a:p>
            <a:r>
              <a:rPr lang="en-US" dirty="0" err="1" smtClean="0"/>
              <a:t>Mis</a:t>
            </a:r>
            <a:r>
              <a:rPr lang="en-US" dirty="0" smtClean="0"/>
              <a:t> </a:t>
            </a:r>
            <a:r>
              <a:rPr lang="en-US" dirty="0" err="1" smtClean="0"/>
              <a:t>huesos</a:t>
            </a:r>
            <a:r>
              <a:rPr lang="en-US" dirty="0" smtClean="0"/>
              <a:t> </a:t>
            </a:r>
            <a:r>
              <a:rPr lang="en-US" dirty="0" err="1" smtClean="0"/>
              <a:t>y</a:t>
            </a:r>
            <a:r>
              <a:rPr lang="en-US" dirty="0" smtClean="0"/>
              <a:t> </a:t>
            </a:r>
            <a:r>
              <a:rPr lang="en-US" dirty="0" err="1" smtClean="0"/>
              <a:t>musculos</a:t>
            </a:r>
            <a:r>
              <a:rPr lang="en-US" dirty="0" smtClean="0"/>
              <a:t> no me </a:t>
            </a:r>
            <a:r>
              <a:rPr lang="en-US" dirty="0" err="1" smtClean="0"/>
              <a:t>duelen</a:t>
            </a:r>
            <a:r>
              <a:rPr lang="en-US" dirty="0" smtClean="0"/>
              <a:t> </a:t>
            </a:r>
            <a:r>
              <a:rPr lang="en-US" dirty="0" smtClean="0"/>
              <a:t>– </a:t>
            </a:r>
            <a:r>
              <a:rPr lang="en-US" dirty="0" smtClean="0"/>
              <a:t>antes </a:t>
            </a:r>
            <a:r>
              <a:rPr lang="en-US" dirty="0" err="1" smtClean="0"/>
              <a:t>sufria</a:t>
            </a:r>
            <a:r>
              <a:rPr lang="en-US" dirty="0" smtClean="0"/>
              <a:t> mucho de dolor</a:t>
            </a:r>
          </a:p>
          <a:p>
            <a:r>
              <a:rPr lang="en-US" dirty="0" err="1" smtClean="0"/>
              <a:t>Perdi</a:t>
            </a:r>
            <a:r>
              <a:rPr lang="en-US" dirty="0" smtClean="0"/>
              <a:t> 20 </a:t>
            </a:r>
            <a:r>
              <a:rPr lang="en-US" dirty="0" err="1" smtClean="0"/>
              <a:t>libras</a:t>
            </a:r>
            <a:r>
              <a:rPr lang="en-US" dirty="0" smtClean="0"/>
              <a:t> </a:t>
            </a:r>
            <a:r>
              <a:rPr lang="en-US" dirty="0" err="1" smtClean="0"/>
              <a:t>y</a:t>
            </a:r>
            <a:r>
              <a:rPr lang="en-US" dirty="0" smtClean="0"/>
              <a:t> 46 </a:t>
            </a:r>
            <a:r>
              <a:rPr lang="en-US" dirty="0" err="1" smtClean="0"/>
              <a:t>pulgadas</a:t>
            </a:r>
            <a:r>
              <a:rPr lang="en-US" dirty="0" smtClean="0"/>
              <a:t>!</a:t>
            </a:r>
          </a:p>
          <a:p>
            <a:r>
              <a:rPr lang="en-US" dirty="0" smtClean="0"/>
              <a:t>No </a:t>
            </a:r>
            <a:r>
              <a:rPr lang="en-US" dirty="0" err="1" smtClean="0"/>
              <a:t>tengo</a:t>
            </a:r>
            <a:r>
              <a:rPr lang="en-US" dirty="0" smtClean="0"/>
              <a:t> </a:t>
            </a:r>
            <a:r>
              <a:rPr lang="en-US" dirty="0" err="1" smtClean="0"/>
              <a:t>depresion</a:t>
            </a:r>
            <a:r>
              <a:rPr lang="en-US" dirty="0" smtClean="0"/>
              <a:t> – </a:t>
            </a:r>
            <a:r>
              <a:rPr lang="en-US" dirty="0" err="1" smtClean="0"/>
              <a:t>que</a:t>
            </a:r>
            <a:r>
              <a:rPr lang="en-US" dirty="0" smtClean="0"/>
              <a:t> antes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tenia</a:t>
            </a:r>
            <a:endParaRPr lang="en-US" dirty="0" smtClean="0"/>
          </a:p>
          <a:p>
            <a:r>
              <a:rPr lang="en-US" dirty="0" err="1" smtClean="0"/>
              <a:t>Tengo</a:t>
            </a:r>
            <a:r>
              <a:rPr lang="en-US" dirty="0" smtClean="0"/>
              <a:t> </a:t>
            </a:r>
            <a:r>
              <a:rPr lang="en-US" dirty="0" err="1" smtClean="0"/>
              <a:t>mucha</a:t>
            </a:r>
            <a:r>
              <a:rPr lang="en-US" dirty="0" smtClean="0"/>
              <a:t> </a:t>
            </a:r>
            <a:r>
              <a:rPr lang="en-US" dirty="0" err="1" smtClean="0"/>
              <a:t>energia</a:t>
            </a:r>
            <a:endParaRPr lang="en-US" dirty="0" smtClean="0"/>
          </a:p>
          <a:p>
            <a:r>
              <a:rPr lang="en-US" dirty="0" err="1" smtClean="0"/>
              <a:t>Aprendi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comer en </a:t>
            </a:r>
            <a:r>
              <a:rPr lang="en-US" dirty="0" err="1" smtClean="0"/>
              <a:t>una</a:t>
            </a:r>
            <a:r>
              <a:rPr lang="en-US" dirty="0" smtClean="0"/>
              <a:t> forma </a:t>
            </a:r>
            <a:r>
              <a:rPr lang="en-US" dirty="0" err="1" smtClean="0"/>
              <a:t>saludable</a:t>
            </a:r>
            <a:r>
              <a:rPr lang="en-US" dirty="0" smtClean="0"/>
              <a:t> de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vida</a:t>
            </a:r>
            <a:r>
              <a:rPr lang="en-US" dirty="0" smtClean="0"/>
              <a:t>!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12805" r="34365" b="25163"/>
          <a:stretch>
            <a:fillRect/>
          </a:stretch>
        </p:blipFill>
        <p:spPr bwMode="auto">
          <a:xfrm>
            <a:off x="3076222" y="177566"/>
            <a:ext cx="2577630" cy="2052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2283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Perdi</a:t>
            </a:r>
            <a:r>
              <a:rPr lang="en-US" dirty="0" smtClean="0"/>
              <a:t> 11 </a:t>
            </a:r>
            <a:r>
              <a:rPr lang="en-US" dirty="0" err="1" smtClean="0"/>
              <a:t>libras</a:t>
            </a:r>
            <a:r>
              <a:rPr lang="en-US" dirty="0" smtClean="0"/>
              <a:t> </a:t>
            </a:r>
            <a:r>
              <a:rPr lang="en-US" dirty="0" smtClean="0"/>
              <a:t>! Mi </a:t>
            </a:r>
            <a:r>
              <a:rPr lang="en-US" dirty="0" err="1" smtClean="0"/>
              <a:t>estomago</a:t>
            </a:r>
            <a:r>
              <a:rPr lang="en-US" dirty="0" smtClean="0"/>
              <a:t> </a:t>
            </a:r>
            <a:r>
              <a:rPr lang="en-US" dirty="0" err="1" smtClean="0"/>
              <a:t>esta</a:t>
            </a:r>
            <a:r>
              <a:rPr lang="en-US" dirty="0" smtClean="0"/>
              <a:t> mucho </a:t>
            </a:r>
            <a:r>
              <a:rPr lang="en-US" dirty="0" err="1" smtClean="0"/>
              <a:t>mejor</a:t>
            </a:r>
            <a:r>
              <a:rPr lang="en-US" dirty="0" smtClean="0"/>
              <a:t>!!</a:t>
            </a:r>
            <a:endParaRPr lang="en-US" dirty="0"/>
          </a:p>
        </p:txBody>
      </p:sp>
      <p:pic>
        <p:nvPicPr>
          <p:cNvPr id="4" name="Clip #161.mo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Perdi</a:t>
            </a:r>
            <a:r>
              <a:rPr lang="en-US" dirty="0" smtClean="0"/>
              <a:t> 26 </a:t>
            </a:r>
            <a:r>
              <a:rPr lang="en-US" dirty="0" err="1" smtClean="0"/>
              <a:t>libras</a:t>
            </a:r>
            <a:r>
              <a:rPr lang="en-US" dirty="0" smtClean="0"/>
              <a:t> </a:t>
            </a:r>
            <a:r>
              <a:rPr lang="en-US" dirty="0" err="1" smtClean="0"/>
              <a:t>y</a:t>
            </a:r>
            <a:r>
              <a:rPr lang="en-US" dirty="0" smtClean="0"/>
              <a:t> 33 </a:t>
            </a:r>
            <a:r>
              <a:rPr lang="en-US" dirty="0" err="1" smtClean="0"/>
              <a:t>pulgadas</a:t>
            </a:r>
            <a:r>
              <a:rPr lang="en-US" dirty="0" smtClean="0"/>
              <a:t>! </a:t>
            </a:r>
            <a:r>
              <a:rPr lang="en-US" dirty="0" err="1" smtClean="0"/>
              <a:t>Ya</a:t>
            </a:r>
            <a:r>
              <a:rPr lang="en-US" dirty="0" smtClean="0"/>
              <a:t> no </a:t>
            </a:r>
            <a:r>
              <a:rPr lang="en-US" dirty="0" err="1" smtClean="0"/>
              <a:t>tengo</a:t>
            </a:r>
            <a:r>
              <a:rPr lang="en-US" dirty="0" smtClean="0"/>
              <a:t> </a:t>
            </a:r>
            <a:r>
              <a:rPr lang="en-US" dirty="0" err="1" smtClean="0"/>
              <a:t>dolores</a:t>
            </a:r>
            <a:r>
              <a:rPr lang="en-US" dirty="0" smtClean="0"/>
              <a:t> de </a:t>
            </a:r>
            <a:r>
              <a:rPr lang="en-US" dirty="0" err="1" smtClean="0"/>
              <a:t>cabeza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" name="Clip #158.mo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312</Words>
  <Application>Microsoft Macintosh PowerPoint</Application>
  <PresentationFormat>On-screen Show (4:3)</PresentationFormat>
  <Paragraphs>29</Paragraphs>
  <Slides>10</Slides>
  <Notes>0</Notes>
  <HiddenSlides>0</HiddenSlides>
  <MMClips>3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 Don              Antes</vt:lpstr>
      <vt:lpstr>Slide 2</vt:lpstr>
      <vt:lpstr>Slide 3</vt:lpstr>
      <vt:lpstr>Slide 4</vt:lpstr>
      <vt:lpstr>Slide 5</vt:lpstr>
      <vt:lpstr>Slide 6</vt:lpstr>
      <vt:lpstr>Slide 7</vt:lpstr>
      <vt:lpstr>Perdi 11 libras ! Mi estomago esta mucho mejor!!</vt:lpstr>
      <vt:lpstr>Perdi 26 libras y 33 pulgadas! Ya no tengo dolores de cabeza!</vt:lpstr>
      <vt:lpstr>Perdi 14 libras en 20 dias! Me siento muy agusto!!!!</vt:lpstr>
    </vt:vector>
  </TitlesOfParts>
  <Company>Gonstead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 Don            Before</dc:title>
  <dc:creator>Jose Lara</dc:creator>
  <cp:lastModifiedBy>Jose Lara</cp:lastModifiedBy>
  <cp:revision>16</cp:revision>
  <dcterms:created xsi:type="dcterms:W3CDTF">2015-01-15T00:42:53Z</dcterms:created>
  <dcterms:modified xsi:type="dcterms:W3CDTF">2015-01-15T04:50:17Z</dcterms:modified>
</cp:coreProperties>
</file>