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7" r:id="rId1"/>
  </p:sldMasterIdLst>
  <p:notesMasterIdLst>
    <p:notesMasterId r:id="rId3"/>
  </p:notesMasterIdLst>
  <p:sldIdLst>
    <p:sldId id="539" r:id="rId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4000" kern="1200">
        <a:solidFill>
          <a:schemeClr val="tx2"/>
        </a:solidFill>
        <a:latin typeface="Tahoma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4000" kern="1200">
        <a:solidFill>
          <a:schemeClr val="tx2"/>
        </a:solidFill>
        <a:latin typeface="Tahoma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4000" kern="1200">
        <a:solidFill>
          <a:schemeClr val="tx2"/>
        </a:solidFill>
        <a:latin typeface="Tahoma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4000" kern="1200">
        <a:solidFill>
          <a:schemeClr val="tx2"/>
        </a:solidFill>
        <a:latin typeface="Tahoma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4000" kern="1200">
        <a:solidFill>
          <a:schemeClr val="tx2"/>
        </a:solidFill>
        <a:latin typeface="Tahoma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4000" kern="1200">
        <a:solidFill>
          <a:schemeClr val="tx2"/>
        </a:solidFill>
        <a:latin typeface="Tahoma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4000" kern="1200">
        <a:solidFill>
          <a:schemeClr val="tx2"/>
        </a:solidFill>
        <a:latin typeface="Tahoma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4000" kern="1200">
        <a:solidFill>
          <a:schemeClr val="tx2"/>
        </a:solidFill>
        <a:latin typeface="Tahoma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4000" kern="1200">
        <a:solidFill>
          <a:schemeClr val="tx2"/>
        </a:solidFill>
        <a:latin typeface="Tahoma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C77A4"/>
    <a:srgbClr val="DE30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126" autoAdjust="0"/>
    <p:restoredTop sz="94660"/>
  </p:normalViewPr>
  <p:slideViewPr>
    <p:cSldViewPr>
      <p:cViewPr varScale="1">
        <p:scale>
          <a:sx n="110" d="100"/>
          <a:sy n="110" d="100"/>
        </p:scale>
        <p:origin x="1962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48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C6728346-0926-7540-90F6-9C692AE06FC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751346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1066800"/>
            <a:ext cx="6804025" cy="1168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474E55-FF03-6543-B7EC-158C93EC777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92299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838200"/>
            <a:ext cx="6347714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F6D093-E3E6-8A41-9B83-D5D59E629B8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80481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1219200" y="990600"/>
            <a:ext cx="6804025" cy="124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2362199"/>
            <a:ext cx="7524750" cy="3649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438" y="6042025"/>
            <a:ext cx="6842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hangingPunct="1">
              <a:defRPr sz="900">
                <a:solidFill>
                  <a:schemeClr val="tx1">
                    <a:tint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" y="6042025"/>
            <a:ext cx="4622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hangingPunct="1">
              <a:defRPr sz="900">
                <a:solidFill>
                  <a:schemeClr val="tx1">
                    <a:tint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5250" y="6042025"/>
            <a:ext cx="512763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900">
                <a:solidFill>
                  <a:schemeClr val="accent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cs typeface="+mn-cs"/>
              </a:defRPr>
            </a:lvl1pPr>
          </a:lstStyle>
          <a:p>
            <a:pPr>
              <a:defRPr/>
            </a:pPr>
            <a:fld id="{E6216BD8-D05E-6641-83A0-3EAC26193EC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65" r:id="rId1"/>
    <p:sldLayoutId id="2147484169" r:id="rId2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3600" kern="1200">
          <a:solidFill>
            <a:schemeClr val="accent1"/>
          </a:solidFill>
          <a:latin typeface="+mj-lt"/>
          <a:ea typeface="ＭＳ Ｐゴシック" charset="0"/>
          <a:cs typeface="ＭＳ Ｐゴシック" charset="0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Trebuchet MS" panose="020B0603020202020204" pitchFamily="34" charset="0"/>
          <a:ea typeface="ＭＳ Ｐゴシック" charset="0"/>
          <a:cs typeface="ＭＳ Ｐゴシック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Trebuchet MS" panose="020B0603020202020204" pitchFamily="34" charset="0"/>
          <a:ea typeface="ＭＳ Ｐゴシック" charset="0"/>
          <a:cs typeface="ＭＳ Ｐゴシック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Trebuchet MS" panose="020B0603020202020204" pitchFamily="34" charset="0"/>
          <a:ea typeface="ＭＳ Ｐゴシック" charset="0"/>
          <a:cs typeface="ＭＳ Ｐゴシック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Trebuchet MS" panose="020B0603020202020204" pitchFamily="34" charset="0"/>
          <a:ea typeface="ＭＳ Ｐゴシック" charset="0"/>
          <a:cs typeface="ＭＳ Ｐゴシック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0"/>
        <a:buChar char=""/>
        <a:defRPr sz="2800" kern="1200">
          <a:solidFill>
            <a:srgbClr val="404040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0"/>
        <a:buChar char=""/>
        <a:defRPr sz="2400" kern="1200">
          <a:solidFill>
            <a:srgbClr val="404040"/>
          </a:solidFill>
          <a:latin typeface="+mn-lt"/>
          <a:ea typeface="ＭＳ Ｐゴシック" charset="0"/>
          <a:cs typeface="+mn-cs"/>
        </a:defRPr>
      </a:lvl2pPr>
      <a:lvl3pPr marL="1143000" indent="-22860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0"/>
        <a:buChar char=""/>
        <a:defRPr sz="2000" kern="1200">
          <a:solidFill>
            <a:srgbClr val="404040"/>
          </a:solidFill>
          <a:latin typeface="+mn-lt"/>
          <a:ea typeface="ＭＳ Ｐゴシック" charset="0"/>
          <a:cs typeface="+mn-cs"/>
        </a:defRPr>
      </a:lvl3pPr>
      <a:lvl4pPr marL="1600200" indent="-22860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0"/>
        <a:buChar char=""/>
        <a:defRPr sz="1800" kern="1200">
          <a:solidFill>
            <a:srgbClr val="404040"/>
          </a:solidFill>
          <a:latin typeface="+mn-lt"/>
          <a:ea typeface="ＭＳ Ｐゴシック" charset="0"/>
          <a:cs typeface="+mn-cs"/>
        </a:defRPr>
      </a:lvl4pPr>
      <a:lvl5pPr marL="2057400" indent="-22860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0"/>
        <a:buChar char=""/>
        <a:defRPr sz="1800" kern="1200">
          <a:solidFill>
            <a:srgbClr val="404040"/>
          </a:solidFill>
          <a:latin typeface="+mn-lt"/>
          <a:ea typeface="ＭＳ Ｐゴシック" charset="0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143000"/>
            <a:ext cx="6880225" cy="1066800"/>
          </a:xfrm>
        </p:spPr>
        <p:txBody>
          <a:bodyPr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362199"/>
            <a:ext cx="7524750" cy="3649663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5716660"/>
      </p:ext>
    </p:extLst>
  </p:cSld>
  <p:clrMapOvr>
    <a:masterClrMapping/>
  </p:clrMapOvr>
</p:sld>
</file>

<file path=ppt/theme/theme1.xml><?xml version="1.0" encoding="utf-8"?>
<a:theme xmlns:a="http://schemas.openxmlformats.org/drawingml/2006/main" name="Summit Theme2">
  <a:themeElements>
    <a:clrScheme name="All Black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000000"/>
      </a:accent1>
      <a:accent2>
        <a:srgbClr val="000000"/>
      </a:accent2>
      <a:accent3>
        <a:srgbClr val="000000"/>
      </a:accent3>
      <a:accent4>
        <a:srgbClr val="000000"/>
      </a:accent4>
      <a:accent5>
        <a:srgbClr val="000000"/>
      </a:accent5>
      <a:accent6>
        <a:srgbClr val="000000"/>
      </a:accent6>
      <a:hlink>
        <a:srgbClr val="000000"/>
      </a:hlink>
      <a:folHlink>
        <a:srgbClr val="000000"/>
      </a:folHlink>
    </a:clrScheme>
    <a:fontScheme name="Facet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ummit Theme2" id="{4F9EE387-957C-49EC-8EE1-40772DB4BCB2}" vid="{69C59346-6080-4065-A345-80015ED9CE85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Summit Theme2 (1)</Template>
  <TotalTime>28090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ＭＳ Ｐゴシック</vt:lpstr>
      <vt:lpstr>Arial</vt:lpstr>
      <vt:lpstr>Tahoma</vt:lpstr>
      <vt:lpstr>Trebuchet MS</vt:lpstr>
      <vt:lpstr>Wingdings 3</vt:lpstr>
      <vt:lpstr>Summit Theme2</vt:lpstr>
      <vt:lpstr>PowerPoint Presentation</vt:lpstr>
    </vt:vector>
  </TitlesOfParts>
  <Company>Lighthouse Health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Todd Singleton</dc:creator>
  <cp:lastModifiedBy>Club Reduce</cp:lastModifiedBy>
  <cp:revision>225</cp:revision>
  <dcterms:created xsi:type="dcterms:W3CDTF">2006-05-17T19:45:38Z</dcterms:created>
  <dcterms:modified xsi:type="dcterms:W3CDTF">2015-09-28T14:37:18Z</dcterms:modified>
</cp:coreProperties>
</file>