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72" r:id="rId9"/>
    <p:sldId id="269" r:id="rId10"/>
    <p:sldId id="270" r:id="rId11"/>
    <p:sldId id="271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647708" cy="18288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70C0"/>
                </a:solidFill>
              </a:rPr>
              <a:t>Using the </a:t>
            </a:r>
            <a:br>
              <a:rPr lang="en-US" sz="5000" dirty="0" smtClean="0">
                <a:solidFill>
                  <a:srgbClr val="0070C0"/>
                </a:solidFill>
              </a:rPr>
            </a:br>
            <a:r>
              <a:rPr lang="en-US" sz="5000" i="1" u="sng" dirty="0" smtClean="0">
                <a:solidFill>
                  <a:srgbClr val="0070C0"/>
                </a:solidFill>
              </a:rPr>
              <a:t>Body Contouring Package</a:t>
            </a:r>
            <a:r>
              <a:rPr lang="en-US" sz="5000" dirty="0" smtClean="0">
                <a:solidFill>
                  <a:srgbClr val="0070C0"/>
                </a:solidFill>
              </a:rPr>
              <a:t> at Trade Shows</a:t>
            </a: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14800"/>
            <a:ext cx="7647708" cy="862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 smtClean="0"/>
              <a:t>With Nanette </a:t>
            </a:r>
            <a:r>
              <a:rPr lang="en-US" sz="2500" dirty="0" err="1" smtClean="0"/>
              <a:t>Pututau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44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Scripts for Calling the Winners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57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It is really important when calling your trade show winners that you are EXCITED on the phone when calling them!</a:t>
            </a:r>
          </a:p>
          <a:p>
            <a:r>
              <a:rPr lang="en-US" dirty="0" smtClean="0"/>
              <a:t>Never say the words</a:t>
            </a:r>
          </a:p>
          <a:p>
            <a:pPr lvl="1"/>
            <a:r>
              <a:rPr lang="en-US" dirty="0" smtClean="0"/>
              <a:t>You HAVE to come to the seminar</a:t>
            </a:r>
          </a:p>
          <a:p>
            <a:pPr lvl="1"/>
            <a:r>
              <a:rPr lang="en-US" dirty="0" smtClean="0"/>
              <a:t>You HAVE to do all of this before you get the body wrap</a:t>
            </a:r>
          </a:p>
          <a:p>
            <a:pPr lvl="1"/>
            <a:r>
              <a:rPr lang="en-US" dirty="0" smtClean="0"/>
              <a:t>Sorry I know it’s a lot in order to get your body wrap</a:t>
            </a:r>
          </a:p>
          <a:p>
            <a:r>
              <a:rPr lang="en-US" dirty="0" smtClean="0"/>
              <a:t>Remember to sound enthusiastic that they won the package and say things like they GET to come to a free seminar, and they GET to receive a free body wrap.</a:t>
            </a:r>
          </a:p>
          <a:p>
            <a:r>
              <a:rPr lang="en-US" dirty="0" smtClean="0"/>
              <a:t>Always talk about the amazing value and even cost of the services and treatments that they are getting for FREE.</a:t>
            </a:r>
          </a:p>
          <a:p>
            <a:pPr lvl="1"/>
            <a:r>
              <a:rPr lang="en-US" dirty="0"/>
              <a:t>This package is valued at $350, but you were our trade show winner so for you everything is FREE!</a:t>
            </a:r>
          </a:p>
          <a:p>
            <a:r>
              <a:rPr lang="en-US" dirty="0" smtClean="0"/>
              <a:t>We also have scripts on Club Reduce to help you follow exactly what to say.</a:t>
            </a:r>
          </a:p>
        </p:txBody>
      </p:sp>
      <p:pic>
        <p:nvPicPr>
          <p:cNvPr id="9218" name="Picture 2" descr="Image result for telemark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370"/>
            <a:ext cx="7647708" cy="3590122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Using the Body Contouring Package at Trade Shows has been very successful for a lot of Club Reduce doctors.</a:t>
            </a:r>
          </a:p>
          <a:p>
            <a:r>
              <a:rPr lang="en-US" sz="1600" dirty="0" smtClean="0"/>
              <a:t>One of the main things we teach at Club Reduce is the importance of doing a Weight Loss Seminar.  When you offer that with a One-on-One  evaluation with the amazing inch loss, detoxification body wrap you are offering them in a nut shell the services and treatments that can help them most</a:t>
            </a:r>
          </a:p>
          <a:p>
            <a:r>
              <a:rPr lang="en-US" sz="1600" dirty="0" smtClean="0"/>
              <a:t>It is a great introduction to what you can offer your new patient and get them on a program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795712" cy="294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>
                <a:solidFill>
                  <a:srgbClr val="0070C0"/>
                </a:solidFill>
              </a:rPr>
              <a:t>Thank you!</a:t>
            </a:r>
            <a:endParaRPr lang="en-US" sz="7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352800"/>
            <a:ext cx="7647708" cy="16244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00B0F0"/>
                </a:solidFill>
              </a:rPr>
              <a:t>Any questions please call #801-590-0880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00B0F0"/>
                </a:solidFill>
              </a:rPr>
              <a:t>Email at support@singletonsystems.com</a:t>
            </a:r>
            <a:endParaRPr lang="en-US" sz="20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Purpose of Body Contouring Packages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47708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Offering the Body Contouring Package is an amazing package to offer because </a:t>
            </a:r>
            <a:r>
              <a:rPr lang="en-US" dirty="0" smtClean="0"/>
              <a:t>the new patients will receive…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B0F0"/>
                </a:solidFill>
              </a:rPr>
              <a:t>Free Weight Loss Seminar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B0F0"/>
                </a:solidFill>
              </a:rPr>
              <a:t>Free One-on-One Evaluation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i="1" dirty="0" smtClean="0">
                <a:solidFill>
                  <a:srgbClr val="00B0F0"/>
                </a:solidFill>
              </a:rPr>
              <a:t>Free Body Wrap</a:t>
            </a:r>
          </a:p>
          <a:p>
            <a:pPr marL="0" indent="0">
              <a:buNone/>
            </a:pPr>
            <a:r>
              <a:rPr lang="en-US" dirty="0" smtClean="0"/>
              <a:t>If one of your main focusses in your office is weight loss, this is a great way to acquire new patients in your office and get them educated so they will buy a program!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9" name="Picture 5" descr="C:\Users\Joe\Downloads\doctor, patient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296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oe\Downloads\Treatments crop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5343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teaching a semin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95279"/>
            <a:ext cx="2590800" cy="19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Setting Up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160589"/>
            <a:ext cx="4267199" cy="3880772"/>
          </a:xfrm>
        </p:spPr>
        <p:txBody>
          <a:bodyPr>
            <a:noAutofit/>
          </a:bodyPr>
          <a:lstStyle/>
          <a:p>
            <a:r>
              <a:rPr lang="en-US" sz="1800" dirty="0" smtClean="0"/>
              <a:t>You have everything you need to set up your booth for the Body Contouring Package on Club Reduce</a:t>
            </a:r>
          </a:p>
          <a:p>
            <a:r>
              <a:rPr lang="en-US" sz="1800" dirty="0" smtClean="0"/>
              <a:t>The most important things you will need are the following…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Banner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Entry Lead Forms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Body Contouring Package Signs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Script</a:t>
            </a:r>
          </a:p>
          <a:p>
            <a:pPr lvl="1"/>
            <a:r>
              <a:rPr lang="en-US" sz="1800" b="1" dirty="0" smtClean="0">
                <a:solidFill>
                  <a:srgbClr val="00B0F0"/>
                </a:solidFill>
              </a:rPr>
              <a:t>Clip Boards and Pens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389971" cy="237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023"/>
            <a:ext cx="7796644" cy="5951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Banners</a:t>
            </a:r>
            <a:endParaRPr lang="en-US" sz="35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4600" y="808366"/>
            <a:ext cx="4011706" cy="457200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 smtClean="0"/>
              <a:t>Marketing &gt; All &gt; Banners</a:t>
            </a:r>
            <a:endParaRPr lang="en-US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88874"/>
            <a:ext cx="1981200" cy="4638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7" y="1279013"/>
            <a:ext cx="2123187" cy="49149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7" y="1600200"/>
            <a:ext cx="3505200" cy="142670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271" y="3886200"/>
            <a:ext cx="3200400" cy="16357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96644" cy="595495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Entry Lead Forms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0" y="838200"/>
            <a:ext cx="4038600" cy="630810"/>
          </a:xfrm>
        </p:spPr>
        <p:txBody>
          <a:bodyPr>
            <a:normAutofit/>
          </a:bodyPr>
          <a:lstStyle/>
          <a:p>
            <a:r>
              <a:rPr lang="en-US" sz="1500" i="1" dirty="0" smtClean="0"/>
              <a:t>Marketing &gt; All &gt; Tradeshow &gt; Handouts</a:t>
            </a:r>
            <a:endParaRPr lang="en-US" sz="15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949"/>
            <a:ext cx="3276600" cy="421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77134"/>
            <a:ext cx="322514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33401"/>
            <a:ext cx="7796644" cy="6096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Body Contouring Package Signs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1066800"/>
            <a:ext cx="4191000" cy="582611"/>
          </a:xfrm>
        </p:spPr>
        <p:txBody>
          <a:bodyPr/>
          <a:lstStyle/>
          <a:p>
            <a:r>
              <a:rPr lang="en-US" dirty="0" smtClean="0"/>
              <a:t>Marketing &gt; All &gt; Tradeshows &gt; Set Up Materials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1941329"/>
            <a:ext cx="3133843" cy="405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1207"/>
            <a:ext cx="3276600" cy="413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5334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Other Materials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572000" cy="205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4267200" cy="26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Scripts at the Trade Show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4800600" cy="4240211"/>
          </a:xfrm>
        </p:spPr>
        <p:txBody>
          <a:bodyPr>
            <a:normAutofit/>
          </a:bodyPr>
          <a:lstStyle/>
          <a:p>
            <a:r>
              <a:rPr lang="en-US" dirty="0" smtClean="0"/>
              <a:t>We have created a script for exactly what you need to say at a trade show!</a:t>
            </a:r>
          </a:p>
          <a:p>
            <a:r>
              <a:rPr lang="en-US" dirty="0" smtClean="0"/>
              <a:t>Like always, cater the script to fit your clinics needs but this is a great place to start</a:t>
            </a:r>
          </a:p>
          <a:p>
            <a:r>
              <a:rPr lang="en-US" dirty="0" smtClean="0"/>
              <a:t>It is always important to stop them in the isle and NEVER sit or stay behind your desk.  It is not approachable.  </a:t>
            </a:r>
          </a:p>
          <a:p>
            <a:r>
              <a:rPr lang="en-US" dirty="0" smtClean="0"/>
              <a:t>Whoever works your trade shows will always need to be happy and excited about the package that you are offering and the amazing deal that it is.</a:t>
            </a:r>
          </a:p>
          <a:p>
            <a:r>
              <a:rPr lang="en-US" dirty="0"/>
              <a:t>Stop them with simple phrases like</a:t>
            </a:r>
          </a:p>
          <a:p>
            <a:pPr lvl="1"/>
            <a:r>
              <a:rPr lang="en-US" dirty="0"/>
              <a:t>Hello! </a:t>
            </a:r>
            <a:r>
              <a:rPr lang="en-US" dirty="0" smtClean="0"/>
              <a:t>At this show only you can win </a:t>
            </a:r>
            <a:r>
              <a:rPr lang="en-US" dirty="0"/>
              <a:t>a free body </a:t>
            </a:r>
            <a:r>
              <a:rPr lang="en-US" dirty="0" smtClean="0"/>
              <a:t>wrap! Sign up to now to win!</a:t>
            </a:r>
            <a:endParaRPr lang="en-US" dirty="0"/>
          </a:p>
          <a:p>
            <a:pPr lvl="1"/>
            <a:r>
              <a:rPr lang="en-US" dirty="0"/>
              <a:t>Hi, come on over and enter to win a free body contouring package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Try not to say yes or no phrases or questions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14879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796644" cy="932873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Who is a Winner?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495800" cy="4343400"/>
          </a:xfrm>
        </p:spPr>
        <p:txBody>
          <a:bodyPr>
            <a:noAutofit/>
          </a:bodyPr>
          <a:lstStyle/>
          <a:p>
            <a:r>
              <a:rPr lang="en-US" sz="1400" dirty="0" smtClean="0"/>
              <a:t>Deciding who is a winner from your leads is entirely up to you!</a:t>
            </a:r>
          </a:p>
          <a:p>
            <a:r>
              <a:rPr lang="en-US" sz="1400" dirty="0" smtClean="0"/>
              <a:t>Remember on your Enter To Win form there are certain questions to help decide who you would want to ‘win’ the package</a:t>
            </a:r>
          </a:p>
          <a:p>
            <a:r>
              <a:rPr lang="en-US" sz="1400" dirty="0" smtClean="0"/>
              <a:t>We usually called most of the entries back as we wanted to help all of them and the more we called the more we were able to get to come in</a:t>
            </a:r>
          </a:p>
          <a:p>
            <a:r>
              <a:rPr lang="en-US" sz="1400" dirty="0" smtClean="0"/>
              <a:t>If they marked that they want to lose more than 10 </a:t>
            </a:r>
            <a:r>
              <a:rPr lang="en-US" sz="1400" dirty="0" err="1" smtClean="0"/>
              <a:t>lbs</a:t>
            </a:r>
            <a:r>
              <a:rPr lang="en-US" sz="1400" dirty="0" smtClean="0"/>
              <a:t>, interested in weight loss, or put down any weight loss issues they should be a winner</a:t>
            </a:r>
          </a:p>
          <a:p>
            <a:r>
              <a:rPr lang="en-US" sz="1400" dirty="0" smtClean="0"/>
              <a:t>The more people you call to say that they ‘won the body contouring package’, the more patients you will receive and have a chance to sell them a program</a:t>
            </a:r>
          </a:p>
          <a:p>
            <a:r>
              <a:rPr lang="en-US" sz="1400" dirty="0" smtClean="0"/>
              <a:t>Anyone that put that they just want this for free or they don’t have weight to lose, don’t call them!</a:t>
            </a:r>
          </a:p>
        </p:txBody>
      </p:sp>
      <p:pic>
        <p:nvPicPr>
          <p:cNvPr id="7170" name="Picture 2" descr="Image result for and the winner 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509490" cy="23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ummit Theme2" id="{718A665C-8674-44B6-B5DB-0B4D69A17002}" vid="{420C94B5-F2CC-4C35-BE5A-E24F081E3D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5838</TotalTime>
  <Words>710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Summit Theme2 (1) (2)</vt:lpstr>
      <vt:lpstr>Using the  Body Contouring Package at Trade Shows</vt:lpstr>
      <vt:lpstr>Purpose of Body Contouring Packages</vt:lpstr>
      <vt:lpstr>Setting Up</vt:lpstr>
      <vt:lpstr>Banners</vt:lpstr>
      <vt:lpstr>Entry Lead Forms</vt:lpstr>
      <vt:lpstr>Body Contouring Package Signs</vt:lpstr>
      <vt:lpstr>Other Materials</vt:lpstr>
      <vt:lpstr>Scripts at the Trade Show</vt:lpstr>
      <vt:lpstr>Who is a Winner?</vt:lpstr>
      <vt:lpstr>Scripts for Calling the Winners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36</cp:revision>
  <dcterms:created xsi:type="dcterms:W3CDTF">2016-05-18T20:45:07Z</dcterms:created>
  <dcterms:modified xsi:type="dcterms:W3CDTF">2017-04-18T19:03:35Z</dcterms:modified>
</cp:coreProperties>
</file>