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6"/>
  </p:notesMasterIdLst>
  <p:sldIdLst>
    <p:sldId id="266" r:id="rId2"/>
    <p:sldId id="267" r:id="rId3"/>
    <p:sldId id="268" r:id="rId4"/>
    <p:sldId id="274" r:id="rId5"/>
    <p:sldId id="275" r:id="rId6"/>
    <p:sldId id="276" r:id="rId7"/>
    <p:sldId id="280" r:id="rId8"/>
    <p:sldId id="277" r:id="rId9"/>
    <p:sldId id="278" r:id="rId10"/>
    <p:sldId id="269" r:id="rId11"/>
    <p:sldId id="281" r:id="rId12"/>
    <p:sldId id="270" r:id="rId13"/>
    <p:sldId id="279" r:id="rId14"/>
    <p:sldId id="27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06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2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8F7F87-1949-4107-B283-72ACBEAA12E4}" type="datetimeFigureOut">
              <a:rPr lang="en-US" smtClean="0"/>
              <a:t>3/29/2018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06CB9D-9B56-4590-87D7-14BC44B384D2}" type="slidenum">
              <a:rPr lang="en-US" smtClean="0"/>
              <a:t>‹#›</a:t>
            </a:fld>
            <a:endParaRPr lang="en-US"/>
          </a:p>
        </p:txBody>
      </p:sp>
    </p:spTree>
    <p:extLst>
      <p:ext uri="{BB962C8B-B14F-4D97-AF65-F5344CB8AC3E}">
        <p14:creationId xmlns:p14="http://schemas.microsoft.com/office/powerpoint/2010/main" val="4230108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A06B33D-CE7B-431D-AA25-455038F8C35A}" type="slidenum">
              <a:rPr lang="en-US" altLang="en-US" smtClean="0">
                <a:latin typeface="Arial" charset="0"/>
              </a:rPr>
              <a:pPr/>
              <a:t>1</a:t>
            </a:fld>
            <a:endParaRPr lang="en-US" altLang="en-US" smtClean="0">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970543" y="1146425"/>
            <a:ext cx="7202913" cy="878993"/>
          </a:xfrm>
        </p:spPr>
        <p:txBody>
          <a:bodyPr anchor="b">
            <a:noAutofit/>
          </a:bodyPr>
          <a:lstStyle>
            <a:lvl1pPr algn="l">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70543" y="2222847"/>
            <a:ext cx="7202913" cy="3824662"/>
          </a:xfrm>
        </p:spPr>
        <p:txBody>
          <a:bodyPr anchor="t"/>
          <a:lstStyle>
            <a:lvl1pPr marL="0" indent="0" algn="l">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27718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1273" y="1098325"/>
            <a:ext cx="7647708" cy="112634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31273" y="2337955"/>
            <a:ext cx="7647708" cy="35901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38712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997526"/>
            <a:ext cx="7796644" cy="93287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1" y="2160589"/>
            <a:ext cx="3764972" cy="388077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4346" y="2160589"/>
            <a:ext cx="3771900" cy="388077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83429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831273" y="1098325"/>
            <a:ext cx="764770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1273" y="2419126"/>
            <a:ext cx="7647707" cy="37634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8304490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4" r:id="rId3"/>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962400"/>
            <a:ext cx="7647708" cy="685801"/>
          </a:xfrm>
        </p:spPr>
        <p:txBody>
          <a:bodyPr>
            <a:normAutofit/>
          </a:bodyPr>
          <a:lstStyle/>
          <a:p>
            <a:pPr marL="0" indent="0" algn="ctr">
              <a:buNone/>
            </a:pPr>
            <a:r>
              <a:rPr lang="en-US" sz="3000" dirty="0" smtClean="0"/>
              <a:t>With Nanette </a:t>
            </a:r>
            <a:r>
              <a:rPr lang="en-US" sz="3000" dirty="0" err="1" smtClean="0"/>
              <a:t>Pututau</a:t>
            </a:r>
            <a:endParaRPr lang="en-US" sz="3000"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211256"/>
            <a:ext cx="2651757" cy="244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211256"/>
            <a:ext cx="2255511" cy="244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076" y="1211256"/>
            <a:ext cx="2881833" cy="244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txBox="1">
            <a:spLocks/>
          </p:cNvSpPr>
          <p:nvPr/>
        </p:nvSpPr>
        <p:spPr>
          <a:xfrm>
            <a:off x="1066800" y="1701881"/>
            <a:ext cx="7647708" cy="1126342"/>
          </a:xfrm>
          <a:prstGeom prst="rect">
            <a:avLst/>
          </a:prstGeom>
        </p:spPr>
        <p:txBody>
          <a:bodyPr vert="horz" lIns="91440" tIns="45720" rIns="91440" bIns="45720" rtlCol="0" anchor="t">
            <a:noAutofit/>
          </a:bodyPr>
          <a:lst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8000" dirty="0" smtClean="0">
                <a:solidFill>
                  <a:srgbClr val="BA0693"/>
                </a:solidFill>
              </a:rPr>
              <a:t>Ladies Night!</a:t>
            </a:r>
            <a:endParaRPr lang="en-US" sz="8000" dirty="0">
              <a:solidFill>
                <a:srgbClr val="BA0693"/>
              </a:solidFill>
            </a:endParaRPr>
          </a:p>
        </p:txBody>
      </p:sp>
    </p:spTree>
    <p:extLst>
      <p:ext uri="{BB962C8B-B14F-4D97-AF65-F5344CB8AC3E}">
        <p14:creationId xmlns:p14="http://schemas.microsoft.com/office/powerpoint/2010/main" val="205120971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500" dirty="0" smtClean="0">
                <a:solidFill>
                  <a:srgbClr val="BA0693"/>
                </a:solidFill>
              </a:rPr>
              <a:t>Setting Up Ladies Night</a:t>
            </a:r>
            <a:endParaRPr lang="en-US" sz="4500" dirty="0"/>
          </a:p>
        </p:txBody>
      </p:sp>
      <p:sp>
        <p:nvSpPr>
          <p:cNvPr id="4" name="Content Placeholder 3"/>
          <p:cNvSpPr>
            <a:spLocks noGrp="1"/>
          </p:cNvSpPr>
          <p:nvPr>
            <p:ph sz="half" idx="1"/>
          </p:nvPr>
        </p:nvSpPr>
        <p:spPr>
          <a:xfrm>
            <a:off x="609600" y="1981200"/>
            <a:ext cx="5257799" cy="4240211"/>
          </a:xfrm>
        </p:spPr>
        <p:txBody>
          <a:bodyPr>
            <a:normAutofit/>
          </a:bodyPr>
          <a:lstStyle/>
          <a:p>
            <a:r>
              <a:rPr lang="en-US" dirty="0" smtClean="0"/>
              <a:t>Make sure to schedule it on a night that all of your employees and doctor are available</a:t>
            </a:r>
          </a:p>
          <a:p>
            <a:r>
              <a:rPr lang="en-US" dirty="0" smtClean="0"/>
              <a:t>All of the documents you need are found on the Club Reduce checklist – MARKETING &gt; ALL &gt; LADIES NIGHT</a:t>
            </a:r>
          </a:p>
          <a:p>
            <a:r>
              <a:rPr lang="en-US" dirty="0" smtClean="0"/>
              <a:t>Make sure all the rooms are ready and you have supplies needed</a:t>
            </a:r>
          </a:p>
          <a:p>
            <a:pPr lvl="1"/>
            <a:r>
              <a:rPr lang="en-US" dirty="0" smtClean="0"/>
              <a:t>Body Wrap cream – wrap</a:t>
            </a:r>
          </a:p>
          <a:p>
            <a:pPr lvl="1"/>
            <a:r>
              <a:rPr lang="en-US" dirty="0" smtClean="0"/>
              <a:t>Nutritional shake – cups</a:t>
            </a:r>
          </a:p>
          <a:p>
            <a:pPr lvl="1"/>
            <a:r>
              <a:rPr lang="en-US" dirty="0" smtClean="0"/>
              <a:t>PowerPoint for mini seminar</a:t>
            </a:r>
          </a:p>
          <a:p>
            <a:r>
              <a:rPr lang="en-US" dirty="0" smtClean="0"/>
              <a:t>Other nice things to include could be healthy snacks like a veggie or fruit tray</a:t>
            </a:r>
          </a:p>
          <a:p>
            <a:r>
              <a:rPr lang="en-US" dirty="0" smtClean="0"/>
              <a:t>Nice soothing music</a:t>
            </a:r>
          </a:p>
          <a:p>
            <a:r>
              <a:rPr lang="en-US" dirty="0" smtClean="0"/>
              <a:t>Robes and slippers – during the body wraps and facials</a:t>
            </a:r>
          </a:p>
          <a:p>
            <a:r>
              <a:rPr lang="en-US" dirty="0" smtClean="0"/>
              <a:t>Note:  Doing rotations is a great way to keep your attendees interested and not waiting</a:t>
            </a:r>
          </a:p>
          <a:p>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2362200"/>
            <a:ext cx="2667000" cy="1500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7925" y="3962400"/>
            <a:ext cx="2343150" cy="2108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9649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5181600" cy="932873"/>
          </a:xfrm>
        </p:spPr>
        <p:txBody>
          <a:bodyPr>
            <a:normAutofit/>
          </a:bodyPr>
          <a:lstStyle/>
          <a:p>
            <a:pPr algn="ctr"/>
            <a:r>
              <a:rPr lang="en-US" sz="3500" u="sng" dirty="0" smtClean="0">
                <a:solidFill>
                  <a:srgbClr val="BA0693"/>
                </a:solidFill>
              </a:rPr>
              <a:t>Rotations</a:t>
            </a:r>
            <a:endParaRPr lang="en-US" sz="3500" u="sng" dirty="0"/>
          </a:p>
        </p:txBody>
      </p:sp>
      <p:sp>
        <p:nvSpPr>
          <p:cNvPr id="3" name="Content Placeholder 2"/>
          <p:cNvSpPr>
            <a:spLocks noGrp="1"/>
          </p:cNvSpPr>
          <p:nvPr>
            <p:ph sz="half" idx="1"/>
          </p:nvPr>
        </p:nvSpPr>
        <p:spPr>
          <a:xfrm>
            <a:off x="5657850" y="2190750"/>
            <a:ext cx="1790700" cy="495300"/>
          </a:xfrm>
          <a:scene3d>
            <a:camera prst="orthographicFront">
              <a:rot lat="0" lon="0" rev="600000"/>
            </a:camera>
            <a:lightRig rig="threePt" dir="t"/>
          </a:scene3d>
        </p:spPr>
        <p:txBody>
          <a:bodyPr>
            <a:normAutofit/>
          </a:bodyPr>
          <a:lstStyle/>
          <a:p>
            <a:pPr marL="0" indent="0" algn="ctr">
              <a:buNone/>
            </a:pPr>
            <a:r>
              <a:rPr lang="en-US" sz="2200" b="1" dirty="0" smtClean="0">
                <a:solidFill>
                  <a:srgbClr val="7030A0"/>
                </a:solidFill>
              </a:rPr>
              <a:t>Sauna</a:t>
            </a:r>
            <a:endParaRPr lang="en-US" sz="2200" b="1" dirty="0">
              <a:solidFill>
                <a:srgbClr val="7030A0"/>
              </a:solidFill>
            </a:endParaRPr>
          </a:p>
        </p:txBody>
      </p:sp>
      <p:sp>
        <p:nvSpPr>
          <p:cNvPr id="8" name="Curved Down Arrow 7"/>
          <p:cNvSpPr/>
          <p:nvPr/>
        </p:nvSpPr>
        <p:spPr>
          <a:xfrm>
            <a:off x="3124200" y="1295400"/>
            <a:ext cx="2971800" cy="1143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rved Up Arrow 8"/>
          <p:cNvSpPr/>
          <p:nvPr/>
        </p:nvSpPr>
        <p:spPr>
          <a:xfrm>
            <a:off x="3276600" y="5121998"/>
            <a:ext cx="2667000" cy="10668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Left Arrow 9"/>
          <p:cNvSpPr/>
          <p:nvPr/>
        </p:nvSpPr>
        <p:spPr>
          <a:xfrm>
            <a:off x="6553200" y="2590800"/>
            <a:ext cx="1524000" cy="2590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Right Arrow 10"/>
          <p:cNvSpPr/>
          <p:nvPr/>
        </p:nvSpPr>
        <p:spPr>
          <a:xfrm>
            <a:off x="1143000" y="2595418"/>
            <a:ext cx="1447800" cy="25908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ontent Placeholder 2"/>
          <p:cNvSpPr>
            <a:spLocks noGrp="1"/>
          </p:cNvSpPr>
          <p:nvPr>
            <p:ph sz="half" idx="1"/>
          </p:nvPr>
        </p:nvSpPr>
        <p:spPr>
          <a:xfrm>
            <a:off x="3505200" y="914400"/>
            <a:ext cx="2133600" cy="495300"/>
          </a:xfrm>
        </p:spPr>
        <p:txBody>
          <a:bodyPr>
            <a:noAutofit/>
          </a:bodyPr>
          <a:lstStyle/>
          <a:p>
            <a:pPr marL="0" indent="0" algn="ctr">
              <a:buNone/>
            </a:pPr>
            <a:r>
              <a:rPr lang="en-US" sz="2000" b="1" dirty="0" smtClean="0">
                <a:solidFill>
                  <a:srgbClr val="7030A0"/>
                </a:solidFill>
              </a:rPr>
              <a:t>*Quick Seminar*</a:t>
            </a:r>
            <a:endParaRPr lang="en-US" sz="2000" b="1" dirty="0">
              <a:solidFill>
                <a:srgbClr val="7030A0"/>
              </a:solidFill>
            </a:endParaRPr>
          </a:p>
        </p:txBody>
      </p:sp>
      <p:sp>
        <p:nvSpPr>
          <p:cNvPr id="15" name="Content Placeholder 2"/>
          <p:cNvSpPr>
            <a:spLocks noGrp="1"/>
          </p:cNvSpPr>
          <p:nvPr>
            <p:ph sz="half" idx="1"/>
          </p:nvPr>
        </p:nvSpPr>
        <p:spPr>
          <a:xfrm>
            <a:off x="1485900" y="2111663"/>
            <a:ext cx="1790700" cy="495300"/>
          </a:xfrm>
          <a:scene3d>
            <a:camera prst="orthographicFront">
              <a:rot lat="0" lon="0" rev="20999999"/>
            </a:camera>
            <a:lightRig rig="threePt" dir="t"/>
          </a:scene3d>
        </p:spPr>
        <p:txBody>
          <a:bodyPr>
            <a:normAutofit/>
          </a:bodyPr>
          <a:lstStyle/>
          <a:p>
            <a:pPr marL="0" indent="0" algn="ctr">
              <a:buNone/>
            </a:pPr>
            <a:r>
              <a:rPr lang="en-US" sz="2200" b="1" dirty="0" smtClean="0">
                <a:solidFill>
                  <a:srgbClr val="7030A0"/>
                </a:solidFill>
              </a:rPr>
              <a:t>Evaluation</a:t>
            </a:r>
            <a:endParaRPr lang="en-US" sz="2200" b="1" dirty="0">
              <a:solidFill>
                <a:srgbClr val="7030A0"/>
              </a:solidFill>
            </a:endParaRPr>
          </a:p>
        </p:txBody>
      </p:sp>
      <p:sp>
        <p:nvSpPr>
          <p:cNvPr id="16" name="Content Placeholder 2"/>
          <p:cNvSpPr>
            <a:spLocks noGrp="1"/>
          </p:cNvSpPr>
          <p:nvPr>
            <p:ph sz="half" idx="1"/>
          </p:nvPr>
        </p:nvSpPr>
        <p:spPr>
          <a:xfrm>
            <a:off x="1866900" y="5117814"/>
            <a:ext cx="1790700" cy="495300"/>
          </a:xfrm>
          <a:scene3d>
            <a:camera prst="orthographicFront">
              <a:rot lat="0" lon="0" rev="900000"/>
            </a:camera>
            <a:lightRig rig="threePt" dir="t"/>
          </a:scene3d>
        </p:spPr>
        <p:txBody>
          <a:bodyPr>
            <a:normAutofit/>
          </a:bodyPr>
          <a:lstStyle/>
          <a:p>
            <a:pPr marL="0" indent="0" algn="ctr">
              <a:buNone/>
            </a:pPr>
            <a:r>
              <a:rPr lang="en-US" sz="2200" b="1" dirty="0" smtClean="0">
                <a:solidFill>
                  <a:srgbClr val="7030A0"/>
                </a:solidFill>
              </a:rPr>
              <a:t>Facial</a:t>
            </a:r>
            <a:endParaRPr lang="en-US" sz="2200" b="1" dirty="0">
              <a:solidFill>
                <a:srgbClr val="7030A0"/>
              </a:solidFill>
            </a:endParaRPr>
          </a:p>
        </p:txBody>
      </p:sp>
      <p:sp>
        <p:nvSpPr>
          <p:cNvPr id="17" name="Content Placeholder 2"/>
          <p:cNvSpPr>
            <a:spLocks noGrp="1"/>
          </p:cNvSpPr>
          <p:nvPr>
            <p:ph sz="half" idx="1"/>
          </p:nvPr>
        </p:nvSpPr>
        <p:spPr>
          <a:xfrm>
            <a:off x="5657850" y="5108578"/>
            <a:ext cx="1790700" cy="495300"/>
          </a:xfrm>
          <a:scene3d>
            <a:camera prst="orthographicFront">
              <a:rot lat="0" lon="0" rev="20699999"/>
            </a:camera>
            <a:lightRig rig="threePt" dir="t"/>
          </a:scene3d>
        </p:spPr>
        <p:txBody>
          <a:bodyPr>
            <a:normAutofit/>
          </a:bodyPr>
          <a:lstStyle/>
          <a:p>
            <a:pPr marL="0" indent="0" algn="ctr">
              <a:buNone/>
            </a:pPr>
            <a:r>
              <a:rPr lang="en-US" sz="2200" b="1" dirty="0" smtClean="0">
                <a:solidFill>
                  <a:srgbClr val="7030A0"/>
                </a:solidFill>
              </a:rPr>
              <a:t>Body Wrap</a:t>
            </a:r>
          </a:p>
          <a:p>
            <a:pPr marL="0" indent="0" algn="ctr">
              <a:buNone/>
            </a:pPr>
            <a:endParaRPr lang="en-US" sz="2200" b="1" dirty="0">
              <a:solidFill>
                <a:srgbClr val="7030A0"/>
              </a:solidFill>
            </a:endParaRPr>
          </a:p>
        </p:txBody>
      </p:sp>
      <p:cxnSp>
        <p:nvCxnSpPr>
          <p:cNvPr id="21" name="Straight Arrow Connector 20"/>
          <p:cNvCxnSpPr/>
          <p:nvPr/>
        </p:nvCxnSpPr>
        <p:spPr>
          <a:xfrm flipV="1">
            <a:off x="5181600" y="2819400"/>
            <a:ext cx="7620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3124200" y="2819400"/>
            <a:ext cx="7620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2971800" y="4419600"/>
            <a:ext cx="914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14" idx="2"/>
          </p:cNvCxnSpPr>
          <p:nvPr/>
        </p:nvCxnSpPr>
        <p:spPr>
          <a:xfrm flipV="1">
            <a:off x="4572000" y="1409700"/>
            <a:ext cx="0" cy="800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Content Placeholder 2"/>
          <p:cNvSpPr>
            <a:spLocks noGrp="1"/>
          </p:cNvSpPr>
          <p:nvPr>
            <p:ph sz="half" idx="1"/>
          </p:nvPr>
        </p:nvSpPr>
        <p:spPr>
          <a:xfrm>
            <a:off x="3505200" y="2255982"/>
            <a:ext cx="2133600" cy="495300"/>
          </a:xfrm>
        </p:spPr>
        <p:txBody>
          <a:bodyPr>
            <a:noAutofit/>
          </a:bodyPr>
          <a:lstStyle/>
          <a:p>
            <a:pPr marL="0" indent="0" algn="ctr">
              <a:buNone/>
            </a:pPr>
            <a:r>
              <a:rPr lang="en-US" sz="1500" b="1" dirty="0" smtClean="0"/>
              <a:t>Everyone Start Here</a:t>
            </a:r>
            <a:endParaRPr lang="en-US" sz="1500" b="1" dirty="0"/>
          </a:p>
        </p:txBody>
      </p:sp>
    </p:spTree>
    <p:extLst>
      <p:ext uri="{BB962C8B-B14F-4D97-AF65-F5344CB8AC3E}">
        <p14:creationId xmlns:p14="http://schemas.microsoft.com/office/powerpoint/2010/main" val="670844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500" dirty="0" smtClean="0">
                <a:solidFill>
                  <a:srgbClr val="BA0693"/>
                </a:solidFill>
              </a:rPr>
              <a:t>Charging for Ladies Night</a:t>
            </a:r>
            <a:endParaRPr lang="en-US" sz="4500" dirty="0"/>
          </a:p>
        </p:txBody>
      </p:sp>
      <p:sp>
        <p:nvSpPr>
          <p:cNvPr id="3" name="Content Placeholder 2"/>
          <p:cNvSpPr>
            <a:spLocks noGrp="1"/>
          </p:cNvSpPr>
          <p:nvPr>
            <p:ph sz="half" idx="1"/>
          </p:nvPr>
        </p:nvSpPr>
        <p:spPr>
          <a:xfrm>
            <a:off x="4648200" y="2133600"/>
            <a:ext cx="3764972" cy="3880772"/>
          </a:xfrm>
        </p:spPr>
        <p:txBody>
          <a:bodyPr>
            <a:noAutofit/>
          </a:bodyPr>
          <a:lstStyle/>
          <a:p>
            <a:r>
              <a:rPr lang="en-US" sz="1700" dirty="0" smtClean="0"/>
              <a:t>It is totally up to you and your office if you charge and how much.</a:t>
            </a:r>
          </a:p>
          <a:p>
            <a:r>
              <a:rPr lang="en-US" sz="1700" dirty="0" smtClean="0"/>
              <a:t>It is usually best to have them pay some fee to cover supplies, products and to make sure they attend.</a:t>
            </a:r>
          </a:p>
          <a:p>
            <a:r>
              <a:rPr lang="en-US" sz="1700" dirty="0" smtClean="0"/>
              <a:t>We charged anywhere from $25-$45 a person.  You can charge whatever you would like but keep in mind to not charge a huge amount as this is mainly to introduce new clients to your programs and services.</a:t>
            </a:r>
            <a:endParaRPr lang="en-US" sz="17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590800"/>
            <a:ext cx="3428715" cy="2288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3206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500" dirty="0" smtClean="0">
                <a:solidFill>
                  <a:srgbClr val="BA0693"/>
                </a:solidFill>
              </a:rPr>
              <a:t>Make It Fun and Educational!</a:t>
            </a:r>
            <a:endParaRPr lang="en-US" sz="4500" dirty="0"/>
          </a:p>
        </p:txBody>
      </p:sp>
      <p:sp>
        <p:nvSpPr>
          <p:cNvPr id="3" name="Content Placeholder 2"/>
          <p:cNvSpPr>
            <a:spLocks noGrp="1"/>
          </p:cNvSpPr>
          <p:nvPr>
            <p:ph sz="half" idx="1"/>
          </p:nvPr>
        </p:nvSpPr>
        <p:spPr>
          <a:xfrm>
            <a:off x="304800" y="2160589"/>
            <a:ext cx="4069773" cy="3880772"/>
          </a:xfrm>
        </p:spPr>
        <p:txBody>
          <a:bodyPr>
            <a:noAutofit/>
          </a:bodyPr>
          <a:lstStyle/>
          <a:p>
            <a:r>
              <a:rPr lang="en-US" sz="1800" dirty="0" smtClean="0"/>
              <a:t>The main purpose behind Ladies Night is to give a taste to the new clients on how amazing your programs and services are and how they change lives.</a:t>
            </a:r>
          </a:p>
          <a:p>
            <a:r>
              <a:rPr lang="en-US" sz="1800" dirty="0" smtClean="0"/>
              <a:t>Sell them on a program.</a:t>
            </a:r>
          </a:p>
          <a:p>
            <a:r>
              <a:rPr lang="en-US" sz="1800" dirty="0"/>
              <a:t>M</a:t>
            </a:r>
            <a:r>
              <a:rPr lang="en-US" sz="1800" dirty="0" smtClean="0"/>
              <a:t>ake sure you praise and talk up your existing patient that invited her girlfriends.</a:t>
            </a:r>
          </a:p>
          <a:p>
            <a:r>
              <a:rPr lang="en-US" sz="1800" dirty="0" smtClean="0"/>
              <a:t>This is an easy thing to get started in your office – just start putting up the flyers to market now!</a:t>
            </a:r>
            <a:endParaRPr lang="en-US" sz="1800"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674165"/>
            <a:ext cx="4267200" cy="2075260"/>
          </a:xfrm>
          <a:prstGeom prst="rect">
            <a:avLst/>
          </a:prstGeom>
          <a:noFill/>
          <a:ln>
            <a:noFill/>
          </a:ln>
          <a:scene3d>
            <a:camera prst="orthographicFront">
              <a:rot lat="0" lon="0" rev="60000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6334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9000" dirty="0" smtClean="0">
                <a:solidFill>
                  <a:srgbClr val="BA0693"/>
                </a:solidFill>
              </a:rPr>
              <a:t>Thank you!</a:t>
            </a:r>
            <a:endParaRPr lang="en-US" sz="9000" dirty="0"/>
          </a:p>
        </p:txBody>
      </p:sp>
      <p:sp>
        <p:nvSpPr>
          <p:cNvPr id="3" name="Content Placeholder 2"/>
          <p:cNvSpPr>
            <a:spLocks noGrp="1"/>
          </p:cNvSpPr>
          <p:nvPr>
            <p:ph idx="1"/>
          </p:nvPr>
        </p:nvSpPr>
        <p:spPr>
          <a:xfrm>
            <a:off x="838200" y="3048000"/>
            <a:ext cx="7647708" cy="1981200"/>
          </a:xfrm>
        </p:spPr>
        <p:txBody>
          <a:bodyPr>
            <a:normAutofit/>
          </a:bodyPr>
          <a:lstStyle/>
          <a:p>
            <a:pPr marL="0" indent="0" algn="ctr">
              <a:buNone/>
            </a:pPr>
            <a:r>
              <a:rPr lang="en-US" sz="2500" dirty="0" smtClean="0"/>
              <a:t>Any questions please call us at 801-590-0880 </a:t>
            </a:r>
          </a:p>
          <a:p>
            <a:pPr marL="0" indent="0" algn="ctr">
              <a:buNone/>
            </a:pPr>
            <a:r>
              <a:rPr lang="en-US" sz="2500" dirty="0" smtClean="0"/>
              <a:t>or email at support@singletonsystems.com</a:t>
            </a:r>
            <a:endParaRPr lang="en-US" sz="2500" dirty="0"/>
          </a:p>
        </p:txBody>
      </p:sp>
    </p:spTree>
    <p:extLst>
      <p:ext uri="{BB962C8B-B14F-4D97-AF65-F5344CB8AC3E}">
        <p14:creationId xmlns:p14="http://schemas.microsoft.com/office/powerpoint/2010/main" val="718370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96644" cy="932873"/>
          </a:xfrm>
        </p:spPr>
        <p:txBody>
          <a:bodyPr>
            <a:normAutofit/>
          </a:bodyPr>
          <a:lstStyle/>
          <a:p>
            <a:pPr algn="ctr"/>
            <a:r>
              <a:rPr lang="en-US" sz="4500" dirty="0" smtClean="0">
                <a:solidFill>
                  <a:srgbClr val="BA0693"/>
                </a:solidFill>
              </a:rPr>
              <a:t>What is Ladies Night?</a:t>
            </a:r>
            <a:endParaRPr lang="en-US" sz="4500" dirty="0"/>
          </a:p>
        </p:txBody>
      </p:sp>
      <p:sp>
        <p:nvSpPr>
          <p:cNvPr id="4" name="Content Placeholder 3"/>
          <p:cNvSpPr>
            <a:spLocks noGrp="1"/>
          </p:cNvSpPr>
          <p:nvPr>
            <p:ph sz="half" idx="1"/>
          </p:nvPr>
        </p:nvSpPr>
        <p:spPr>
          <a:xfrm>
            <a:off x="609600" y="2057400"/>
            <a:ext cx="3764972" cy="4164011"/>
          </a:xfrm>
        </p:spPr>
        <p:txBody>
          <a:bodyPr>
            <a:normAutofit/>
          </a:bodyPr>
          <a:lstStyle/>
          <a:p>
            <a:r>
              <a:rPr lang="en-US" sz="1900" dirty="0" smtClean="0"/>
              <a:t>Ladies Night at Club Reduce is a pampering evening for your clients and their girlfriends.</a:t>
            </a:r>
          </a:p>
          <a:p>
            <a:r>
              <a:rPr lang="en-US" sz="1900" dirty="0" smtClean="0"/>
              <a:t>This is such a great way to introduce your services and programs to new clients in a fun and relaxing environment.  </a:t>
            </a:r>
            <a:endParaRPr lang="en-US" sz="1900" dirty="0"/>
          </a:p>
          <a:p>
            <a:r>
              <a:rPr lang="en-US" sz="1900" dirty="0" smtClean="0"/>
              <a:t>The ladies that attend will receive different treatments you offer and become educated about your programs and services and want to start one themselves.</a:t>
            </a:r>
            <a:endParaRPr lang="en-US" sz="1900"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2590800"/>
            <a:ext cx="4419600"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5949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796644" cy="932873"/>
          </a:xfrm>
        </p:spPr>
        <p:txBody>
          <a:bodyPr>
            <a:noAutofit/>
          </a:bodyPr>
          <a:lstStyle/>
          <a:p>
            <a:pPr algn="ctr"/>
            <a:r>
              <a:rPr lang="en-US" sz="4500" dirty="0" smtClean="0">
                <a:solidFill>
                  <a:srgbClr val="BA0693"/>
                </a:solidFill>
              </a:rPr>
              <a:t>How to Market Ladies </a:t>
            </a:r>
            <a:r>
              <a:rPr lang="en-US" sz="4500" dirty="0">
                <a:solidFill>
                  <a:srgbClr val="BA0693"/>
                </a:solidFill>
              </a:rPr>
              <a:t>Night?</a:t>
            </a:r>
            <a:endParaRPr lang="en-US" sz="4500" dirty="0"/>
          </a:p>
        </p:txBody>
      </p:sp>
      <p:sp>
        <p:nvSpPr>
          <p:cNvPr id="5" name="Content Placeholder 4"/>
          <p:cNvSpPr>
            <a:spLocks noGrp="1"/>
          </p:cNvSpPr>
          <p:nvPr>
            <p:ph sz="half" idx="2"/>
          </p:nvPr>
        </p:nvSpPr>
        <p:spPr>
          <a:xfrm>
            <a:off x="5181600" y="1981200"/>
            <a:ext cx="3771900" cy="3880773"/>
          </a:xfrm>
        </p:spPr>
        <p:txBody>
          <a:bodyPr>
            <a:normAutofit/>
          </a:bodyPr>
          <a:lstStyle/>
          <a:p>
            <a:r>
              <a:rPr lang="en-US" sz="1700" dirty="0" smtClean="0"/>
              <a:t>It is VERY EASY to market Ladies Night!</a:t>
            </a:r>
          </a:p>
          <a:p>
            <a:r>
              <a:rPr lang="en-US" sz="1700" dirty="0"/>
              <a:t>All you have to do is print out flyers </a:t>
            </a:r>
            <a:r>
              <a:rPr lang="en-US" sz="1700" dirty="0" smtClean="0"/>
              <a:t>that are available </a:t>
            </a:r>
            <a:r>
              <a:rPr lang="en-US" sz="1700" dirty="0"/>
              <a:t>on Club Reduce and put them around your office</a:t>
            </a:r>
          </a:p>
          <a:p>
            <a:pPr lvl="1"/>
            <a:r>
              <a:rPr lang="en-US" sz="1700" dirty="0"/>
              <a:t>Front Desk</a:t>
            </a:r>
          </a:p>
          <a:p>
            <a:pPr lvl="1"/>
            <a:r>
              <a:rPr lang="en-US" sz="1700" dirty="0"/>
              <a:t>Treatment Rooms</a:t>
            </a:r>
          </a:p>
          <a:p>
            <a:pPr lvl="1"/>
            <a:r>
              <a:rPr lang="en-US" sz="1700" dirty="0"/>
              <a:t>Bathroom</a:t>
            </a:r>
          </a:p>
          <a:p>
            <a:pPr lvl="1"/>
            <a:r>
              <a:rPr lang="en-US" sz="1700" dirty="0"/>
              <a:t>Sauna</a:t>
            </a:r>
          </a:p>
          <a:p>
            <a:r>
              <a:rPr lang="en-US" sz="1700" dirty="0" smtClean="0"/>
              <a:t>Employees talking to patients</a:t>
            </a:r>
            <a:endParaRPr lang="en-US" dirty="0" smtClean="0"/>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2633505" cy="3638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8318" y="2362200"/>
            <a:ext cx="2721289" cy="349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4232" y="3810000"/>
            <a:ext cx="219075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02120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500" dirty="0" smtClean="0">
                <a:solidFill>
                  <a:srgbClr val="BA0693"/>
                </a:solidFill>
              </a:rPr>
              <a:t>Decide What to Offer</a:t>
            </a:r>
            <a:endParaRPr lang="en-US" sz="4500" dirty="0"/>
          </a:p>
        </p:txBody>
      </p:sp>
      <p:sp>
        <p:nvSpPr>
          <p:cNvPr id="3" name="Content Placeholder 2"/>
          <p:cNvSpPr>
            <a:spLocks noGrp="1"/>
          </p:cNvSpPr>
          <p:nvPr>
            <p:ph sz="half" idx="1"/>
          </p:nvPr>
        </p:nvSpPr>
        <p:spPr>
          <a:xfrm>
            <a:off x="609600" y="2057400"/>
            <a:ext cx="8077199" cy="4087811"/>
          </a:xfrm>
        </p:spPr>
        <p:txBody>
          <a:bodyPr>
            <a:normAutofit/>
          </a:bodyPr>
          <a:lstStyle/>
          <a:p>
            <a:r>
              <a:rPr lang="en-US" sz="1500" dirty="0" smtClean="0"/>
              <a:t>With Club Reduce we already have exactly what you can do for a Ladies Night but the Manager and Doctor should go over exactly what treatments and services they will offer at Ladies Night.</a:t>
            </a:r>
          </a:p>
          <a:p>
            <a:r>
              <a:rPr lang="en-US" sz="1500" dirty="0" smtClean="0"/>
              <a:t>What you should offer…</a:t>
            </a:r>
          </a:p>
          <a:p>
            <a:pPr lvl="1"/>
            <a:r>
              <a:rPr lang="en-US" sz="1500" dirty="0" smtClean="0"/>
              <a:t>A quick demo/mini seminar on how to lose a few quick pounds</a:t>
            </a:r>
          </a:p>
          <a:p>
            <a:pPr lvl="1"/>
            <a:r>
              <a:rPr lang="en-US" sz="1500" dirty="0" smtClean="0"/>
              <a:t>A Body Wrap with Self Mastery Technology</a:t>
            </a:r>
          </a:p>
          <a:p>
            <a:pPr lvl="1"/>
            <a:r>
              <a:rPr lang="en-US" sz="1500" dirty="0" smtClean="0"/>
              <a:t>A Facial (this can be a hand facial on each other or the face)</a:t>
            </a:r>
          </a:p>
          <a:p>
            <a:pPr lvl="1"/>
            <a:r>
              <a:rPr lang="en-US" sz="1500" dirty="0" smtClean="0"/>
              <a:t>Nutritional shake samples</a:t>
            </a:r>
          </a:p>
          <a:p>
            <a:r>
              <a:rPr lang="en-US" sz="1500" dirty="0" smtClean="0"/>
              <a:t>You can also offer other services you do in your office such as…</a:t>
            </a:r>
          </a:p>
          <a:p>
            <a:pPr lvl="1"/>
            <a:r>
              <a:rPr lang="en-US" sz="1500" dirty="0" smtClean="0"/>
              <a:t>Sauna</a:t>
            </a:r>
          </a:p>
          <a:p>
            <a:pPr lvl="1"/>
            <a:r>
              <a:rPr lang="en-US" sz="1500" dirty="0" err="1" smtClean="0"/>
              <a:t>Lipo</a:t>
            </a:r>
            <a:endParaRPr lang="en-US" sz="1500" dirty="0" smtClean="0"/>
          </a:p>
          <a:p>
            <a:pPr lvl="1"/>
            <a:r>
              <a:rPr lang="en-US" sz="1500" dirty="0" smtClean="0"/>
              <a:t>Massage</a:t>
            </a:r>
          </a:p>
          <a:p>
            <a:pPr lvl="1"/>
            <a:r>
              <a:rPr lang="en-US" sz="1500" dirty="0" smtClean="0"/>
              <a:t>Adjustment</a:t>
            </a:r>
            <a:endParaRPr lang="en-US" sz="1500" dirty="0"/>
          </a:p>
        </p:txBody>
      </p:sp>
      <p:pic>
        <p:nvPicPr>
          <p:cNvPr id="3074" name="Picture 2" descr="C:\Users\Joe\Downloads\Infrared Sauna crop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508922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Joe\Downloads\body wrap liz (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5000746"/>
            <a:ext cx="762000" cy="114229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Joe\Downloads\Nutritional_Shake (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5089226"/>
            <a:ext cx="1447800" cy="74272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Joe\Downloads\facialmassa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5045004"/>
            <a:ext cx="952500" cy="90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067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796644" cy="932873"/>
          </a:xfrm>
        </p:spPr>
        <p:txBody>
          <a:bodyPr>
            <a:normAutofit/>
          </a:bodyPr>
          <a:lstStyle/>
          <a:p>
            <a:pPr algn="ctr"/>
            <a:r>
              <a:rPr lang="en-US" sz="4500" dirty="0" smtClean="0">
                <a:solidFill>
                  <a:srgbClr val="BA0693"/>
                </a:solidFill>
              </a:rPr>
              <a:t>Body Wraps and Facials</a:t>
            </a:r>
            <a:endParaRPr lang="en-US" sz="4500" dirty="0">
              <a:solidFill>
                <a:srgbClr val="BA0693"/>
              </a:solidFill>
            </a:endParaRPr>
          </a:p>
        </p:txBody>
      </p:sp>
      <p:sp>
        <p:nvSpPr>
          <p:cNvPr id="3" name="Content Placeholder 2"/>
          <p:cNvSpPr>
            <a:spLocks noGrp="1"/>
          </p:cNvSpPr>
          <p:nvPr>
            <p:ph sz="half" idx="1"/>
          </p:nvPr>
        </p:nvSpPr>
        <p:spPr>
          <a:xfrm>
            <a:off x="555914" y="1905000"/>
            <a:ext cx="3764972" cy="3880772"/>
          </a:xfrm>
        </p:spPr>
        <p:txBody>
          <a:bodyPr/>
          <a:lstStyle/>
          <a:p>
            <a:pPr marL="0" indent="0" algn="ctr">
              <a:buNone/>
            </a:pPr>
            <a:r>
              <a:rPr lang="en-US" sz="2000" b="1" u="sng" dirty="0" smtClean="0"/>
              <a:t>Body Wraps</a:t>
            </a:r>
          </a:p>
          <a:p>
            <a:r>
              <a:rPr lang="en-US" dirty="0" smtClean="0"/>
              <a:t>You can either do full body wraps or a mid wrap</a:t>
            </a:r>
          </a:p>
          <a:p>
            <a:r>
              <a:rPr lang="en-US" dirty="0" smtClean="0"/>
              <a:t>You can do body wraps in groups if you have a big enough room or do one at a time (as long as the other ladies are doing other services or in a rotation)</a:t>
            </a:r>
            <a:endParaRPr lang="en-US" dirty="0"/>
          </a:p>
        </p:txBody>
      </p:sp>
      <p:sp>
        <p:nvSpPr>
          <p:cNvPr id="4" name="Content Placeholder 3"/>
          <p:cNvSpPr>
            <a:spLocks noGrp="1"/>
          </p:cNvSpPr>
          <p:nvPr>
            <p:ph sz="half" idx="2"/>
          </p:nvPr>
        </p:nvSpPr>
        <p:spPr>
          <a:xfrm>
            <a:off x="4705350" y="1828800"/>
            <a:ext cx="3771900" cy="3880773"/>
          </a:xfrm>
        </p:spPr>
        <p:txBody>
          <a:bodyPr/>
          <a:lstStyle/>
          <a:p>
            <a:pPr marL="0" indent="0" algn="ctr">
              <a:buNone/>
            </a:pPr>
            <a:r>
              <a:rPr lang="en-US" sz="2000" b="1" u="sng" dirty="0" smtClean="0"/>
              <a:t>Facials</a:t>
            </a:r>
            <a:endParaRPr lang="en-US" sz="2000" b="1" u="sng" dirty="0"/>
          </a:p>
          <a:p>
            <a:r>
              <a:rPr lang="en-US" dirty="0" smtClean="0"/>
              <a:t>You can do a hand facial on your ladies – If you don’t have enough employees for this you could have them do it on each other</a:t>
            </a:r>
          </a:p>
          <a:p>
            <a:r>
              <a:rPr lang="en-US" dirty="0" smtClean="0"/>
              <a:t>You can also do a 10-20 min facial if you have an aesthetician </a:t>
            </a:r>
          </a:p>
          <a:p>
            <a:r>
              <a:rPr lang="en-US" dirty="0" smtClean="0"/>
              <a:t>Make sure to have the S4 facial product on hand if they want to buy the product!</a:t>
            </a:r>
            <a:endParaRPr lang="en-US" dirty="0"/>
          </a:p>
          <a:p>
            <a:pPr marL="0" indent="0">
              <a:buNone/>
            </a:pPr>
            <a:endParaRPr lang="en-US" dirty="0"/>
          </a:p>
        </p:txBody>
      </p:sp>
      <p:pic>
        <p:nvPicPr>
          <p:cNvPr id="5" name="Picture 3" descr="C:\Users\Joe\Downloads\body wrap liz (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810141"/>
            <a:ext cx="1676400" cy="251304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4241024"/>
            <a:ext cx="1295400" cy="1879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9441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500" dirty="0" smtClean="0">
                <a:solidFill>
                  <a:srgbClr val="BA0693"/>
                </a:solidFill>
              </a:rPr>
              <a:t>Nutrition Shakes and SMT</a:t>
            </a:r>
            <a:endParaRPr lang="en-US" sz="4500" dirty="0"/>
          </a:p>
        </p:txBody>
      </p:sp>
      <p:sp>
        <p:nvSpPr>
          <p:cNvPr id="3" name="Content Placeholder 2"/>
          <p:cNvSpPr>
            <a:spLocks noGrp="1"/>
          </p:cNvSpPr>
          <p:nvPr>
            <p:ph sz="half" idx="1"/>
          </p:nvPr>
        </p:nvSpPr>
        <p:spPr>
          <a:xfrm>
            <a:off x="568677" y="2085105"/>
            <a:ext cx="3764972" cy="3880772"/>
          </a:xfrm>
        </p:spPr>
        <p:txBody>
          <a:bodyPr/>
          <a:lstStyle/>
          <a:p>
            <a:pPr marL="0" indent="0" algn="ctr">
              <a:buNone/>
            </a:pPr>
            <a:r>
              <a:rPr lang="en-US" sz="2000" b="1" u="sng" dirty="0" smtClean="0"/>
              <a:t>Nutrition Shake</a:t>
            </a:r>
          </a:p>
          <a:p>
            <a:r>
              <a:rPr lang="en-US" dirty="0" smtClean="0"/>
              <a:t>You can buy the small sample shakes from Solutions 4 or get a blender and mix different flavors with ice and fruit</a:t>
            </a:r>
          </a:p>
          <a:p>
            <a:r>
              <a:rPr lang="en-US" dirty="0" smtClean="0"/>
              <a:t>It’s best to have different flavors so they have a variety to choose from – make sure you have shakes on hand if they want to buy it!</a:t>
            </a:r>
            <a:endParaRPr lang="en-US" dirty="0"/>
          </a:p>
        </p:txBody>
      </p:sp>
      <p:sp>
        <p:nvSpPr>
          <p:cNvPr id="4" name="Content Placeholder 3"/>
          <p:cNvSpPr>
            <a:spLocks noGrp="1"/>
          </p:cNvSpPr>
          <p:nvPr>
            <p:ph sz="half" idx="2"/>
          </p:nvPr>
        </p:nvSpPr>
        <p:spPr>
          <a:xfrm>
            <a:off x="4648200" y="2085104"/>
            <a:ext cx="3771900" cy="3880773"/>
          </a:xfrm>
        </p:spPr>
        <p:txBody>
          <a:bodyPr/>
          <a:lstStyle/>
          <a:p>
            <a:pPr marL="0" indent="0" algn="ctr">
              <a:buNone/>
            </a:pPr>
            <a:r>
              <a:rPr lang="en-US" sz="2000" b="1" u="sng" dirty="0" smtClean="0"/>
              <a:t>Self-Mastery Technology</a:t>
            </a:r>
            <a:endParaRPr lang="en-US" sz="2000" b="1" u="sng" dirty="0"/>
          </a:p>
          <a:p>
            <a:r>
              <a:rPr lang="en-US" dirty="0" smtClean="0"/>
              <a:t>It is usually best to have them listen to SMT while </a:t>
            </a:r>
            <a:r>
              <a:rPr lang="en-US" dirty="0" err="1" smtClean="0"/>
              <a:t>layind</a:t>
            </a:r>
            <a:r>
              <a:rPr lang="en-US" dirty="0" smtClean="0"/>
              <a:t> down during the body wrap</a:t>
            </a:r>
          </a:p>
          <a:p>
            <a:r>
              <a:rPr lang="en-US" dirty="0" smtClean="0"/>
              <a:t>If you don’t do a full body wrap then make sure you have comfy chairs or tables set up to have the ladies listen to SMT</a:t>
            </a:r>
            <a:endParaRPr lang="en-US" dirty="0"/>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9232" y="4190998"/>
            <a:ext cx="1155352" cy="2139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descr="C:\Users\Joe\Downloads\Vanilla Nutritional Shak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4724400"/>
            <a:ext cx="1001889" cy="1524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Joe\Downloads\SMT Classes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460668"/>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49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7796644" cy="932873"/>
          </a:xfrm>
        </p:spPr>
        <p:txBody>
          <a:bodyPr>
            <a:normAutofit/>
          </a:bodyPr>
          <a:lstStyle/>
          <a:p>
            <a:pPr algn="ctr"/>
            <a:r>
              <a:rPr lang="en-US" sz="4500" dirty="0" smtClean="0">
                <a:solidFill>
                  <a:srgbClr val="BA0693"/>
                </a:solidFill>
              </a:rPr>
              <a:t>Mini Seminar and </a:t>
            </a:r>
            <a:r>
              <a:rPr lang="en-US" sz="4500" dirty="0" err="1" smtClean="0">
                <a:solidFill>
                  <a:srgbClr val="BA0693"/>
                </a:solidFill>
              </a:rPr>
              <a:t>Eval</a:t>
            </a:r>
            <a:endParaRPr lang="en-US" sz="4500" dirty="0"/>
          </a:p>
        </p:txBody>
      </p:sp>
      <p:sp>
        <p:nvSpPr>
          <p:cNvPr id="3" name="Content Placeholder 2"/>
          <p:cNvSpPr>
            <a:spLocks noGrp="1"/>
          </p:cNvSpPr>
          <p:nvPr>
            <p:ph sz="half" idx="1"/>
          </p:nvPr>
        </p:nvSpPr>
        <p:spPr>
          <a:xfrm>
            <a:off x="594015" y="1828800"/>
            <a:ext cx="3764972" cy="3880772"/>
          </a:xfrm>
        </p:spPr>
        <p:txBody>
          <a:bodyPr/>
          <a:lstStyle/>
          <a:p>
            <a:pPr marL="0" indent="0" algn="ctr">
              <a:buNone/>
            </a:pPr>
            <a:r>
              <a:rPr lang="en-US" sz="2000" b="1" u="sng" dirty="0" smtClean="0"/>
              <a:t>Seminar</a:t>
            </a:r>
            <a:endParaRPr lang="en-US" sz="2000" dirty="0" smtClean="0"/>
          </a:p>
          <a:p>
            <a:r>
              <a:rPr lang="en-US" dirty="0" smtClean="0"/>
              <a:t>The mini seminar should be mandatory to Ladies Night.  It should be short and sweet but it should also give enough information on your clinic and how incredible your services and programs are!</a:t>
            </a:r>
          </a:p>
          <a:p>
            <a:r>
              <a:rPr lang="en-US" dirty="0" smtClean="0"/>
              <a:t>Keep it 10-20 min.</a:t>
            </a:r>
            <a:endParaRPr lang="en-US" dirty="0"/>
          </a:p>
        </p:txBody>
      </p:sp>
      <p:sp>
        <p:nvSpPr>
          <p:cNvPr id="4" name="Content Placeholder 3"/>
          <p:cNvSpPr>
            <a:spLocks noGrp="1"/>
          </p:cNvSpPr>
          <p:nvPr>
            <p:ph sz="half" idx="2"/>
          </p:nvPr>
        </p:nvSpPr>
        <p:spPr>
          <a:xfrm>
            <a:off x="4725720" y="1828800"/>
            <a:ext cx="3771900" cy="3880773"/>
          </a:xfrm>
        </p:spPr>
        <p:txBody>
          <a:bodyPr/>
          <a:lstStyle/>
          <a:p>
            <a:pPr marL="0" indent="0" algn="ctr">
              <a:buNone/>
            </a:pPr>
            <a:r>
              <a:rPr lang="en-US" sz="2000" b="1" u="sng" dirty="0" err="1" smtClean="0"/>
              <a:t>Eval</a:t>
            </a:r>
            <a:endParaRPr lang="en-US" sz="2000" dirty="0"/>
          </a:p>
          <a:p>
            <a:r>
              <a:rPr lang="en-US" dirty="0" smtClean="0"/>
              <a:t>This can either be done the night of or another day.</a:t>
            </a:r>
          </a:p>
          <a:p>
            <a:r>
              <a:rPr lang="en-US" dirty="0" smtClean="0"/>
              <a:t>The </a:t>
            </a:r>
            <a:r>
              <a:rPr lang="en-US" dirty="0" err="1" smtClean="0"/>
              <a:t>eval</a:t>
            </a:r>
            <a:r>
              <a:rPr lang="en-US" dirty="0" smtClean="0"/>
              <a:t> can be done in a rotation with other services.  </a:t>
            </a:r>
          </a:p>
          <a:p>
            <a:r>
              <a:rPr lang="en-US" dirty="0" smtClean="0"/>
              <a:t>This is a great opportunity to see if they are interested in doing a program. Or have any questions</a:t>
            </a:r>
            <a:endParaRPr 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1" y="4016279"/>
            <a:ext cx="3124200" cy="2079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descr="C:\Users\Joe\Downloads\doctor, patient, evaluation, consult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4087115"/>
            <a:ext cx="3164941" cy="2110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599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500" dirty="0" smtClean="0">
                <a:solidFill>
                  <a:srgbClr val="BA0693"/>
                </a:solidFill>
              </a:rPr>
              <a:t>Sauna and </a:t>
            </a:r>
            <a:r>
              <a:rPr lang="en-US" sz="4500" dirty="0" err="1" smtClean="0">
                <a:solidFill>
                  <a:srgbClr val="BA0693"/>
                </a:solidFill>
              </a:rPr>
              <a:t>Lipo</a:t>
            </a:r>
            <a:r>
              <a:rPr lang="en-US" sz="4500" dirty="0" smtClean="0">
                <a:solidFill>
                  <a:srgbClr val="BA0693"/>
                </a:solidFill>
              </a:rPr>
              <a:t> Laser</a:t>
            </a:r>
            <a:endParaRPr lang="en-US" sz="4500" dirty="0"/>
          </a:p>
        </p:txBody>
      </p:sp>
      <p:sp>
        <p:nvSpPr>
          <p:cNvPr id="3" name="Content Placeholder 2"/>
          <p:cNvSpPr>
            <a:spLocks noGrp="1"/>
          </p:cNvSpPr>
          <p:nvPr>
            <p:ph sz="half" idx="1"/>
          </p:nvPr>
        </p:nvSpPr>
        <p:spPr/>
        <p:txBody>
          <a:bodyPr/>
          <a:lstStyle/>
          <a:p>
            <a:pPr marL="0" indent="0" algn="ctr">
              <a:buNone/>
            </a:pPr>
            <a:r>
              <a:rPr lang="en-US" sz="2000" b="1" u="sng" dirty="0" smtClean="0"/>
              <a:t>Sauna</a:t>
            </a:r>
            <a:endParaRPr lang="en-US" sz="2000" b="1" u="sng" dirty="0"/>
          </a:p>
          <a:p>
            <a:r>
              <a:rPr lang="en-US" dirty="0" smtClean="0"/>
              <a:t>If you have a sauna it’s a great addition to Ladies Night.  This is best to do if you do rotations and have some ladies in the sauna and some doing body wraps – keep in mind they can’t do a sauna after a body wrap.</a:t>
            </a:r>
            <a:endParaRPr lang="en-US" dirty="0"/>
          </a:p>
          <a:p>
            <a:endParaRPr lang="en-US" dirty="0"/>
          </a:p>
        </p:txBody>
      </p:sp>
      <p:sp>
        <p:nvSpPr>
          <p:cNvPr id="4" name="Content Placeholder 3"/>
          <p:cNvSpPr>
            <a:spLocks noGrp="1"/>
          </p:cNvSpPr>
          <p:nvPr>
            <p:ph sz="half" idx="2"/>
          </p:nvPr>
        </p:nvSpPr>
        <p:spPr/>
        <p:txBody>
          <a:bodyPr/>
          <a:lstStyle/>
          <a:p>
            <a:pPr marL="0" indent="0" algn="ctr">
              <a:buNone/>
            </a:pPr>
            <a:r>
              <a:rPr lang="en-US" sz="2000" b="1" u="sng" dirty="0" err="1" smtClean="0"/>
              <a:t>Lipo</a:t>
            </a:r>
            <a:r>
              <a:rPr lang="en-US" sz="2000" b="1" u="sng" dirty="0" smtClean="0"/>
              <a:t> Laser</a:t>
            </a:r>
            <a:endParaRPr lang="en-US" sz="2000" b="1" u="sng" dirty="0"/>
          </a:p>
          <a:p>
            <a:r>
              <a:rPr lang="en-US" dirty="0" smtClean="0"/>
              <a:t>If you have a </a:t>
            </a:r>
            <a:r>
              <a:rPr lang="en-US" dirty="0" err="1" smtClean="0"/>
              <a:t>Lipo</a:t>
            </a:r>
            <a:r>
              <a:rPr lang="en-US" dirty="0" smtClean="0"/>
              <a:t> machine it is a very easy service to offer.</a:t>
            </a:r>
          </a:p>
          <a:p>
            <a:r>
              <a:rPr lang="en-US" dirty="0" smtClean="0"/>
              <a:t>This is also great to offer in rotations as well as doctors usually on have one machine.</a:t>
            </a:r>
            <a:endParaRPr lang="en-US" dirty="0"/>
          </a:p>
        </p:txBody>
      </p:sp>
      <p:pic>
        <p:nvPicPr>
          <p:cNvPr id="7170" name="Picture 2" descr="C:\Users\Joe\Downloads\Lipo light, treatment, services, fat, reduction, lose weig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810000"/>
            <a:ext cx="1662736" cy="23383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Joe\Downloads\Infrared Sauna crop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191000"/>
            <a:ext cx="1812626" cy="1812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084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500" dirty="0" smtClean="0">
                <a:solidFill>
                  <a:srgbClr val="BA0693"/>
                </a:solidFill>
              </a:rPr>
              <a:t>Extra Services to Offer</a:t>
            </a:r>
            <a:endParaRPr lang="en-US" sz="4500" dirty="0"/>
          </a:p>
        </p:txBody>
      </p:sp>
      <p:sp>
        <p:nvSpPr>
          <p:cNvPr id="4" name="Content Placeholder 3"/>
          <p:cNvSpPr>
            <a:spLocks noGrp="1"/>
          </p:cNvSpPr>
          <p:nvPr>
            <p:ph sz="half" idx="2"/>
          </p:nvPr>
        </p:nvSpPr>
        <p:spPr>
          <a:xfrm>
            <a:off x="793270" y="2079394"/>
            <a:ext cx="7568046" cy="3880773"/>
          </a:xfrm>
        </p:spPr>
        <p:txBody>
          <a:bodyPr/>
          <a:lstStyle/>
          <a:p>
            <a:pPr marL="0" indent="0" algn="ctr">
              <a:buNone/>
            </a:pPr>
            <a:r>
              <a:rPr lang="en-US" sz="2000" b="1" u="sng" dirty="0" smtClean="0"/>
              <a:t>Massage</a:t>
            </a:r>
            <a:endParaRPr lang="en-US" sz="2000" b="1" u="sng" dirty="0"/>
          </a:p>
          <a:p>
            <a:r>
              <a:rPr lang="en-US" dirty="0"/>
              <a:t>If </a:t>
            </a:r>
            <a:r>
              <a:rPr lang="en-US" dirty="0" smtClean="0"/>
              <a:t>your office has a massage therapist this is a great and exciting service to offer</a:t>
            </a:r>
          </a:p>
          <a:p>
            <a:r>
              <a:rPr lang="en-US" dirty="0" smtClean="0"/>
              <a:t>You can either do 10-15 min spot massages on a table OR do 10-15 min seated massage</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516" y="3559149"/>
            <a:ext cx="3636609" cy="2424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535761"/>
            <a:ext cx="3352800" cy="2424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3950273"/>
      </p:ext>
    </p:extLst>
  </p:cSld>
  <p:clrMapOvr>
    <a:masterClrMapping/>
  </p:clrMapOvr>
  <p:timing>
    <p:tnLst>
      <p:par>
        <p:cTn id="1" dur="indefinite" restart="never" nodeType="tmRoot"/>
      </p:par>
    </p:tnLst>
  </p:timing>
</p:sld>
</file>

<file path=ppt/theme/theme1.xml><?xml version="1.0" encoding="utf-8"?>
<a:theme xmlns:a="http://schemas.openxmlformats.org/drawingml/2006/main" name="Summit Theme2 (1) (2)">
  <a:themeElements>
    <a:clrScheme name="Summit">
      <a:dk1>
        <a:sysClr val="windowText" lastClr="000000"/>
      </a:dk1>
      <a:lt1>
        <a:sysClr val="window" lastClr="FFFFFF"/>
      </a:lt1>
      <a:dk2>
        <a:srgbClr val="212745"/>
      </a:dk2>
      <a:lt2>
        <a:srgbClr val="B4DCFA"/>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Summit Theme2" id="{718A665C-8674-44B6-B5DB-0B4D69A17002}" vid="{420C94B5-F2CC-4C35-BE5A-E24F081E3D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Summit Theme2 (1) (2)</Template>
  <TotalTime>16218</TotalTime>
  <Words>950</Words>
  <Application>Microsoft Office PowerPoint</Application>
  <PresentationFormat>On-screen Show (4:3)</PresentationFormat>
  <Paragraphs>90</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Summit Theme2 (1) (2)</vt:lpstr>
      <vt:lpstr>PowerPoint Presentation</vt:lpstr>
      <vt:lpstr>What is Ladies Night?</vt:lpstr>
      <vt:lpstr>How to Market Ladies Night?</vt:lpstr>
      <vt:lpstr>Decide What to Offer</vt:lpstr>
      <vt:lpstr>Body Wraps and Facials</vt:lpstr>
      <vt:lpstr>Nutrition Shakes and SMT</vt:lpstr>
      <vt:lpstr>Mini Seminar and Eval</vt:lpstr>
      <vt:lpstr>Sauna and Lipo Laser</vt:lpstr>
      <vt:lpstr>Extra Services to Offer</vt:lpstr>
      <vt:lpstr>Setting Up Ladies Night</vt:lpstr>
      <vt:lpstr>Rotations</vt:lpstr>
      <vt:lpstr>Charging for Ladies Night</vt:lpstr>
      <vt:lpstr>Make It Fun and Educational!</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dc:creator>
  <cp:lastModifiedBy>Joe</cp:lastModifiedBy>
  <cp:revision>52</cp:revision>
  <dcterms:created xsi:type="dcterms:W3CDTF">2016-05-18T20:45:07Z</dcterms:created>
  <dcterms:modified xsi:type="dcterms:W3CDTF">2018-04-03T17:22:00Z</dcterms:modified>
</cp:coreProperties>
</file>