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5" r:id="rId5"/>
    <p:sldId id="266" r:id="rId6"/>
    <p:sldId id="270" r:id="rId7"/>
    <p:sldId id="271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Marketing at Farmer’s Markets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47708" cy="762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>
                <a:solidFill>
                  <a:schemeClr val="tx2"/>
                </a:solidFill>
              </a:rPr>
              <a:t>With Dr. Todd Singleton </a:t>
            </a: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3074" name="Picture 2" descr="Image result for farmers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3429000" cy="22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Thank you!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647708" cy="1319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Call or Text with Questions!</a:t>
            </a:r>
          </a:p>
          <a:p>
            <a:pPr marL="0" indent="0" algn="ctr">
              <a:buNone/>
            </a:pPr>
            <a:r>
              <a:rPr lang="en-US" sz="2000" dirty="0" smtClean="0"/>
              <a:t>Dr. Todd Singleton:  #801-903-7141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1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dirty="0" smtClean="0">
                <a:solidFill>
                  <a:srgbClr val="0070C0"/>
                </a:solidFill>
              </a:rPr>
              <a:t>Why Farmers Markets?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Farmers markets</a:t>
            </a:r>
            <a:r>
              <a:rPr lang="en-US" sz="2000" dirty="0"/>
              <a:t> </a:t>
            </a:r>
            <a:r>
              <a:rPr lang="en-US" sz="2000" dirty="0" smtClean="0"/>
              <a:t>allow </a:t>
            </a:r>
            <a:r>
              <a:rPr lang="en-US" sz="2000" dirty="0"/>
              <a:t>consumers to have access to locally grown, farm fresh produce, </a:t>
            </a:r>
            <a:r>
              <a:rPr lang="en-US" sz="2000" dirty="0" smtClean="0"/>
              <a:t>and meeting local businesses to have the opportunity </a:t>
            </a:r>
            <a:r>
              <a:rPr lang="en-US" sz="2000" dirty="0"/>
              <a:t>to develop a personal relationship with their customers, and cultivate consumer loyalty with the </a:t>
            </a:r>
            <a:r>
              <a:rPr lang="en-US" sz="2000" dirty="0" smtClean="0"/>
              <a:t>farmers or other businesses.</a:t>
            </a:r>
            <a:endParaRPr lang="en-US" sz="2000" dirty="0"/>
          </a:p>
        </p:txBody>
      </p:sp>
      <p:pic>
        <p:nvPicPr>
          <p:cNvPr id="1026" name="Picture 2" descr="Image result for farmers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76115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647708" cy="8066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Getting Involved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647708" cy="3590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i="1" dirty="0" smtClean="0"/>
              <a:t>Why is it important to get involved in your community?</a:t>
            </a:r>
          </a:p>
          <a:p>
            <a:r>
              <a:rPr lang="en-US" sz="1500" dirty="0" smtClean="0"/>
              <a:t>A community becomes your place in the world.  You have the opportunity to meet great people and let them know the amazing things you offer.  </a:t>
            </a:r>
          </a:p>
          <a:p>
            <a:r>
              <a:rPr lang="en-US" sz="1500" dirty="0" smtClean="0"/>
              <a:t>Your involvement in your community can make a difference!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/>
              <a:t>Helping people lose weight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/>
              <a:t>Helping people get rid of pain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/>
              <a:t>Helping people sleep better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 smtClean="0"/>
              <a:t>Helping people get healthy</a:t>
            </a:r>
            <a:endParaRPr lang="en-US" sz="1500" dirty="0" smtClean="0"/>
          </a:p>
          <a:p>
            <a:r>
              <a:rPr lang="en-US" sz="1500" dirty="0" smtClean="0"/>
              <a:t>Being involved in your community allows you to connect with others and show them how you can help improve their lives!</a:t>
            </a:r>
            <a:endParaRPr lang="en-US" sz="15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218356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armers market boo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13" y="3657600"/>
            <a:ext cx="3172737" cy="21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armers market bo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armers market bo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57250"/>
            <a:ext cx="4942564" cy="254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farmers market boo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43255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Setting Up Your Booth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764972" cy="3880772"/>
          </a:xfrm>
        </p:spPr>
        <p:txBody>
          <a:bodyPr/>
          <a:lstStyle/>
          <a:p>
            <a:r>
              <a:rPr lang="en-US" sz="1800" dirty="0"/>
              <a:t>On average it takes at least six exposures before a consumer responds to an advertisement. </a:t>
            </a:r>
            <a:r>
              <a:rPr lang="en-US" sz="1800" dirty="0" smtClean="0"/>
              <a:t>In your set up you will </a:t>
            </a:r>
            <a:r>
              <a:rPr lang="en-US" sz="1800" dirty="0"/>
              <a:t>want to </a:t>
            </a:r>
            <a:r>
              <a:rPr lang="en-US" sz="1800" dirty="0" smtClean="0"/>
              <a:t>prominently place, </a:t>
            </a:r>
            <a:r>
              <a:rPr lang="en-US" sz="1800" dirty="0"/>
              <a:t>uncluttered signs as your first marketing priority. </a:t>
            </a:r>
            <a:endParaRPr lang="en-US" sz="1800" dirty="0" smtClean="0"/>
          </a:p>
          <a:p>
            <a:r>
              <a:rPr lang="en-US" sz="1800" dirty="0" smtClean="0"/>
              <a:t>Having </a:t>
            </a:r>
            <a:r>
              <a:rPr lang="en-US" sz="1800" dirty="0"/>
              <a:t>a logo or a clip art image you consistently use to symbolize the market will increase the likelihood your shoppers will notice and remember your ads and signs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2362200" cy="220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seated massage chair out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346485" cy="20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300" dirty="0" smtClean="0">
                <a:solidFill>
                  <a:srgbClr val="0070C0"/>
                </a:solidFill>
              </a:rPr>
              <a:t>Same Set Up as a Trade Show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006"/>
            <a:ext cx="4953000" cy="42679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dirty="0" smtClean="0"/>
              <a:t>The set up for a famers market is pretty  much the same as a Trade Show</a:t>
            </a:r>
          </a:p>
          <a:p>
            <a:r>
              <a:rPr lang="en-US" sz="1500" b="1" i="1" dirty="0">
                <a:solidFill>
                  <a:srgbClr val="FF0000"/>
                </a:solidFill>
              </a:rPr>
              <a:t>Remember your two strategies for every event are:</a:t>
            </a:r>
          </a:p>
          <a:p>
            <a:pPr lvl="1"/>
            <a:r>
              <a:rPr lang="en-US" sz="1500" b="1" i="1" dirty="0">
                <a:solidFill>
                  <a:srgbClr val="FF0000"/>
                </a:solidFill>
              </a:rPr>
              <a:t>Enter to Win</a:t>
            </a:r>
          </a:p>
          <a:p>
            <a:pPr lvl="1"/>
            <a:r>
              <a:rPr lang="en-US" sz="1500" b="1" i="1" dirty="0">
                <a:solidFill>
                  <a:srgbClr val="FF0000"/>
                </a:solidFill>
              </a:rPr>
              <a:t>Buy it for </a:t>
            </a:r>
            <a:r>
              <a:rPr lang="en-US" sz="1500" b="1" i="1" dirty="0" smtClean="0">
                <a:solidFill>
                  <a:srgbClr val="FF0000"/>
                </a:solidFill>
              </a:rPr>
              <a:t>Cheap</a:t>
            </a:r>
            <a:endParaRPr lang="en-US" sz="1500" dirty="0" smtClean="0">
              <a:solidFill>
                <a:srgbClr val="FF0000"/>
              </a:solidFill>
            </a:endParaRPr>
          </a:p>
          <a:p>
            <a:r>
              <a:rPr lang="en-US" sz="1500" dirty="0" smtClean="0"/>
              <a:t>Decide what promotion you want to have</a:t>
            </a:r>
          </a:p>
          <a:p>
            <a:pPr lvl="1"/>
            <a:r>
              <a:rPr lang="en-US" sz="1500" dirty="0" smtClean="0"/>
              <a:t>Body Contouring Package</a:t>
            </a:r>
          </a:p>
          <a:p>
            <a:pPr lvl="1"/>
            <a:r>
              <a:rPr lang="en-US" sz="1500" dirty="0" smtClean="0"/>
              <a:t>Free Body Wrap</a:t>
            </a:r>
          </a:p>
          <a:p>
            <a:pPr lvl="1"/>
            <a:r>
              <a:rPr lang="en-US" sz="1500" dirty="0" smtClean="0"/>
              <a:t>Discounted </a:t>
            </a:r>
            <a:r>
              <a:rPr lang="en-US" sz="1500" dirty="0" err="1" smtClean="0"/>
              <a:t>Lipo</a:t>
            </a:r>
            <a:r>
              <a:rPr lang="en-US" sz="1500" dirty="0" smtClean="0"/>
              <a:t> Light Session</a:t>
            </a:r>
          </a:p>
          <a:p>
            <a:pPr lvl="1"/>
            <a:r>
              <a:rPr lang="en-US" sz="1500" dirty="0" smtClean="0"/>
              <a:t>Free Weight Loss Seminar</a:t>
            </a:r>
            <a:endParaRPr lang="en-US" sz="1500" b="1" i="1" dirty="0"/>
          </a:p>
          <a:p>
            <a:r>
              <a:rPr lang="en-US" sz="1500" dirty="0" smtClean="0"/>
              <a:t>Keep it simple! Once you master that and it is successful then you can test other strategies.</a:t>
            </a:r>
            <a:endParaRPr lang="en-US" sz="15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1944"/>
            <a:ext cx="2483224" cy="38171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0"/>
            <a:ext cx="8077200" cy="25638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a Farmers Market it is important to include that you are a local business.</a:t>
            </a:r>
          </a:p>
          <a:p>
            <a:r>
              <a:rPr lang="en-US" sz="2000" dirty="0" smtClean="0"/>
              <a:t>It is also a good idea to put that the specials or deals that you are offering are good for local customers only.  It helps those customers that walk by feel a sense of community and that you are trying to give back.  This will make the customer feel more motivated to sign up!</a:t>
            </a:r>
            <a:endParaRPr lang="en-US" sz="2000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35280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286000" cy="93287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Everything You Need is on Club Reduce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1867"/>
            <a:ext cx="4124325" cy="28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94" y="533400"/>
            <a:ext cx="5967412" cy="32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25" y="3823447"/>
            <a:ext cx="5019675" cy="2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300" dirty="0" smtClean="0">
                <a:solidFill>
                  <a:srgbClr val="0070C0"/>
                </a:solidFill>
              </a:rPr>
              <a:t>Where to Sign Up?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600" dirty="0" smtClean="0"/>
              <a:t>Go to your own city’s websites for community events that are coming up</a:t>
            </a:r>
          </a:p>
          <a:p>
            <a:pPr algn="ctr"/>
            <a:r>
              <a:rPr lang="en-US" sz="1600" dirty="0" smtClean="0"/>
              <a:t>You can also google local events happening in your area</a:t>
            </a:r>
          </a:p>
          <a:p>
            <a:pPr algn="ctr"/>
            <a:r>
              <a:rPr lang="en-US" sz="1600" dirty="0" smtClean="0"/>
              <a:t>Find out the process to become a vender at your local farmers market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Image result for sign up for farmers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93646"/>
            <a:ext cx="3124200" cy="24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 (1) (2)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 (2)</Template>
  <TotalTime>4662</TotalTime>
  <Words>390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Summit Theme2 (1) (2)</vt:lpstr>
      <vt:lpstr>Marketing at Farmer’s Markets</vt:lpstr>
      <vt:lpstr>Why Farmers Markets?</vt:lpstr>
      <vt:lpstr>Getting Involved</vt:lpstr>
      <vt:lpstr>PowerPoint Presentation</vt:lpstr>
      <vt:lpstr>Setting Up Your Booth</vt:lpstr>
      <vt:lpstr>Same Set Up as a Trade Show</vt:lpstr>
      <vt:lpstr>PowerPoint Presentation</vt:lpstr>
      <vt:lpstr>Everything You Need is on Club Reduce</vt:lpstr>
      <vt:lpstr>Where to Sign Up?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27</cp:revision>
  <dcterms:created xsi:type="dcterms:W3CDTF">2016-05-18T20:45:07Z</dcterms:created>
  <dcterms:modified xsi:type="dcterms:W3CDTF">2017-04-04T19:07:04Z</dcterms:modified>
</cp:coreProperties>
</file>