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Lato" panose="020B060402020202020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</p:embeddedFont>
    <p:embeddedFont>
      <p:font typeface="Raleway" panose="020B0604020202020204" charset="0"/>
      <p:regular r:id="rId34"/>
      <p:bold r:id="rId35"/>
      <p:italic r:id="rId36"/>
      <p:boldItalic r:id="rId37"/>
    </p:embeddedFont>
    <p:embeddedFont>
      <p:font typeface="Roboto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6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7760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340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011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22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615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063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521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542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103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32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35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87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025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60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5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157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305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168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947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515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20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erdeen.com/Aberdeen-Library/5136/RA-performance-web-application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kamai.com/html/about/press/releases/2009/press_091409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ordpress.org/extend/plugins/wp-smushi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ordpress.org/extend/plugins/w3-total-cach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gen180.youcanbook.m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analytic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Take Your Website From “Good” To “Great”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 Easy Tips To Help Your Clinic Website Get You More Patients</a:t>
            </a:r>
          </a:p>
        </p:txBody>
      </p:sp>
      <p:pic>
        <p:nvPicPr>
          <p:cNvPr id="1026" name="Picture 2" descr="75990_106352676197159_1443925516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0"/>
          <a:stretch/>
        </p:blipFill>
        <p:spPr bwMode="auto">
          <a:xfrm>
            <a:off x="685800" y="1809750"/>
            <a:ext cx="1200150" cy="1304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346"/>
            <a:ext cx="9143999" cy="4918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3. What’s Above The Fold?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524000" y="1595775"/>
            <a:ext cx="7207712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The most important content on your website should be above the fold.  This is "content that is visible on initial page load."  </a:t>
            </a:r>
            <a:r>
              <a:rPr lang="en" b="1" dirty="0"/>
              <a:t>Once a visitor hits your website, they should know exactly where they are.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Here are some suggestions for what to put above the fold.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" dirty="0"/>
              <a:t>Opt-Ins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" dirty="0"/>
              <a:t>Navigation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" dirty="0"/>
              <a:t>Call To Action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4. Opt-Ins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Opt-Ins are widgets on your website that allow you to collect the information of your visitors.  Why are they important?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Allow you to follow up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Help take online traffic offline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Encourage visitors to take an action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2593"/>
            <a:ext cx="9144000" cy="459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5. Updated Content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Make sure the information on your website is updated.  This includes: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Contact Information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Services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Staff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Blog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6. Blog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600200" y="1271425"/>
            <a:ext cx="7121662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presences of a blog shows that your business is current and operational.  Search engines love </a:t>
            </a:r>
            <a:r>
              <a:rPr lang="en" dirty="0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blogs! Here are content ideas:</a:t>
            </a:r>
            <a:endParaRPr lang="en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Relevant News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Achievements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Product Highlights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Events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Testimonials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Pictures</a:t>
            </a:r>
            <a:endParaRPr lang="en"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7. Link To Social Media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981200" y="1595775"/>
            <a:ext cx="6750512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Social Media helps promote your website and business.  The more people that follow you online, the more people that can see updates and share content.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100" dirty="0" smtClean="0"/>
              <a:t>Facebook</a:t>
            </a:r>
            <a:endParaRPr lang="en" sz="1100" dirty="0"/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100" dirty="0"/>
              <a:t>Twitter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100" dirty="0" smtClean="0"/>
              <a:t>Linkedin</a:t>
            </a:r>
            <a:endParaRPr lang="en" sz="1100" dirty="0"/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100" dirty="0"/>
              <a:t>Youtube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100" dirty="0"/>
              <a:t>Instagram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8. Mobile Friendly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2133600" y="1352550"/>
            <a:ext cx="66075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Increasingly your patients are accessing the web from their mobile devices.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Why Is This Important?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Search Rankings - </a:t>
            </a: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Google prefers mobile friendly websites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Bounce Rate - You’ll lose business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Stay Competitive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FF0000"/>
                </a:solidFill>
              </a:rPr>
              <a:t>https://www.google.com/webmasters/tools/mobile-friendly/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9. Google Maps + Clickable Number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00" y="1742454"/>
            <a:ext cx="9144000" cy="340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773425" y="2928500"/>
            <a:ext cx="1419300" cy="180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10. Increase Website Load Time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8188423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1-second delay in page load time yields:</a:t>
            </a:r>
          </a:p>
          <a:p>
            <a:pPr marL="838200" lvl="0" indent="-317500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11% fewer page views</a:t>
            </a:r>
          </a:p>
          <a:p>
            <a:pPr marL="838200" lvl="0" indent="-317500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16% decrease in customer satisfaction</a:t>
            </a:r>
          </a:p>
          <a:p>
            <a:pPr marL="838200" lvl="0" indent="-317500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7% loss in conversions (source: </a:t>
            </a:r>
            <a:r>
              <a:rPr lang="en" sz="1400" dirty="0">
                <a:solidFill>
                  <a:srgbClr val="419D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Aberdeen Group</a:t>
            </a:r>
            <a:r>
              <a:rPr lang="en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0" rtl="0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study by </a:t>
            </a:r>
            <a:r>
              <a:rPr lang="en" sz="1400" dirty="0">
                <a:solidFill>
                  <a:srgbClr val="419DF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Akamai</a:t>
            </a:r>
            <a:r>
              <a:rPr lang="en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found that:</a:t>
            </a:r>
          </a:p>
          <a:p>
            <a:pPr marL="838200" lvl="0" indent="-317500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47% of people expect a web page to load in two seconds or less.</a:t>
            </a:r>
          </a:p>
          <a:p>
            <a:pPr marL="838200" lvl="0" indent="-317500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40% will abandon a web page if it takes more than three seconds to load.</a:t>
            </a:r>
          </a:p>
          <a:p>
            <a:pPr marL="838200" lvl="0" indent="-317500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52% of online shoppers say quick page loads are important for their loyalty to a site.</a:t>
            </a:r>
          </a:p>
          <a:p>
            <a:pPr lvl="0" rtl="0">
              <a:spcBef>
                <a:spcPts val="0"/>
              </a:spcBef>
              <a:buNone/>
            </a:pPr>
            <a:endParaRPr sz="1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Google Search Console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212121"/>
              </a:buClr>
              <a:buFont typeface="Roboto"/>
            </a:pPr>
            <a:r>
              <a:rPr lang="en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Google Search Console is a free service offered by Google that helps you monitor and maintain your site's presence in Google Search results.</a:t>
            </a:r>
          </a:p>
          <a:p>
            <a:pPr marL="457200" lvl="0" indent="-228600" rtl="0">
              <a:spcBef>
                <a:spcPts val="0"/>
              </a:spcBef>
              <a:buClr>
                <a:srgbClr val="212121"/>
              </a:buClr>
              <a:buFont typeface="Roboto"/>
            </a:pPr>
            <a:r>
              <a:rPr lang="en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Visit:  https://www.google.com/webmasters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10. Increase Website Load Time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2514600" y="1200150"/>
            <a:ext cx="59961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/>
              <a:t>Optimize Images - </a:t>
            </a:r>
            <a:r>
              <a:rPr lang="en" sz="1600" b="1" dirty="0">
                <a:solidFill>
                  <a:srgbClr val="00B1E5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WP-SmushIt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dirty="0"/>
              <a:t>Reduce size and quality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600" dirty="0"/>
              <a:t>Remove comments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/>
              <a:t>Prioritize Above The Fold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/>
              <a:t>Decrease Number of Plugins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/>
              <a:t>Reduce Re-Directs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/>
              <a:t>Get Better Hosting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/>
              <a:t>Enable Caching - </a:t>
            </a:r>
            <a:r>
              <a:rPr lang="en" sz="1600" b="1" dirty="0">
                <a:solidFill>
                  <a:srgbClr val="00B1E5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W3 Total Cache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ctrTitle"/>
          </p:nvPr>
        </p:nvSpPr>
        <p:spPr>
          <a:xfrm>
            <a:off x="1682050" y="2536700"/>
            <a:ext cx="7118700" cy="12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www.LeadGen180.com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ubTitle" idx="1"/>
          </p:nvPr>
        </p:nvSpPr>
        <p:spPr>
          <a:xfrm>
            <a:off x="2022266" y="31851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 sz="30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https://leadgen180.youcanbook.me</a:t>
            </a:r>
          </a:p>
          <a:p>
            <a:pPr lvl="0">
              <a:spcBef>
                <a:spcPts val="0"/>
              </a:spcBef>
              <a:buNone/>
            </a:pPr>
            <a:endParaRPr sz="2250" b="1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9825" y="651250"/>
            <a:ext cx="1456400" cy="188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75990_106352676197159_1443925516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0"/>
          <a:stretch/>
        </p:blipFill>
        <p:spPr bwMode="auto">
          <a:xfrm>
            <a:off x="3657600" y="895350"/>
            <a:ext cx="1447800" cy="1573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4.googleusercontent.com/-vDXpJ9D9mNY/AAAAAAAAAAI/AAAAAAAAD4I/ywJF1QpP1CA/pho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08659"/>
            <a:ext cx="1524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49" y="690675"/>
            <a:ext cx="8626177" cy="360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7685"/>
            <a:ext cx="9144000" cy="400812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2474375" y="1957025"/>
            <a:ext cx="4131300" cy="4497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2. Create A Google Analytics Account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2400262" y="1738450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Google Analytics is an analytics service offered by Google that tracks and reports website traffic.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Visit: </a:t>
            </a:r>
            <a:r>
              <a:rPr lang="en">
                <a:solidFill>
                  <a:srgbClr val="00B1E5"/>
                </a:solidFill>
              </a:rPr>
              <a:t>https://www.google.com/analytics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3127"/>
            <a:ext cx="9143998" cy="3617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3419"/>
            <a:ext cx="9143999" cy="4316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2. Create A Google Analytics Account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219200" y="1595775"/>
            <a:ext cx="7512512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Google Analytics is an analytics service offered by Google that tracks and reports website traffic.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Visit: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https://www.google.com/analytics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Website </a:t>
            </a:r>
            <a:r>
              <a:rPr lang="en" dirty="0"/>
              <a:t>Visits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Popular Pages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Where Visitors Come From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Actions Visitors Take On Your Site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3. Optimize Above The Fold?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most important content on your website should be above the fold.  This is "content that is visible on initial page load."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540</Words>
  <Application>Microsoft Office PowerPoint</Application>
  <PresentationFormat>On-screen Show (16:9)</PresentationFormat>
  <Paragraphs>79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Georgia</vt:lpstr>
      <vt:lpstr>Lato</vt:lpstr>
      <vt:lpstr>Arial</vt:lpstr>
      <vt:lpstr>Open Sans</vt:lpstr>
      <vt:lpstr>Raleway</vt:lpstr>
      <vt:lpstr>Roboto</vt:lpstr>
      <vt:lpstr>swiss-2</vt:lpstr>
      <vt:lpstr>Take Your Website From “Good” To “Great”</vt:lpstr>
      <vt:lpstr>Google Search Console</vt:lpstr>
      <vt:lpstr>PowerPoint Presentation</vt:lpstr>
      <vt:lpstr>PowerPoint Presentation</vt:lpstr>
      <vt:lpstr>2. Create A Google Analytics Account</vt:lpstr>
      <vt:lpstr>PowerPoint Presentation</vt:lpstr>
      <vt:lpstr>PowerPoint Presentation</vt:lpstr>
      <vt:lpstr>2. Create A Google Analytics Account</vt:lpstr>
      <vt:lpstr>3. Optimize Above The Fold?</vt:lpstr>
      <vt:lpstr>PowerPoint Presentation</vt:lpstr>
      <vt:lpstr>3. What’s Above The Fold?</vt:lpstr>
      <vt:lpstr>4. Opt-Ins</vt:lpstr>
      <vt:lpstr>PowerPoint Presentation</vt:lpstr>
      <vt:lpstr>5. Updated Content</vt:lpstr>
      <vt:lpstr>6. Blog</vt:lpstr>
      <vt:lpstr>7. Link To Social Media</vt:lpstr>
      <vt:lpstr>8. Mobile Friendly</vt:lpstr>
      <vt:lpstr>9. Google Maps + Clickable Number</vt:lpstr>
      <vt:lpstr>10. Increase Website Load Time</vt:lpstr>
      <vt:lpstr>10. Increase Website Load Time</vt:lpstr>
      <vt:lpstr>www.LeadGen180.com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Your Website From “Good” To “Great”</dc:title>
  <cp:lastModifiedBy>Club Reduce</cp:lastModifiedBy>
  <cp:revision>3</cp:revision>
  <dcterms:modified xsi:type="dcterms:W3CDTF">2016-04-05T17:29:18Z</dcterms:modified>
</cp:coreProperties>
</file>