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1" r:id="rId7"/>
    <p:sldId id="262" r:id="rId8"/>
    <p:sldId id="263"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C06AA7F-6AD3-43D2-816E-B66FEE47C0C4}">
          <p14:sldIdLst>
            <p14:sldId id="256"/>
            <p14:sldId id="257"/>
            <p14:sldId id="258"/>
            <p14:sldId id="259"/>
            <p14:sldId id="260"/>
            <p14:sldId id="261"/>
            <p14:sldId id="262"/>
            <p14:sldId id="263"/>
            <p14:sldId id="265"/>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94" autoAdjust="0"/>
  </p:normalViewPr>
  <p:slideViewPr>
    <p:cSldViewPr>
      <p:cViewPr>
        <p:scale>
          <a:sx n="90" d="100"/>
          <a:sy n="90" d="100"/>
        </p:scale>
        <p:origin x="-2232"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B2AC9A-E7F0-40CB-83A4-1582E3513C28}" type="datetimeFigureOut">
              <a:rPr lang="en-US" smtClean="0"/>
              <a:t>4/7/2015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8663D8-F220-47E3-A4C3-0B2C23ED3112}" type="slidenum">
              <a:rPr lang="en-US" smtClean="0"/>
              <a:t>‹#›</a:t>
            </a:fld>
            <a:endParaRPr lang="en-US"/>
          </a:p>
        </p:txBody>
      </p:sp>
    </p:spTree>
    <p:extLst>
      <p:ext uri="{BB962C8B-B14F-4D97-AF65-F5344CB8AC3E}">
        <p14:creationId xmlns:p14="http://schemas.microsoft.com/office/powerpoint/2010/main" val="348268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a:t>
            </a:r>
          </a:p>
          <a:p>
            <a:endParaRPr lang="en-US" dirty="0" smtClean="0"/>
          </a:p>
          <a:p>
            <a:r>
              <a:rPr lang="en-US" dirty="0" smtClean="0"/>
              <a:t>-This</a:t>
            </a:r>
            <a:r>
              <a:rPr lang="en-US" baseline="0" dirty="0" smtClean="0"/>
              <a:t> Webinar is about Improving Your Conversion Rate With Your Marketing Team</a:t>
            </a:r>
          </a:p>
          <a:p>
            <a:endParaRPr lang="en-US" baseline="0" dirty="0" smtClean="0"/>
          </a:p>
          <a:p>
            <a:r>
              <a:rPr lang="en-US" baseline="0" dirty="0" smtClean="0"/>
              <a:t>About Me</a:t>
            </a:r>
            <a:endParaRPr lang="en-US" dirty="0" smtClean="0"/>
          </a:p>
          <a:p>
            <a:r>
              <a:rPr lang="en-US" dirty="0" smtClean="0"/>
              <a:t>-Used To Manage Marketing Team</a:t>
            </a:r>
          </a:p>
          <a:p>
            <a:r>
              <a:rPr lang="en-US" dirty="0" smtClean="0"/>
              <a:t> (leads (</a:t>
            </a:r>
            <a:r>
              <a:rPr lang="en-US" dirty="0" err="1" smtClean="0"/>
              <a:t>leadbuildpro</a:t>
            </a:r>
            <a:r>
              <a:rPr lang="en-US" dirty="0" smtClean="0"/>
              <a:t>, staffing, expos)</a:t>
            </a:r>
          </a:p>
          <a:p>
            <a:endParaRPr lang="en-US" dirty="0" smtClean="0"/>
          </a:p>
          <a:p>
            <a:r>
              <a:rPr lang="en-US" dirty="0" smtClean="0"/>
              <a:t>-</a:t>
            </a:r>
            <a:r>
              <a:rPr lang="en-US" baseline="0" dirty="0" smtClean="0"/>
              <a:t>Calls Using Our Tickler System</a:t>
            </a:r>
          </a:p>
          <a:p>
            <a:endParaRPr lang="en-US" baseline="0" dirty="0" smtClean="0"/>
          </a:p>
          <a:p>
            <a:r>
              <a:rPr lang="en-US" baseline="0" dirty="0" smtClean="0"/>
              <a:t>-We have tried some new things in the past few months and we as re-</a:t>
            </a:r>
            <a:r>
              <a:rPr lang="en-US" baseline="0" dirty="0" err="1" smtClean="0"/>
              <a:t>implemted</a:t>
            </a:r>
            <a:r>
              <a:rPr lang="en-US" baseline="0" dirty="0" smtClean="0"/>
              <a:t> old stuff that we wanted to share with our Club Reduce Doctors</a:t>
            </a:r>
          </a:p>
          <a:p>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1</a:t>
            </a:fld>
            <a:endParaRPr lang="en-US"/>
          </a:p>
        </p:txBody>
      </p:sp>
    </p:spTree>
    <p:extLst>
      <p:ext uri="{BB962C8B-B14F-4D97-AF65-F5344CB8AC3E}">
        <p14:creationId xmlns:p14="http://schemas.microsoft.com/office/powerpoint/2010/main" val="41937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171450" indent="-171450">
              <a:buFontTx/>
              <a:buChar char="-"/>
            </a:pPr>
            <a:r>
              <a:rPr lang="en-US" dirty="0" smtClean="0"/>
              <a:t>Full – Time vs. Part –</a:t>
            </a:r>
            <a:r>
              <a:rPr lang="en-US" baseline="0" dirty="0" smtClean="0"/>
              <a:t> Time (Schedule to Make the most difference</a:t>
            </a:r>
          </a:p>
          <a:p>
            <a:pPr marL="171450" indent="-171450">
              <a:buFontTx/>
              <a:buChar char="-"/>
            </a:pPr>
            <a:r>
              <a:rPr lang="en-US" dirty="0" smtClean="0"/>
              <a:t> Best</a:t>
            </a:r>
            <a:r>
              <a:rPr lang="en-US" baseline="0" dirty="0" smtClean="0"/>
              <a:t> Time to call is between 3pm and 8pm. Tested it in our office over and over again and this is the absolute truth.</a:t>
            </a:r>
          </a:p>
          <a:p>
            <a:pPr marL="171450" indent="-171450">
              <a:buFontTx/>
              <a:buChar char="-"/>
            </a:pPr>
            <a:r>
              <a:rPr lang="en-US" baseline="0" dirty="0" smtClean="0"/>
              <a:t>Yes, there are some people who work in the evening but we have scheduled for this.  We do have someone who makes calls during the day but the bulk of our calling is done during this prime time</a:t>
            </a:r>
          </a:p>
          <a:p>
            <a:pPr marL="171450" indent="-171450">
              <a:buFontTx/>
              <a:buChar char="-"/>
            </a:pPr>
            <a:r>
              <a:rPr lang="en-US" baseline="0" dirty="0" smtClean="0"/>
              <a:t>We don’t call on the weekends.  </a:t>
            </a:r>
          </a:p>
          <a:p>
            <a:pPr marL="628650" lvl="1" indent="-171450">
              <a:buFontTx/>
              <a:buChar char="-"/>
            </a:pPr>
            <a:r>
              <a:rPr lang="en-US" baseline="0" dirty="0" smtClean="0"/>
              <a:t>Fridays (low schedule count)</a:t>
            </a:r>
          </a:p>
          <a:p>
            <a:pPr marL="628650" lvl="1" indent="-171450">
              <a:buFontTx/>
              <a:buChar char="-"/>
            </a:pPr>
            <a:r>
              <a:rPr lang="en-US" baseline="0" dirty="0" smtClean="0"/>
              <a:t>Saturdays(People are on the Go)</a:t>
            </a:r>
          </a:p>
          <a:p>
            <a:pPr marL="628650" lvl="1" indent="-171450">
              <a:buFontTx/>
              <a:buChar char="-"/>
            </a:pPr>
            <a:r>
              <a:rPr lang="en-US" baseline="0" dirty="0" smtClean="0"/>
              <a:t>Sundays (People don’t expect A Call)</a:t>
            </a:r>
          </a:p>
          <a:p>
            <a:pPr marL="171450" lvl="0" indent="-171450">
              <a:buFontTx/>
              <a:buChar char="-"/>
            </a:pPr>
            <a:r>
              <a:rPr lang="en-US" baseline="0" dirty="0" smtClean="0"/>
              <a:t>Prime time for corporate luncheons is different.  This prime time is 8am to 12pm.</a:t>
            </a:r>
          </a:p>
          <a:p>
            <a:pPr marL="628650" lvl="1" indent="-171450">
              <a:buFontTx/>
              <a:buChar char="-"/>
            </a:pPr>
            <a:r>
              <a:rPr lang="en-US" baseline="0" dirty="0" smtClean="0"/>
              <a:t>Avoid Lunch, midday fatigue, get too busy in the afternoon, people may be out of the office or in meetings</a:t>
            </a:r>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2</a:t>
            </a:fld>
            <a:endParaRPr lang="en-US"/>
          </a:p>
        </p:txBody>
      </p:sp>
    </p:spTree>
    <p:extLst>
      <p:ext uri="{BB962C8B-B14F-4D97-AF65-F5344CB8AC3E}">
        <p14:creationId xmlns:p14="http://schemas.microsoft.com/office/powerpoint/2010/main" val="2621699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LeadbuildPro</a:t>
            </a:r>
            <a:endParaRPr lang="en-US" dirty="0" smtClean="0"/>
          </a:p>
          <a:p>
            <a:pPr marL="171450" indent="-171450">
              <a:buFont typeface="Arial" panose="020B0604020202020204" pitchFamily="34" charset="0"/>
              <a:buChar char="•"/>
            </a:pPr>
            <a:r>
              <a:rPr lang="en-US" dirty="0" smtClean="0"/>
              <a:t>Internet Leads are different (they have discovered you by accident [FB Ad, Bing, Google Ad] or</a:t>
            </a:r>
            <a:r>
              <a:rPr lang="en-US" baseline="0" dirty="0" smtClean="0"/>
              <a:t> on purpose [Search])</a:t>
            </a:r>
          </a:p>
          <a:p>
            <a:pPr marL="171450" indent="-171450">
              <a:buFont typeface="Arial" panose="020B0604020202020204" pitchFamily="34" charset="0"/>
              <a:buChar char="•"/>
            </a:pPr>
            <a:r>
              <a:rPr lang="en-US" baseline="0" dirty="0" smtClean="0"/>
              <a:t>Be Quick</a:t>
            </a:r>
          </a:p>
          <a:p>
            <a:pPr marL="171450" indent="-171450">
              <a:buFont typeface="Arial" panose="020B0604020202020204" pitchFamily="34" charset="0"/>
              <a:buChar char="•"/>
            </a:pPr>
            <a:r>
              <a:rPr lang="en-US" baseline="0" dirty="0" smtClean="0"/>
              <a:t>Remind Them why they were looking for you</a:t>
            </a:r>
          </a:p>
          <a:p>
            <a:pPr marL="171450" indent="-171450">
              <a:buFont typeface="Arial" panose="020B0604020202020204" pitchFamily="34" charset="0"/>
              <a:buChar char="•"/>
            </a:pPr>
            <a:r>
              <a:rPr lang="en-US" baseline="0" dirty="0" smtClean="0"/>
              <a:t>Have Answers Prepared</a:t>
            </a:r>
          </a:p>
          <a:p>
            <a:pPr marL="171450" indent="-171450">
              <a:buFont typeface="Arial" panose="020B0604020202020204" pitchFamily="34" charset="0"/>
              <a:buChar char="•"/>
            </a:pPr>
            <a:r>
              <a:rPr lang="en-US" baseline="0" dirty="0" smtClean="0"/>
              <a:t>Always Circle Back to the Class/Consult</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r>
              <a:rPr lang="en-US" baseline="0" dirty="0" smtClean="0"/>
              <a:t>Expo</a:t>
            </a:r>
          </a:p>
          <a:p>
            <a:pPr marL="628650" lvl="1" indent="-171450">
              <a:buFont typeface="Arial" panose="020B0604020202020204" pitchFamily="34" charset="0"/>
              <a:buChar char="•"/>
            </a:pPr>
            <a:r>
              <a:rPr lang="en-US" baseline="0" dirty="0" smtClean="0"/>
              <a:t>Focus on Scheduling w/ Contour Package</a:t>
            </a:r>
          </a:p>
          <a:p>
            <a:pPr marL="171450" lvl="0" indent="-171450">
              <a:buFont typeface="Arial" panose="020B0604020202020204" pitchFamily="34" charset="0"/>
              <a:buChar char="•"/>
            </a:pPr>
            <a:r>
              <a:rPr lang="en-US" baseline="0" dirty="0" smtClean="0"/>
              <a:t>Banner</a:t>
            </a:r>
          </a:p>
          <a:p>
            <a:pPr marL="628650" lvl="1" indent="-171450">
              <a:buFont typeface="Arial" panose="020B0604020202020204" pitchFamily="34" charset="0"/>
              <a:buChar char="•"/>
            </a:pPr>
            <a:r>
              <a:rPr lang="en-US" baseline="0" dirty="0" smtClean="0"/>
              <a:t>Quick Explanations</a:t>
            </a:r>
          </a:p>
          <a:p>
            <a:pPr marL="171450" lvl="0" indent="-171450">
              <a:buFont typeface="Arial" panose="020B0604020202020204" pitchFamily="34" charset="0"/>
              <a:buChar char="•"/>
            </a:pPr>
            <a:r>
              <a:rPr lang="en-US" baseline="0" dirty="0" smtClean="0"/>
              <a:t>Frequency</a:t>
            </a:r>
          </a:p>
          <a:p>
            <a:pPr marL="628650" lvl="1" indent="-171450">
              <a:buFont typeface="Arial" panose="020B0604020202020204" pitchFamily="34" charset="0"/>
              <a:buChar char="•"/>
            </a:pPr>
            <a:r>
              <a:rPr lang="en-US" baseline="0" dirty="0" smtClean="0"/>
              <a:t>May be calling people multiple times</a:t>
            </a:r>
          </a:p>
          <a:p>
            <a:pPr marL="628650" lvl="1" indent="-171450">
              <a:buFont typeface="Arial" panose="020B0604020202020204" pitchFamily="34" charset="0"/>
              <a:buChar char="•"/>
            </a:pPr>
            <a:r>
              <a:rPr lang="en-US" baseline="0" dirty="0" smtClean="0"/>
              <a:t>Use Notes!</a:t>
            </a:r>
          </a:p>
          <a:p>
            <a:pPr marL="628650" lvl="1" indent="-171450">
              <a:buFont typeface="Arial" panose="020B0604020202020204" pitchFamily="34" charset="0"/>
              <a:buChar char="•"/>
            </a:pPr>
            <a:r>
              <a:rPr lang="en-US" baseline="0" dirty="0" smtClean="0"/>
              <a:t>If you have talked to them multiple times let your scripting reflect that</a:t>
            </a:r>
          </a:p>
          <a:p>
            <a:pPr marL="171450" lvl="0" indent="-171450">
              <a:buFont typeface="Arial" panose="020B0604020202020204" pitchFamily="34" charset="0"/>
              <a:buChar char="•"/>
            </a:pPr>
            <a:r>
              <a:rPr lang="en-US" baseline="0" dirty="0" smtClean="0"/>
              <a:t>Confirmation Calls</a:t>
            </a:r>
          </a:p>
          <a:p>
            <a:pPr marL="628650" lvl="1" indent="-171450">
              <a:buFont typeface="Arial" panose="020B0604020202020204" pitchFamily="34" charset="0"/>
              <a:buChar char="•"/>
            </a:pPr>
            <a:r>
              <a:rPr lang="en-US" baseline="0" dirty="0" smtClean="0"/>
              <a:t>High level of expectancy</a:t>
            </a:r>
          </a:p>
          <a:p>
            <a:pPr marL="628650" lvl="1" indent="-171450">
              <a:buFont typeface="Arial" panose="020B0604020202020204" pitchFamily="34" charset="0"/>
              <a:buChar char="•"/>
            </a:pPr>
            <a:r>
              <a:rPr lang="en-US" baseline="0" dirty="0" smtClean="0"/>
              <a:t>Make sure you have the address</a:t>
            </a:r>
          </a:p>
          <a:p>
            <a:pPr marL="628650" lvl="1" indent="-171450">
              <a:buFont typeface="Arial" panose="020B0604020202020204" pitchFamily="34" charset="0"/>
              <a:buChar char="•"/>
            </a:pPr>
            <a:r>
              <a:rPr lang="en-US" baseline="0" dirty="0" smtClean="0"/>
              <a:t>I will see you tomorrow (personal)</a:t>
            </a:r>
          </a:p>
          <a:p>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3</a:t>
            </a:fld>
            <a:endParaRPr lang="en-US"/>
          </a:p>
        </p:txBody>
      </p:sp>
    </p:spTree>
    <p:extLst>
      <p:ext uri="{BB962C8B-B14F-4D97-AF65-F5344CB8AC3E}">
        <p14:creationId xmlns:p14="http://schemas.microsoft.com/office/powerpoint/2010/main" val="4059445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Don’t ask these questions because they will give you the</a:t>
            </a:r>
            <a:r>
              <a:rPr lang="en-US" baseline="0" dirty="0" smtClean="0"/>
              <a:t> easiest answer. “No”</a:t>
            </a:r>
          </a:p>
          <a:p>
            <a:pPr marL="171450" indent="-171450">
              <a:buFont typeface="Arial" panose="020B0604020202020204" pitchFamily="34" charset="0"/>
              <a:buChar char="•"/>
            </a:pPr>
            <a:r>
              <a:rPr lang="en-US" baseline="0" dirty="0" smtClean="0"/>
              <a:t>When you ask questions centered around your services you get answers like that.  It allows you to engage with the potential patients</a:t>
            </a:r>
            <a:endParaRPr lang="en-US" dirty="0" smtClean="0"/>
          </a:p>
          <a:p>
            <a:endParaRPr lang="en-US" dirty="0" smtClean="0"/>
          </a:p>
          <a:p>
            <a:r>
              <a:rPr lang="en-US" dirty="0" smtClean="0"/>
              <a:t>Helps engage</a:t>
            </a:r>
            <a:r>
              <a:rPr lang="en-US" baseline="0" dirty="0" smtClean="0"/>
              <a:t> conversation about the class</a:t>
            </a:r>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4</a:t>
            </a:fld>
            <a:endParaRPr lang="en-US"/>
          </a:p>
        </p:txBody>
      </p:sp>
    </p:spTree>
    <p:extLst>
      <p:ext uri="{BB962C8B-B14F-4D97-AF65-F5344CB8AC3E}">
        <p14:creationId xmlns:p14="http://schemas.microsoft.com/office/powerpoint/2010/main" val="2357342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Many</a:t>
            </a:r>
            <a:r>
              <a:rPr lang="en-US" baseline="0" dirty="0" smtClean="0"/>
              <a:t> people end a voicemail midway once they know who it is. Be short and succinct. “Hi Mary, </a:t>
            </a:r>
            <a:r>
              <a:rPr lang="en-US" baseline="0" dirty="0" smtClean="0"/>
              <a:t>You </a:t>
            </a:r>
            <a:r>
              <a:rPr lang="en-US" baseline="0" dirty="0" err="1" smtClean="0"/>
              <a:t>stil</a:t>
            </a:r>
            <a:r>
              <a:rPr lang="en-US" baseline="0" dirty="0" smtClean="0"/>
              <a:t> have a voucher for a body contouring package you won.  I’m calling to see if we can get you in this week to redeem it.  Can you give me a call back today?  Thanks</a:t>
            </a:r>
          </a:p>
          <a:p>
            <a:pPr marL="171450" indent="-171450">
              <a:buFont typeface="Arial" panose="020B0604020202020204" pitchFamily="34" charset="0"/>
              <a:buChar char="•"/>
            </a:pPr>
            <a:r>
              <a:rPr lang="en-US" baseline="0" dirty="0" smtClean="0"/>
              <a:t>They sought you. Use keywords like: you asked for, you requested, I’m calling to give this to you</a:t>
            </a:r>
          </a:p>
          <a:p>
            <a:pPr marL="171450" indent="-171450">
              <a:buFont typeface="Arial" panose="020B0604020202020204" pitchFamily="34" charset="0"/>
              <a:buChar char="•"/>
            </a:pPr>
            <a:r>
              <a:rPr lang="en-US" baseline="0" dirty="0" smtClean="0"/>
              <a:t>Everyone knows the town of a </a:t>
            </a:r>
            <a:r>
              <a:rPr lang="en-US" baseline="0" dirty="0" err="1" smtClean="0"/>
              <a:t>telemarkerter</a:t>
            </a:r>
            <a:r>
              <a:rPr lang="en-US" baseline="0" dirty="0" smtClean="0"/>
              <a:t>: Be natural. Hi Kathy, It’s </a:t>
            </a:r>
            <a:r>
              <a:rPr lang="en-US" baseline="0" dirty="0" err="1" smtClean="0"/>
              <a:t>Dayo</a:t>
            </a:r>
            <a:r>
              <a:rPr lang="en-US" baseline="0" dirty="0" smtClean="0"/>
              <a:t>!   I was talking with you last week</a:t>
            </a:r>
          </a:p>
          <a:p>
            <a:pPr marL="171450" indent="-171450">
              <a:buFont typeface="Arial" panose="020B0604020202020204" pitchFamily="34" charset="0"/>
              <a:buChar char="•"/>
            </a:pPr>
            <a:r>
              <a:rPr lang="en-US" baseline="0" dirty="0" smtClean="0"/>
              <a:t>Scripting is great but can be dangerous if not used </a:t>
            </a:r>
            <a:r>
              <a:rPr lang="en-US" baseline="0" dirty="0" err="1" smtClean="0"/>
              <a:t>ocrrectly</a:t>
            </a:r>
            <a:r>
              <a:rPr lang="en-US" baseline="0" dirty="0" smtClean="0"/>
              <a:t> Cant leave the same exact same message 20 times.  </a:t>
            </a:r>
          </a:p>
          <a:p>
            <a:pPr marL="628650" lvl="1" indent="-171450">
              <a:buFont typeface="Arial" panose="020B0604020202020204" pitchFamily="34" charset="0"/>
              <a:buChar char="•"/>
            </a:pPr>
            <a:r>
              <a:rPr lang="en-US" baseline="0" dirty="0" smtClean="0"/>
              <a:t>“I’ve been calling you, I am saving this body wrap for you. Can you give me a call this week?</a:t>
            </a:r>
          </a:p>
          <a:p>
            <a:pPr marL="628650" lvl="1" indent="-171450">
              <a:buFont typeface="Arial" panose="020B0604020202020204" pitchFamily="34" charset="0"/>
              <a:buChar char="•"/>
            </a:pPr>
            <a:r>
              <a:rPr lang="en-US" baseline="0" dirty="0" smtClean="0"/>
              <a:t>“I haven’t </a:t>
            </a:r>
            <a:r>
              <a:rPr lang="en-US" baseline="0" dirty="0" err="1" smtClean="0"/>
              <a:t>herad</a:t>
            </a:r>
            <a:r>
              <a:rPr lang="en-US" baseline="0" dirty="0" smtClean="0"/>
              <a:t> from you. Just checking to see if you got my </a:t>
            </a:r>
            <a:r>
              <a:rPr lang="en-US" baseline="0" dirty="0" err="1" smtClean="0"/>
              <a:t>vm</a:t>
            </a:r>
            <a:r>
              <a:rPr lang="en-US" baseline="0" dirty="0" smtClean="0"/>
              <a:t>/email”</a:t>
            </a:r>
          </a:p>
        </p:txBody>
      </p:sp>
      <p:sp>
        <p:nvSpPr>
          <p:cNvPr id="4" name="Slide Number Placeholder 3"/>
          <p:cNvSpPr>
            <a:spLocks noGrp="1"/>
          </p:cNvSpPr>
          <p:nvPr>
            <p:ph type="sldNum" sz="quarter" idx="10"/>
          </p:nvPr>
        </p:nvSpPr>
        <p:spPr/>
        <p:txBody>
          <a:bodyPr/>
          <a:lstStyle/>
          <a:p>
            <a:fld id="{FD8663D8-F220-47E3-A4C3-0B2C23ED3112}" type="slidenum">
              <a:rPr lang="en-US" smtClean="0"/>
              <a:t>5</a:t>
            </a:fld>
            <a:endParaRPr lang="en-US"/>
          </a:p>
        </p:txBody>
      </p:sp>
    </p:spTree>
    <p:extLst>
      <p:ext uri="{BB962C8B-B14F-4D97-AF65-F5344CB8AC3E}">
        <p14:creationId xmlns:p14="http://schemas.microsoft.com/office/powerpoint/2010/main" val="2568269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Huddles</a:t>
            </a:r>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6</a:t>
            </a:fld>
            <a:endParaRPr lang="en-US"/>
          </a:p>
        </p:txBody>
      </p:sp>
    </p:spTree>
    <p:extLst>
      <p:ext uri="{BB962C8B-B14F-4D97-AF65-F5344CB8AC3E}">
        <p14:creationId xmlns:p14="http://schemas.microsoft.com/office/powerpoint/2010/main" val="3136897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Attitude: Leave</a:t>
            </a:r>
            <a:r>
              <a:rPr lang="en-US" baseline="0" dirty="0" smtClean="0"/>
              <a:t> bad stuff at home. Be positive. Smile. Have a mirror by your desk</a:t>
            </a:r>
            <a:endParaRPr lang="en-US" dirty="0" smtClean="0"/>
          </a:p>
          <a:p>
            <a:r>
              <a:rPr lang="en-US" dirty="0" smtClean="0"/>
              <a:t>Tone:</a:t>
            </a:r>
          </a:p>
          <a:p>
            <a:r>
              <a:rPr lang="en-US" dirty="0" smtClean="0"/>
              <a:t>You</a:t>
            </a:r>
            <a:r>
              <a:rPr lang="en-US" baseline="0" dirty="0" smtClean="0"/>
              <a:t> expect them to come to class. If they hung up on you last time. </a:t>
            </a:r>
            <a:r>
              <a:rPr lang="en-US" baseline="0" dirty="0" err="1" smtClean="0"/>
              <a:t>Eaither</a:t>
            </a:r>
            <a:r>
              <a:rPr lang="en-US" baseline="0" dirty="0" smtClean="0"/>
              <a:t> prep yourself to get excited or don’t write it down</a:t>
            </a:r>
            <a:endParaRPr lang="en-US" dirty="0" smtClean="0"/>
          </a:p>
          <a:p>
            <a:r>
              <a:rPr lang="en-US" dirty="0" smtClean="0"/>
              <a:t>Believe</a:t>
            </a:r>
          </a:p>
          <a:p>
            <a:r>
              <a:rPr lang="en-US" dirty="0" smtClean="0"/>
              <a:t>-don’t sound like a telemarketer</a:t>
            </a:r>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7</a:t>
            </a:fld>
            <a:endParaRPr lang="en-US"/>
          </a:p>
        </p:txBody>
      </p:sp>
    </p:spTree>
    <p:extLst>
      <p:ext uri="{BB962C8B-B14F-4D97-AF65-F5344CB8AC3E}">
        <p14:creationId xmlns:p14="http://schemas.microsoft.com/office/powerpoint/2010/main" val="1591195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 Know your scripting</a:t>
            </a:r>
          </a:p>
          <a:p>
            <a:r>
              <a:rPr lang="en-US" dirty="0" smtClean="0"/>
              <a:t>Perspiration: make the calls</a:t>
            </a:r>
          </a:p>
          <a:p>
            <a:r>
              <a:rPr lang="en-US" dirty="0" smtClean="0"/>
              <a:t>Perspective: the final</a:t>
            </a:r>
            <a:r>
              <a:rPr lang="en-US" baseline="0" dirty="0" smtClean="0"/>
              <a:t> product is a life change and not the offer </a:t>
            </a:r>
            <a:r>
              <a:rPr lang="en-US" baseline="0" dirty="0" err="1" smtClean="0"/>
              <a:t>ie</a:t>
            </a:r>
            <a:r>
              <a:rPr lang="en-US" baseline="0" dirty="0" smtClean="0"/>
              <a:t> body wrap</a:t>
            </a:r>
            <a:endParaRPr lang="en-US" dirty="0"/>
          </a:p>
        </p:txBody>
      </p:sp>
      <p:sp>
        <p:nvSpPr>
          <p:cNvPr id="4" name="Slide Number Placeholder 3"/>
          <p:cNvSpPr>
            <a:spLocks noGrp="1"/>
          </p:cNvSpPr>
          <p:nvPr>
            <p:ph type="sldNum" sz="quarter" idx="10"/>
          </p:nvPr>
        </p:nvSpPr>
        <p:spPr/>
        <p:txBody>
          <a:bodyPr/>
          <a:lstStyle/>
          <a:p>
            <a:fld id="{FD8663D8-F220-47E3-A4C3-0B2C23ED3112}" type="slidenum">
              <a:rPr lang="en-US" smtClean="0"/>
              <a:t>8</a:t>
            </a:fld>
            <a:endParaRPr lang="en-US"/>
          </a:p>
        </p:txBody>
      </p:sp>
    </p:spTree>
    <p:extLst>
      <p:ext uri="{BB962C8B-B14F-4D97-AF65-F5344CB8AC3E}">
        <p14:creationId xmlns:p14="http://schemas.microsoft.com/office/powerpoint/2010/main" val="27633777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358015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15174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73388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205695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9183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142956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1307988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3416203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71039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B27282-D638-4890-809A-735E466FF80E}" type="datetimeFigureOut">
              <a:rPr lang="en-US" smtClean="0"/>
              <a:t>4/7/2015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247414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B27282-D638-4890-809A-735E466FF80E}" type="datetimeFigureOut">
              <a:rPr lang="en-US" smtClean="0"/>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731521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B27282-D638-4890-809A-735E466FF80E}" type="datetimeFigureOut">
              <a:rPr lang="en-US" smtClean="0"/>
              <a:t>4/7/2015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223847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B27282-D638-4890-809A-735E466FF80E}" type="datetimeFigureOut">
              <a:rPr lang="en-US" smtClean="0"/>
              <a:t>4/7/2015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1572965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B27282-D638-4890-809A-735E466FF80E}" type="datetimeFigureOut">
              <a:rPr lang="en-US" smtClean="0"/>
              <a:t>4/7/2015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3709273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B27282-D638-4890-809A-735E466FF80E}" type="datetimeFigureOut">
              <a:rPr lang="en-US" smtClean="0"/>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52355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B27282-D638-4890-809A-735E466FF80E}" type="datetimeFigureOut">
              <a:rPr lang="en-US" smtClean="0"/>
              <a:t>4/7/2015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EBD10-E191-47F1-8097-06756D1FFD07}" type="slidenum">
              <a:rPr lang="en-US" smtClean="0"/>
              <a:t>‹#›</a:t>
            </a:fld>
            <a:endParaRPr lang="en-US"/>
          </a:p>
        </p:txBody>
      </p:sp>
    </p:spTree>
    <p:extLst>
      <p:ext uri="{BB962C8B-B14F-4D97-AF65-F5344CB8AC3E}">
        <p14:creationId xmlns:p14="http://schemas.microsoft.com/office/powerpoint/2010/main" val="59383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1687284" y="1098325"/>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015197" y="213043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B27282-D638-4890-809A-735E466FF80E}" type="datetimeFigureOut">
              <a:rPr lang="en-US" smtClean="0"/>
              <a:t>4/7/2015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0BEBD10-E191-47F1-8097-06756D1FFD07}" type="slidenum">
              <a:rPr lang="en-US" smtClean="0"/>
              <a:t>‹#›</a:t>
            </a:fld>
            <a:endParaRPr lang="en-US"/>
          </a:p>
        </p:txBody>
      </p:sp>
    </p:spTree>
    <p:extLst>
      <p:ext uri="{BB962C8B-B14F-4D97-AF65-F5344CB8AC3E}">
        <p14:creationId xmlns:p14="http://schemas.microsoft.com/office/powerpoint/2010/main" val="14971734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7 Steps to Improve Your Conversion Rate </a:t>
            </a:r>
            <a:endParaRPr lang="en-US" dirty="0"/>
          </a:p>
        </p:txBody>
      </p:sp>
      <p:sp>
        <p:nvSpPr>
          <p:cNvPr id="3" name="Subtitle 2"/>
          <p:cNvSpPr>
            <a:spLocks noGrp="1"/>
          </p:cNvSpPr>
          <p:nvPr>
            <p:ph type="subTitle" idx="1"/>
          </p:nvPr>
        </p:nvSpPr>
        <p:spPr/>
        <p:txBody>
          <a:bodyPr>
            <a:normAutofit lnSpcReduction="10000"/>
          </a:bodyPr>
          <a:lstStyle/>
          <a:p>
            <a:r>
              <a:rPr lang="en-US" dirty="0" smtClean="0"/>
              <a:t>With Telemarketing</a:t>
            </a:r>
          </a:p>
          <a:p>
            <a:endParaRPr lang="en-US" dirty="0"/>
          </a:p>
          <a:p>
            <a:r>
              <a:rPr lang="en-US" dirty="0" smtClean="0"/>
              <a:t>By </a:t>
            </a:r>
            <a:r>
              <a:rPr lang="en-US" dirty="0" err="1" smtClean="0"/>
              <a:t>Dayo</a:t>
            </a:r>
            <a:r>
              <a:rPr lang="en-US" dirty="0"/>
              <a:t> </a:t>
            </a:r>
            <a:r>
              <a:rPr lang="en-US" dirty="0" err="1" smtClean="0"/>
              <a:t>Adiatu</a:t>
            </a:r>
            <a:r>
              <a:rPr lang="en-US" dirty="0" smtClean="0"/>
              <a:t>, Project Manager</a:t>
            </a:r>
            <a:endParaRPr lang="en-US" dirty="0"/>
          </a:p>
        </p:txBody>
      </p:sp>
    </p:spTree>
    <p:extLst>
      <p:ext uri="{BB962C8B-B14F-4D97-AF65-F5344CB8AC3E}">
        <p14:creationId xmlns:p14="http://schemas.microsoft.com/office/powerpoint/2010/main" val="2502454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914400"/>
            <a:ext cx="6347715" cy="1826581"/>
          </a:xfrm>
        </p:spPr>
        <p:txBody>
          <a:bodyPr/>
          <a:lstStyle/>
          <a:p>
            <a:pPr algn="ctr"/>
            <a:r>
              <a:rPr lang="en-US" dirty="0" smtClean="0"/>
              <a:t>Thank You!</a:t>
            </a:r>
            <a:endParaRPr lang="en-US" dirty="0"/>
          </a:p>
        </p:txBody>
      </p:sp>
      <p:sp>
        <p:nvSpPr>
          <p:cNvPr id="3" name="Text Placeholder 2"/>
          <p:cNvSpPr>
            <a:spLocks noGrp="1"/>
          </p:cNvSpPr>
          <p:nvPr>
            <p:ph type="body" idx="1"/>
          </p:nvPr>
        </p:nvSpPr>
        <p:spPr>
          <a:xfrm>
            <a:off x="609598" y="4527448"/>
            <a:ext cx="6347715" cy="1187552"/>
          </a:xfrm>
        </p:spPr>
        <p:txBody>
          <a:bodyPr>
            <a:normAutofit fontScale="92500" lnSpcReduction="10000"/>
          </a:bodyPr>
          <a:lstStyle/>
          <a:p>
            <a:r>
              <a:rPr lang="en-US" dirty="0" smtClean="0"/>
              <a:t>Joe</a:t>
            </a:r>
          </a:p>
          <a:p>
            <a:r>
              <a:rPr lang="en-US" dirty="0" smtClean="0"/>
              <a:t>801-590-0880</a:t>
            </a:r>
          </a:p>
          <a:p>
            <a:r>
              <a:rPr lang="en-US" dirty="0" smtClean="0"/>
              <a:t>support@clubreduce.com</a:t>
            </a:r>
          </a:p>
          <a:p>
            <a:pPr algn="ctr"/>
            <a:endParaRPr lang="en-US" dirty="0"/>
          </a:p>
        </p:txBody>
      </p:sp>
      <p:sp>
        <p:nvSpPr>
          <p:cNvPr id="4" name="Text Placeholder 2"/>
          <p:cNvSpPr txBox="1">
            <a:spLocks/>
          </p:cNvSpPr>
          <p:nvPr/>
        </p:nvSpPr>
        <p:spPr>
          <a:xfrm>
            <a:off x="4419600" y="4495800"/>
            <a:ext cx="6347715" cy="1187552"/>
          </a:xfrm>
          <a:prstGeom prst="rect">
            <a:avLst/>
          </a:prstGeom>
        </p:spPr>
        <p:txBody>
          <a:bodyPr vert="horz" lIns="91440" tIns="45720" rIns="91440" bIns="45720" rtlCol="0" anchor="t">
            <a:normAutofit fontScale="92500"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r>
              <a:rPr lang="en-US" dirty="0" err="1" smtClean="0"/>
              <a:t>Shar</a:t>
            </a:r>
            <a:endParaRPr lang="en-US" dirty="0" smtClean="0"/>
          </a:p>
          <a:p>
            <a:r>
              <a:rPr lang="en-US" dirty="0" smtClean="0"/>
              <a:t>www.clubreduceconsulting.com</a:t>
            </a:r>
          </a:p>
          <a:p>
            <a:r>
              <a:rPr lang="en-US" dirty="0" smtClean="0"/>
              <a:t>shar@clubreduce.com</a:t>
            </a:r>
          </a:p>
          <a:p>
            <a:pPr algn="ctr"/>
            <a:endParaRPr lang="en-US" dirty="0"/>
          </a:p>
        </p:txBody>
      </p:sp>
    </p:spTree>
    <p:extLst>
      <p:ext uri="{BB962C8B-B14F-4D97-AF65-F5344CB8AC3E}">
        <p14:creationId xmlns:p14="http://schemas.microsoft.com/office/powerpoint/2010/main" val="4095681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Use Your Staff Wisely</a:t>
            </a:r>
            <a:endParaRPr lang="en-US" dirty="0"/>
          </a:p>
        </p:txBody>
      </p:sp>
      <p:sp>
        <p:nvSpPr>
          <p:cNvPr id="5" name="Content Placeholder 4"/>
          <p:cNvSpPr>
            <a:spLocks noGrp="1"/>
          </p:cNvSpPr>
          <p:nvPr>
            <p:ph idx="1"/>
          </p:nvPr>
        </p:nvSpPr>
        <p:spPr/>
        <p:txBody>
          <a:bodyPr>
            <a:normAutofit/>
          </a:bodyPr>
          <a:lstStyle/>
          <a:p>
            <a:r>
              <a:rPr lang="en-US" sz="4000" dirty="0" smtClean="0"/>
              <a:t>Prime Time Calling</a:t>
            </a:r>
          </a:p>
          <a:p>
            <a:r>
              <a:rPr lang="en-US" sz="4000" dirty="0" smtClean="0"/>
              <a:t>Weekends</a:t>
            </a:r>
          </a:p>
          <a:p>
            <a:r>
              <a:rPr lang="en-US" sz="4000" dirty="0" smtClean="0"/>
              <a:t>Corporate Luncheons</a:t>
            </a:r>
            <a:endParaRPr lang="en-US" sz="4000" dirty="0"/>
          </a:p>
        </p:txBody>
      </p:sp>
    </p:spTree>
    <p:extLst>
      <p:ext uri="{BB962C8B-B14F-4D97-AF65-F5344CB8AC3E}">
        <p14:creationId xmlns:p14="http://schemas.microsoft.com/office/powerpoint/2010/main" val="3738506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Tailor Your Scripting</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Type of Lead</a:t>
            </a:r>
          </a:p>
          <a:p>
            <a:pPr lvl="1"/>
            <a:r>
              <a:rPr lang="en-US" sz="2000" dirty="0" err="1" smtClean="0"/>
              <a:t>LeadBuildPro</a:t>
            </a:r>
            <a:endParaRPr lang="en-US" sz="2000" dirty="0" smtClean="0"/>
          </a:p>
          <a:p>
            <a:pPr lvl="1"/>
            <a:r>
              <a:rPr lang="en-US" sz="2000" dirty="0" smtClean="0"/>
              <a:t>Expo</a:t>
            </a:r>
          </a:p>
          <a:p>
            <a:pPr lvl="1"/>
            <a:r>
              <a:rPr lang="en-US" sz="2000" dirty="0" smtClean="0"/>
              <a:t>Banner</a:t>
            </a:r>
          </a:p>
          <a:p>
            <a:pPr lvl="1"/>
            <a:r>
              <a:rPr lang="en-US" sz="2000" dirty="0" smtClean="0"/>
              <a:t>Ad</a:t>
            </a:r>
          </a:p>
          <a:p>
            <a:r>
              <a:rPr lang="en-US" sz="2400" dirty="0" smtClean="0"/>
              <a:t>Offer</a:t>
            </a:r>
          </a:p>
          <a:p>
            <a:pPr lvl="2"/>
            <a:r>
              <a:rPr lang="en-US" sz="1800" dirty="0" smtClean="0"/>
              <a:t>Ex. Book, Body Wrap, Seminar</a:t>
            </a:r>
          </a:p>
          <a:p>
            <a:r>
              <a:rPr lang="en-US" sz="2400" dirty="0" smtClean="0"/>
              <a:t>Frequency</a:t>
            </a:r>
          </a:p>
          <a:p>
            <a:r>
              <a:rPr lang="en-US" sz="2400" dirty="0" smtClean="0"/>
              <a:t>Confirmation</a:t>
            </a:r>
          </a:p>
          <a:p>
            <a:endParaRPr lang="en-US" dirty="0"/>
          </a:p>
        </p:txBody>
      </p:sp>
    </p:spTree>
    <p:extLst>
      <p:ext uri="{BB962C8B-B14F-4D97-AF65-F5344CB8AC3E}">
        <p14:creationId xmlns:p14="http://schemas.microsoft.com/office/powerpoint/2010/main" val="3056443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Don’t Ask Yes Or No Questions</a:t>
            </a:r>
            <a:endParaRPr lang="en-US" dirty="0"/>
          </a:p>
        </p:txBody>
      </p:sp>
      <p:sp>
        <p:nvSpPr>
          <p:cNvPr id="3" name="Content Placeholder 2"/>
          <p:cNvSpPr>
            <a:spLocks noGrp="1"/>
          </p:cNvSpPr>
          <p:nvPr>
            <p:ph idx="1"/>
          </p:nvPr>
        </p:nvSpPr>
        <p:spPr>
          <a:xfrm>
            <a:off x="1600200" y="2819400"/>
            <a:ext cx="6347714" cy="3880773"/>
          </a:xfrm>
        </p:spPr>
        <p:txBody>
          <a:bodyPr/>
          <a:lstStyle/>
          <a:p>
            <a:r>
              <a:rPr lang="en-US" dirty="0" smtClean="0"/>
              <a:t>WRONG: “Are you interested in attending the Wellness Class?”</a:t>
            </a:r>
          </a:p>
          <a:p>
            <a:r>
              <a:rPr lang="en-US" dirty="0" smtClean="0"/>
              <a:t>RIGHT: “I have a class at 6:30pm on Monday and one at 12:30pm on Tuesday.  Which one can I sign you up for?”</a:t>
            </a:r>
          </a:p>
          <a:p>
            <a:endParaRPr lang="en-US" dirty="0"/>
          </a:p>
          <a:p>
            <a:pPr marL="0" indent="0">
              <a:buNone/>
            </a:pPr>
            <a:endParaRPr lang="en-US" dirty="0"/>
          </a:p>
        </p:txBody>
      </p:sp>
    </p:spTree>
    <p:extLst>
      <p:ext uri="{BB962C8B-B14F-4D97-AF65-F5344CB8AC3E}">
        <p14:creationId xmlns:p14="http://schemas.microsoft.com/office/powerpoint/2010/main" val="781043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Leaving Voicemails</a:t>
            </a:r>
            <a:endParaRPr lang="en-US" dirty="0"/>
          </a:p>
        </p:txBody>
      </p:sp>
      <p:sp>
        <p:nvSpPr>
          <p:cNvPr id="3" name="Content Placeholder 2"/>
          <p:cNvSpPr>
            <a:spLocks noGrp="1"/>
          </p:cNvSpPr>
          <p:nvPr>
            <p:ph idx="1"/>
          </p:nvPr>
        </p:nvSpPr>
        <p:spPr/>
        <p:txBody>
          <a:bodyPr/>
          <a:lstStyle/>
          <a:p>
            <a:r>
              <a:rPr lang="en-US" sz="3200" dirty="0" smtClean="0"/>
              <a:t>Be Short And Succinct</a:t>
            </a:r>
          </a:p>
          <a:p>
            <a:r>
              <a:rPr lang="en-US" sz="3200" dirty="0" smtClean="0"/>
              <a:t>Fulfill The Request</a:t>
            </a:r>
          </a:p>
          <a:p>
            <a:r>
              <a:rPr lang="en-US" sz="3200" dirty="0" smtClean="0"/>
              <a:t>Be Natural</a:t>
            </a:r>
          </a:p>
          <a:p>
            <a:r>
              <a:rPr lang="en-US" sz="3200" dirty="0" smtClean="0"/>
              <a:t>Rotate Your Scripting</a:t>
            </a:r>
          </a:p>
          <a:p>
            <a:endParaRPr lang="en-US" dirty="0"/>
          </a:p>
        </p:txBody>
      </p:sp>
    </p:spTree>
    <p:extLst>
      <p:ext uri="{BB962C8B-B14F-4D97-AF65-F5344CB8AC3E}">
        <p14:creationId xmlns:p14="http://schemas.microsoft.com/office/powerpoint/2010/main" val="1756048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Keep Staff In The Loop</a:t>
            </a:r>
            <a:endParaRPr lang="en-US" dirty="0"/>
          </a:p>
        </p:txBody>
      </p:sp>
      <p:sp>
        <p:nvSpPr>
          <p:cNvPr id="3" name="Content Placeholder 2"/>
          <p:cNvSpPr>
            <a:spLocks noGrp="1"/>
          </p:cNvSpPr>
          <p:nvPr>
            <p:ph idx="1"/>
          </p:nvPr>
        </p:nvSpPr>
        <p:spPr/>
        <p:txBody>
          <a:bodyPr>
            <a:normAutofit/>
          </a:bodyPr>
          <a:lstStyle/>
          <a:p>
            <a:r>
              <a:rPr lang="en-US" sz="4000" dirty="0" smtClean="0"/>
              <a:t>New Advertising</a:t>
            </a:r>
          </a:p>
          <a:p>
            <a:r>
              <a:rPr lang="en-US" sz="4000" dirty="0" smtClean="0"/>
              <a:t>Different Phrasing</a:t>
            </a:r>
          </a:p>
          <a:p>
            <a:r>
              <a:rPr lang="en-US" sz="4000" dirty="0" smtClean="0"/>
              <a:t>Training</a:t>
            </a:r>
            <a:endParaRPr lang="en-US" sz="4000" dirty="0"/>
          </a:p>
        </p:txBody>
      </p:sp>
    </p:spTree>
    <p:extLst>
      <p:ext uri="{BB962C8B-B14F-4D97-AF65-F5344CB8AC3E}">
        <p14:creationId xmlns:p14="http://schemas.microsoft.com/office/powerpoint/2010/main" val="3040336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Your Headspace Matters</a:t>
            </a:r>
            <a:endParaRPr lang="en-US" dirty="0"/>
          </a:p>
        </p:txBody>
      </p:sp>
      <p:sp>
        <p:nvSpPr>
          <p:cNvPr id="3" name="Content Placeholder 2"/>
          <p:cNvSpPr>
            <a:spLocks noGrp="1"/>
          </p:cNvSpPr>
          <p:nvPr>
            <p:ph idx="1"/>
          </p:nvPr>
        </p:nvSpPr>
        <p:spPr/>
        <p:txBody>
          <a:bodyPr/>
          <a:lstStyle/>
          <a:p>
            <a:r>
              <a:rPr lang="en-US" sz="4000" dirty="0" smtClean="0"/>
              <a:t>Attitude</a:t>
            </a:r>
          </a:p>
          <a:p>
            <a:r>
              <a:rPr lang="en-US" sz="4000" dirty="0" smtClean="0"/>
              <a:t>Tone</a:t>
            </a:r>
          </a:p>
          <a:p>
            <a:r>
              <a:rPr lang="en-US" sz="4000" dirty="0" smtClean="0"/>
              <a:t>Believability</a:t>
            </a:r>
          </a:p>
          <a:p>
            <a:endParaRPr lang="en-US" dirty="0"/>
          </a:p>
        </p:txBody>
      </p:sp>
    </p:spTree>
    <p:extLst>
      <p:ext uri="{BB962C8B-B14F-4D97-AF65-F5344CB8AC3E}">
        <p14:creationId xmlns:p14="http://schemas.microsoft.com/office/powerpoint/2010/main" val="1510358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Don’t Give UP</a:t>
            </a:r>
            <a:endParaRPr lang="en-US" dirty="0"/>
          </a:p>
        </p:txBody>
      </p:sp>
      <p:sp>
        <p:nvSpPr>
          <p:cNvPr id="3" name="Content Placeholder 2"/>
          <p:cNvSpPr>
            <a:spLocks noGrp="1"/>
          </p:cNvSpPr>
          <p:nvPr>
            <p:ph idx="1"/>
          </p:nvPr>
        </p:nvSpPr>
        <p:spPr/>
        <p:txBody>
          <a:bodyPr/>
          <a:lstStyle/>
          <a:p>
            <a:endParaRPr lang="en-US" dirty="0" smtClean="0"/>
          </a:p>
          <a:p>
            <a:r>
              <a:rPr lang="en-US" sz="4000" dirty="0" smtClean="0"/>
              <a:t>Preparation</a:t>
            </a:r>
          </a:p>
          <a:p>
            <a:r>
              <a:rPr lang="en-US" sz="4000" dirty="0" smtClean="0"/>
              <a:t>Perspiration</a:t>
            </a:r>
          </a:p>
          <a:p>
            <a:r>
              <a:rPr lang="en-US" sz="4000" dirty="0" smtClean="0"/>
              <a:t>Perspective</a:t>
            </a:r>
            <a:endParaRPr lang="en-US" sz="4000" dirty="0"/>
          </a:p>
        </p:txBody>
      </p:sp>
    </p:spTree>
    <p:extLst>
      <p:ext uri="{BB962C8B-B14F-4D97-AF65-F5344CB8AC3E}">
        <p14:creationId xmlns:p14="http://schemas.microsoft.com/office/powerpoint/2010/main" val="141210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09059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it Theme">
  <a:themeElements>
    <a:clrScheme name="Summit">
      <a:dk1>
        <a:sysClr val="windowText" lastClr="000000"/>
      </a:dk1>
      <a:lt1>
        <a:sysClr val="window" lastClr="FFFFFF"/>
      </a:lt1>
      <a:dk2>
        <a:srgbClr val="212745"/>
      </a:dk2>
      <a:lt2>
        <a:srgbClr val="B4DCFA"/>
      </a:lt2>
      <a:accent1>
        <a:srgbClr val="34AC8B"/>
      </a:accent1>
      <a:accent2>
        <a:srgbClr val="FFDB01"/>
      </a:accent2>
      <a:accent3>
        <a:srgbClr val="A7EA52"/>
      </a:accent3>
      <a:accent4>
        <a:srgbClr val="3083AF"/>
      </a:accent4>
      <a:accent5>
        <a:srgbClr val="FF8021"/>
      </a:accent5>
      <a:accent6>
        <a:srgbClr val="F14124"/>
      </a:accent6>
      <a:hlink>
        <a:srgbClr val="56C7AA"/>
      </a:hlink>
      <a:folHlink>
        <a:srgbClr val="59A8D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Summit Theme" id="{58F0B0F4-B894-4910-BD51-BFCBD1D771C2}" vid="{9BFE8F19-91D7-4C89-BB56-97C5FAAF2B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Summit Theme</Template>
  <TotalTime>66</TotalTime>
  <Words>772</Words>
  <Application>Microsoft Office PowerPoint</Application>
  <PresentationFormat>On-screen Show (4:3)</PresentationFormat>
  <Paragraphs>116</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Summit Theme</vt:lpstr>
      <vt:lpstr>7 Steps to Improve Your Conversion Rate </vt:lpstr>
      <vt:lpstr>1. Use Your Staff Wisely</vt:lpstr>
      <vt:lpstr>2. Tailor Your Scripting</vt:lpstr>
      <vt:lpstr>3. Don’t Ask Yes Or No Questions</vt:lpstr>
      <vt:lpstr>4. Leaving Voicemails</vt:lpstr>
      <vt:lpstr>5. Keep Staff In The Loop</vt:lpstr>
      <vt:lpstr>6. Your Headspace Matters</vt:lpstr>
      <vt:lpstr>7. Don’t Give UP</vt:lpstr>
      <vt:lpstr>Questions?</vt:lpstr>
      <vt:lpstr>Thank You!</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 Your Conversion Rate</dc:title>
  <dc:creator>front</dc:creator>
  <cp:lastModifiedBy>Dayo</cp:lastModifiedBy>
  <cp:revision>10</cp:revision>
  <dcterms:created xsi:type="dcterms:W3CDTF">2015-04-07T15:02:50Z</dcterms:created>
  <dcterms:modified xsi:type="dcterms:W3CDTF">2015-04-07T16:33:34Z</dcterms:modified>
</cp:coreProperties>
</file>