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0543" y="1146425"/>
            <a:ext cx="7202913" cy="878993"/>
          </a:xfrm>
        </p:spPr>
        <p:txBody>
          <a:bodyPr anchor="b">
            <a:noAutofit/>
          </a:bodyPr>
          <a:lstStyle>
            <a:lvl1pPr algn="l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0543" y="2222847"/>
            <a:ext cx="7202913" cy="3824662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718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3" y="1098325"/>
            <a:ext cx="7647708" cy="112634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273" y="2337955"/>
            <a:ext cx="7647708" cy="35901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712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997526"/>
            <a:ext cx="7796644" cy="93287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1" y="2160589"/>
            <a:ext cx="3764972" cy="38807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346" y="2160589"/>
            <a:ext cx="3771900" cy="3880773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42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1273" y="1098325"/>
            <a:ext cx="764770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273" y="2419126"/>
            <a:ext cx="7647707" cy="37634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044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4" r:id="rId3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8077200" cy="1796818"/>
          </a:xfrm>
        </p:spPr>
        <p:txBody>
          <a:bodyPr/>
          <a:lstStyle/>
          <a:p>
            <a:pPr algn="ctr"/>
            <a:r>
              <a:rPr lang="en-US" sz="5500" dirty="0" smtClean="0">
                <a:solidFill>
                  <a:srgbClr val="0070C0"/>
                </a:solidFill>
              </a:rPr>
              <a:t>In-Depth Training on the Symptom Assessment</a:t>
            </a:r>
            <a:endParaRPr lang="en-US" sz="5500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191000"/>
            <a:ext cx="7202913" cy="672753"/>
          </a:xfrm>
        </p:spPr>
        <p:txBody>
          <a:bodyPr>
            <a:normAutofit/>
          </a:bodyPr>
          <a:lstStyle/>
          <a:p>
            <a:pPr algn="ctr"/>
            <a:r>
              <a:rPr lang="en-US" sz="2500" dirty="0" smtClean="0">
                <a:solidFill>
                  <a:schemeClr val="tx1"/>
                </a:solidFill>
              </a:rPr>
              <a:t>with Dr. Todd Singleton</a:t>
            </a:r>
            <a:endParaRPr lang="en-US" sz="2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21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099" y="609600"/>
            <a:ext cx="6925077" cy="552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855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84347"/>
            <a:ext cx="6819900" cy="607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738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09575"/>
            <a:ext cx="6772275" cy="603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768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914400"/>
            <a:ext cx="7613596" cy="521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25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114" y="228600"/>
            <a:ext cx="5029200" cy="4018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512" y="4495800"/>
            <a:ext cx="5291137" cy="1916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464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784" y="1029704"/>
            <a:ext cx="3982816" cy="47717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062" y="1029704"/>
            <a:ext cx="4228014" cy="47717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738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541" y="76200"/>
            <a:ext cx="4572000" cy="30591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101" y="3276600"/>
            <a:ext cx="4907881" cy="304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894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200" dirty="0" smtClean="0">
                <a:solidFill>
                  <a:srgbClr val="0070C0"/>
                </a:solidFill>
              </a:rPr>
              <a:t>Resolving Questions from Patients about the Assessment</a:t>
            </a:r>
            <a:endParaRPr lang="en-US" sz="4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546" y="2895600"/>
            <a:ext cx="7647708" cy="1660877"/>
          </a:xfrm>
        </p:spPr>
        <p:txBody>
          <a:bodyPr>
            <a:normAutofit/>
          </a:bodyPr>
          <a:lstStyle/>
          <a:p>
            <a:pPr algn="ctr"/>
            <a:r>
              <a:rPr lang="en-US" sz="2500" dirty="0" smtClean="0"/>
              <a:t>“I am not pre diabetic”</a:t>
            </a:r>
          </a:p>
          <a:p>
            <a:pPr algn="ctr"/>
            <a:r>
              <a:rPr lang="en-US" sz="2500" dirty="0" smtClean="0"/>
              <a:t>“I don’t spend that much money”</a:t>
            </a:r>
          </a:p>
          <a:p>
            <a:pPr algn="ctr"/>
            <a:r>
              <a:rPr lang="en-US" sz="2500" dirty="0" smtClean="0"/>
              <a:t>“How is this assessment accurate”</a:t>
            </a:r>
          </a:p>
          <a:p>
            <a:pPr marL="0" indent="0" algn="ctr">
              <a:buNone/>
            </a:pPr>
            <a:endParaRPr lang="en-US" sz="25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4441902"/>
            <a:ext cx="1219200" cy="1604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712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76400"/>
            <a:ext cx="7647708" cy="1126342"/>
          </a:xfrm>
        </p:spPr>
        <p:txBody>
          <a:bodyPr>
            <a:normAutofit/>
          </a:bodyPr>
          <a:lstStyle/>
          <a:p>
            <a:pPr algn="ctr"/>
            <a:r>
              <a:rPr lang="en-US" sz="5000" dirty="0" smtClean="0">
                <a:solidFill>
                  <a:srgbClr val="0070C0"/>
                </a:solidFill>
              </a:rPr>
              <a:t>Any Additional Questions?</a:t>
            </a:r>
            <a:endParaRPr lang="en-US" sz="50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3048000"/>
            <a:ext cx="7647708" cy="710045"/>
          </a:xfrm>
        </p:spPr>
        <p:txBody>
          <a:bodyPr>
            <a:normAutofit/>
          </a:bodyPr>
          <a:lstStyle/>
          <a:p>
            <a:pPr algn="ctr"/>
            <a:r>
              <a:rPr lang="en-US" sz="3000" dirty="0" smtClean="0"/>
              <a:t>Call or text me at 801-903-7141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07011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6800"/>
            <a:ext cx="7647708" cy="1126342"/>
          </a:xfrm>
        </p:spPr>
        <p:txBody>
          <a:bodyPr>
            <a:noAutofit/>
          </a:bodyPr>
          <a:lstStyle/>
          <a:p>
            <a:pPr algn="ctr"/>
            <a:r>
              <a:rPr lang="en-US" sz="7000" dirty="0" smtClean="0">
                <a:solidFill>
                  <a:srgbClr val="0070C0"/>
                </a:solidFill>
              </a:rPr>
              <a:t>Why Did I Create the Symptom Assessment?</a:t>
            </a:r>
            <a:br>
              <a:rPr lang="en-US" sz="7000" dirty="0" smtClean="0">
                <a:solidFill>
                  <a:srgbClr val="0070C0"/>
                </a:solidFill>
              </a:rPr>
            </a:br>
            <a:endParaRPr lang="en-US" sz="7000" dirty="0">
              <a:solidFill>
                <a:srgbClr val="0070C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267200"/>
            <a:ext cx="1371600" cy="1805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811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647708" cy="1371600"/>
          </a:xfrm>
        </p:spPr>
        <p:txBody>
          <a:bodyPr>
            <a:noAutofit/>
          </a:bodyPr>
          <a:lstStyle/>
          <a:p>
            <a:pPr algn="ctr"/>
            <a:r>
              <a:rPr lang="en-US" sz="6200" dirty="0" smtClean="0">
                <a:solidFill>
                  <a:srgbClr val="0070C0"/>
                </a:solidFill>
              </a:rPr>
              <a:t>Why Use the Assessment?</a:t>
            </a:r>
            <a:br>
              <a:rPr lang="en-US" sz="6200" dirty="0" smtClean="0">
                <a:solidFill>
                  <a:srgbClr val="0070C0"/>
                </a:solidFill>
              </a:rPr>
            </a:br>
            <a:r>
              <a:rPr lang="en-US" sz="6000" dirty="0" smtClean="0">
                <a:solidFill>
                  <a:srgbClr val="0070C0"/>
                </a:solidFill>
              </a:rPr>
              <a:t> </a:t>
            </a:r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3352800"/>
            <a:ext cx="7647708" cy="2727677"/>
          </a:xfrm>
        </p:spPr>
        <p:txBody>
          <a:bodyPr>
            <a:normAutofit/>
          </a:bodyPr>
          <a:lstStyle/>
          <a:p>
            <a:pPr algn="ctr"/>
            <a:r>
              <a:rPr lang="en-US" sz="3000" dirty="0" smtClean="0"/>
              <a:t>Why is it so valuable to use it in your office for your patients?</a:t>
            </a:r>
          </a:p>
          <a:p>
            <a:pPr algn="ctr"/>
            <a:r>
              <a:rPr lang="en-US" sz="3000" dirty="0" smtClean="0"/>
              <a:t>Using it as a tool to chart progress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8646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2763" y="0"/>
            <a:ext cx="5295945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462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0"/>
            <a:ext cx="608959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977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339" y="0"/>
            <a:ext cx="556553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359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90600" y="838200"/>
            <a:ext cx="7202913" cy="878993"/>
          </a:xfrm>
        </p:spPr>
        <p:txBody>
          <a:bodyPr/>
          <a:lstStyle/>
          <a:p>
            <a:pPr algn="ctr"/>
            <a:r>
              <a:rPr lang="en-US" dirty="0" smtClean="0"/>
              <a:t>Male Assessment</a:t>
            </a:r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595" y="1981200"/>
            <a:ext cx="2514600" cy="409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501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57200" y="2667000"/>
            <a:ext cx="4731327" cy="1126342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Female </a:t>
            </a:r>
            <a:br>
              <a:rPr lang="en-US" sz="4000" dirty="0" smtClean="0"/>
            </a:br>
            <a:r>
              <a:rPr lang="en-US" sz="4000" dirty="0" smtClean="0"/>
              <a:t>Assessment</a:t>
            </a:r>
            <a:endParaRPr lang="en-US" sz="40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065" y="381000"/>
            <a:ext cx="2714625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76200"/>
            <a:ext cx="2335144" cy="6162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2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720" y="28574"/>
            <a:ext cx="6867685" cy="682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063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mmit Theme2 (1) (2)">
  <a:themeElements>
    <a:clrScheme name="Summit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000000"/>
      </a:accent1>
      <a:accent2>
        <a:srgbClr val="000000"/>
      </a:accent2>
      <a:accent3>
        <a:srgbClr val="000000"/>
      </a:accent3>
      <a:accent4>
        <a:srgbClr val="000000"/>
      </a:accent4>
      <a:accent5>
        <a:srgbClr val="000000"/>
      </a:accent5>
      <a:accent6>
        <a:srgbClr val="000000"/>
      </a:accent6>
      <a:hlink>
        <a:srgbClr val="000000"/>
      </a:hlink>
      <a:folHlink>
        <a:srgbClr val="00000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ummit Theme2" id="{718A665C-8674-44B6-B5DB-0B4D69A17002}" vid="{420C94B5-F2CC-4C35-BE5A-E24F081E3DC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Summit Theme2 (1) (2)</Template>
  <TotalTime>1398</TotalTime>
  <Words>89</Words>
  <Application>Microsoft Office PowerPoint</Application>
  <PresentationFormat>On-screen Show (4:3)</PresentationFormat>
  <Paragraphs>14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Summit Theme2 (1) (2)</vt:lpstr>
      <vt:lpstr>In-Depth Training on the Symptom Assessment</vt:lpstr>
      <vt:lpstr>Why Did I Create the Symptom Assessment? </vt:lpstr>
      <vt:lpstr>Why Use the Assessment?  </vt:lpstr>
      <vt:lpstr>PowerPoint Presentation</vt:lpstr>
      <vt:lpstr>PowerPoint Presentation</vt:lpstr>
      <vt:lpstr>PowerPoint Presentation</vt:lpstr>
      <vt:lpstr>Male Assessment</vt:lpstr>
      <vt:lpstr>Female  Assessment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Resolving Questions from Patients about the Assessment</vt:lpstr>
      <vt:lpstr>Any Additional 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</dc:creator>
  <cp:lastModifiedBy>Joe</cp:lastModifiedBy>
  <cp:revision>11</cp:revision>
  <dcterms:created xsi:type="dcterms:W3CDTF">2016-05-18T20:45:07Z</dcterms:created>
  <dcterms:modified xsi:type="dcterms:W3CDTF">2016-08-16T20:30:19Z</dcterms:modified>
</cp:coreProperties>
</file>