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543" y="1146425"/>
            <a:ext cx="7202913" cy="878993"/>
          </a:xfrm>
        </p:spPr>
        <p:txBody>
          <a:bodyPr anchor="b">
            <a:noAutofit/>
          </a:bodyPr>
          <a:lstStyle>
            <a:lvl1pPr algn="l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0543" y="2222847"/>
            <a:ext cx="7202913" cy="382466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71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1098325"/>
            <a:ext cx="7647708" cy="11263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3" y="2337955"/>
            <a:ext cx="7647708" cy="35901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1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97526"/>
            <a:ext cx="7796644" cy="9328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2160589"/>
            <a:ext cx="3764972" cy="38807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346" y="2160589"/>
            <a:ext cx="3771900" cy="388077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1273" y="1098325"/>
            <a:ext cx="764770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273" y="2419126"/>
            <a:ext cx="7647707" cy="3763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4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0"/>
            <a:ext cx="7202913" cy="878993"/>
          </a:xfrm>
        </p:spPr>
        <p:txBody>
          <a:bodyPr/>
          <a:lstStyle/>
          <a:p>
            <a:pPr algn="ctr"/>
            <a:r>
              <a:rPr lang="en-US" sz="4500" dirty="0" smtClean="0">
                <a:solidFill>
                  <a:srgbClr val="0070C0"/>
                </a:solidFill>
              </a:rPr>
              <a:t>Basic Training for Content on Club Reduce 4.0</a:t>
            </a:r>
            <a:endParaRPr lang="en-US" sz="45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With Nanette </a:t>
            </a:r>
            <a:r>
              <a:rPr lang="en-US" sz="2200" dirty="0" err="1" smtClean="0">
                <a:solidFill>
                  <a:schemeClr val="tx1"/>
                </a:solidFill>
              </a:rPr>
              <a:t>Pututau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Club Reduce Support</a:t>
            </a: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82667" y="4648200"/>
            <a:ext cx="1066800" cy="1362547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217361"/>
      </p:ext>
    </p:extLst>
  </p:cSld>
  <p:clrMapOvr>
    <a:masterClrMapping/>
  </p:clrMapOvr>
</p:sld>
</file>

<file path=ppt/theme/theme1.xml><?xml version="1.0" encoding="utf-8"?>
<a:theme xmlns:a="http://schemas.openxmlformats.org/drawingml/2006/main" name="Summit Theme2 (1) (2)">
  <a:themeElements>
    <a:clrScheme name="Summit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ummit Theme2" id="{718A665C-8674-44B6-B5DB-0B4D69A17002}" vid="{420C94B5-F2CC-4C35-BE5A-E24F081E3DC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Summit Theme2 (1) (2)</Template>
  <TotalTime>1064</TotalTime>
  <Words>14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Summit Theme2 (1) (2)</vt:lpstr>
      <vt:lpstr>Basic Training for Content on Club Reduce 4.0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</dc:creator>
  <cp:lastModifiedBy>Joe</cp:lastModifiedBy>
  <cp:revision>4</cp:revision>
  <dcterms:created xsi:type="dcterms:W3CDTF">2016-05-18T20:45:07Z</dcterms:created>
  <dcterms:modified xsi:type="dcterms:W3CDTF">2016-08-02T16:34:05Z</dcterms:modified>
</cp:coreProperties>
</file>