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66" r:id="rId2"/>
    <p:sldId id="267" r:id="rId3"/>
    <p:sldId id="268" r:id="rId4"/>
    <p:sldId id="276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7" r:id="rId13"/>
    <p:sldId id="278" r:id="rId14"/>
    <p:sldId id="279" r:id="rId15"/>
    <p:sldId id="280" r:id="rId16"/>
    <p:sldId id="281" r:id="rId17"/>
    <p:sldId id="283" r:id="rId18"/>
    <p:sldId id="284" r:id="rId19"/>
    <p:sldId id="285" r:id="rId20"/>
    <p:sldId id="286" r:id="rId21"/>
    <p:sldId id="28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F7F87-1949-4107-B283-72ACBEAA12E4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6CB9D-9B56-4590-87D7-14BC44B38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0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A06B33D-CE7B-431D-AA25-455038F8C35A}" type="slidenum">
              <a:rPr lang="en-US" altLang="en-US" smtClean="0">
                <a:latin typeface="Arial" charset="0"/>
              </a:rPr>
              <a:pPr/>
              <a:t>1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543" y="1146425"/>
            <a:ext cx="7202913" cy="878993"/>
          </a:xfrm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543" y="2222847"/>
            <a:ext cx="7202913" cy="382466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71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3" y="1098325"/>
            <a:ext cx="7647708" cy="1126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3" y="2337955"/>
            <a:ext cx="7647708" cy="35901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71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97526"/>
            <a:ext cx="7796644" cy="9328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60589"/>
            <a:ext cx="3764972" cy="388077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346" y="2160589"/>
            <a:ext cx="3771900" cy="388077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1273" y="1098325"/>
            <a:ext cx="764770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273" y="2419126"/>
            <a:ext cx="7647707" cy="376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04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4" r:id="rId3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8800"/>
            <a:ext cx="7647708" cy="1126342"/>
          </a:xfrm>
        </p:spPr>
        <p:txBody>
          <a:bodyPr>
            <a:noAutofit/>
          </a:bodyPr>
          <a:lstStyle/>
          <a:p>
            <a:pPr algn="ctr"/>
            <a:r>
              <a:rPr lang="en-US" sz="5000" dirty="0" smtClean="0">
                <a:solidFill>
                  <a:srgbClr val="0070C0"/>
                </a:solidFill>
              </a:rPr>
              <a:t>Overview of the 5 and 12  Week Candida Programs</a:t>
            </a:r>
            <a:endParaRPr lang="en-US" sz="5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86200"/>
            <a:ext cx="7647708" cy="685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 smtClean="0"/>
              <a:t>With Linda Lever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051209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3630"/>
            <a:ext cx="7647708" cy="1126342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>
                <a:solidFill>
                  <a:srgbClr val="0070C0"/>
                </a:solidFill>
              </a:rPr>
              <a:t>Healing Crisis – Page 11</a:t>
            </a:r>
            <a:endParaRPr lang="en-US" sz="3000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6801"/>
            <a:ext cx="3969449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nut 3"/>
          <p:cNvSpPr/>
          <p:nvPr/>
        </p:nvSpPr>
        <p:spPr>
          <a:xfrm>
            <a:off x="4419600" y="5638800"/>
            <a:ext cx="304800" cy="304800"/>
          </a:xfrm>
          <a:prstGeom prst="donut">
            <a:avLst>
              <a:gd name="adj" fmla="val 1081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9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647708" cy="1126342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>
                <a:solidFill>
                  <a:srgbClr val="0070C0"/>
                </a:solidFill>
              </a:rPr>
              <a:t>Healthy Eating – Page 26-30</a:t>
            </a:r>
            <a:endParaRPr lang="en-US" sz="3000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733800" cy="480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C:\Users\Joe\Downloads\pineapple 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42924"/>
            <a:ext cx="16065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Joe\Downloads\watermelon 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073" y="1828800"/>
            <a:ext cx="147115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Joe\Downloads\asparagus icon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501" y="3495524"/>
            <a:ext cx="1658296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Joe\Downloads\peas icon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251" y="3679789"/>
            <a:ext cx="1431647" cy="143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22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 smtClean="0">
                <a:solidFill>
                  <a:srgbClr val="0070C0"/>
                </a:solidFill>
              </a:rPr>
              <a:t>Solutions4 Supplements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Taking the supplements and pills</a:t>
            </a:r>
            <a:endParaRPr lang="en-US" sz="3000" dirty="0"/>
          </a:p>
        </p:txBody>
      </p:sp>
      <p:pic>
        <p:nvPicPr>
          <p:cNvPr id="5" name="Picture 3" descr="C:\Users\Joe\Downloads\Solutions4 Neuropath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14600"/>
            <a:ext cx="4151709" cy="276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57600"/>
            <a:ext cx="2324100" cy="245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77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647708" cy="1126342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>
                <a:solidFill>
                  <a:srgbClr val="0070C0"/>
                </a:solidFill>
              </a:rPr>
              <a:t>Dirty Dozen – Clean 15 – Food Graph</a:t>
            </a:r>
            <a:endParaRPr lang="en-US" sz="3000" dirty="0">
              <a:solidFill>
                <a:srgbClr val="0070C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3505200" cy="452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3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4204"/>
            <a:ext cx="7796644" cy="93287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Meal Planning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3764972" cy="3880772"/>
          </a:xfrm>
        </p:spPr>
        <p:txBody>
          <a:bodyPr>
            <a:normAutofit/>
          </a:bodyPr>
          <a:lstStyle/>
          <a:p>
            <a:r>
              <a:rPr lang="en-US" sz="2500" dirty="0" smtClean="0"/>
              <a:t>Grocery Shopping Strategies</a:t>
            </a:r>
          </a:p>
          <a:p>
            <a:r>
              <a:rPr lang="en-US" sz="2500" dirty="0" smtClean="0"/>
              <a:t>Water – ½ body weight in ounces</a:t>
            </a:r>
            <a:endParaRPr lang="en-US" sz="2500" dirty="0"/>
          </a:p>
        </p:txBody>
      </p:sp>
      <p:pic>
        <p:nvPicPr>
          <p:cNvPr id="12290" name="Picture 2" descr="Image result for grocery shopp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3429000" cy="21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drinking wa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4138009"/>
            <a:ext cx="3657600" cy="191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77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446" y="762000"/>
            <a:ext cx="7647708" cy="112634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Daily Journal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88" y="1279458"/>
            <a:ext cx="2971800" cy="381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396" y="1752600"/>
            <a:ext cx="3048000" cy="393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0"/>
            <a:ext cx="3052548" cy="393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94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647708" cy="1126342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>
                <a:solidFill>
                  <a:srgbClr val="0070C0"/>
                </a:solidFill>
              </a:rPr>
              <a:t>Prep Days – Detox Days</a:t>
            </a:r>
            <a:endParaRPr lang="en-US" sz="3000" dirty="0">
              <a:solidFill>
                <a:srgbClr val="0070C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199"/>
            <a:ext cx="3505200" cy="453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Image result for det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3057812"/>
            <a:ext cx="4419600" cy="161561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Image result for det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64221"/>
            <a:ext cx="4419600" cy="161561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11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47708" cy="112634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Recipes 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371600"/>
            <a:ext cx="3657600" cy="471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371850" cy="168592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3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0"/>
            <a:ext cx="2628900" cy="17920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209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50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47708" cy="112634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Menus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2968"/>
            <a:ext cx="3486066" cy="450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491339" cy="450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46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181" y="762000"/>
            <a:ext cx="7647708" cy="1126342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>
                <a:solidFill>
                  <a:srgbClr val="0070C0"/>
                </a:solidFill>
              </a:rPr>
              <a:t>Calorie Index</a:t>
            </a:r>
            <a:endParaRPr lang="en-US" sz="3000" dirty="0">
              <a:solidFill>
                <a:srgbClr val="0070C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362687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88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647708" cy="38949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 smtClean="0"/>
              <a:t>Everything you need for the Candida programs are found on Club Reduce.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0070C0"/>
                </a:solidFill>
              </a:rPr>
              <a:t>	</a:t>
            </a:r>
            <a:r>
              <a:rPr lang="en-US" sz="2000" i="1" dirty="0" smtClean="0">
                <a:solidFill>
                  <a:srgbClr val="0070C0"/>
                </a:solidFill>
              </a:rPr>
              <a:t>PROGRAMS &gt; ALL &gt; 5 OR 12 WEEK CANDIDA</a:t>
            </a:r>
            <a:endParaRPr lang="en-US" sz="2000" i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8610600" cy="206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nut 6"/>
          <p:cNvSpPr/>
          <p:nvPr/>
        </p:nvSpPr>
        <p:spPr>
          <a:xfrm>
            <a:off x="5715000" y="3124200"/>
            <a:ext cx="3124200" cy="2590800"/>
          </a:xfrm>
          <a:prstGeom prst="donut">
            <a:avLst>
              <a:gd name="adj" fmla="val 4415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0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647708" cy="35901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Watch Dr. Singleton’s webinar on</a:t>
            </a:r>
          </a:p>
          <a:p>
            <a:pPr marL="0" indent="0" algn="ctr">
              <a:buNone/>
            </a:pPr>
            <a:r>
              <a:rPr lang="en-US" sz="2000" b="1" u="sng" dirty="0" smtClean="0">
                <a:solidFill>
                  <a:srgbClr val="0070C0"/>
                </a:solidFill>
              </a:rPr>
              <a:t> ‘CANDIDA 101 with Dr. Singleton’ </a:t>
            </a:r>
          </a:p>
          <a:p>
            <a:pPr marL="0" indent="0" algn="ctr">
              <a:buNone/>
            </a:pPr>
            <a:r>
              <a:rPr lang="en-US" sz="2000" dirty="0" smtClean="0"/>
              <a:t>to understand more of what Candida is!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 smtClean="0"/>
              <a:t>Found under Programs &gt; All &gt; 5 Week Candida or 12 Week Candida</a:t>
            </a:r>
            <a:endParaRPr lang="en-US" sz="20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0"/>
            <a:ext cx="1800314" cy="219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5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7647708" cy="1126342"/>
          </a:xfrm>
        </p:spPr>
        <p:txBody>
          <a:bodyPr>
            <a:normAutofit/>
          </a:bodyPr>
          <a:lstStyle/>
          <a:p>
            <a:pPr algn="ctr"/>
            <a:r>
              <a:rPr lang="en-US" sz="6500" dirty="0" smtClean="0">
                <a:solidFill>
                  <a:srgbClr val="0070C0"/>
                </a:solidFill>
              </a:rPr>
              <a:t>Thank you!</a:t>
            </a:r>
            <a:endParaRPr lang="en-US" sz="65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67000"/>
            <a:ext cx="7647708" cy="2133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" dirty="0" smtClean="0"/>
              <a:t>Please call me with any questions – 801-590-0881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83631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575" y="755868"/>
            <a:ext cx="7647708" cy="1126342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>
                <a:solidFill>
                  <a:srgbClr val="0070C0"/>
                </a:solidFill>
              </a:rPr>
              <a:t>Candida Manual Covers</a:t>
            </a:r>
            <a:endParaRPr lang="en-US" sz="30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70" y="1826306"/>
            <a:ext cx="1906048" cy="245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80275"/>
            <a:ext cx="1973629" cy="221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656" y="2716595"/>
            <a:ext cx="1828800" cy="235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79361"/>
            <a:ext cx="1828800" cy="234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38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898" y="533400"/>
            <a:ext cx="7647708" cy="1126342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rgbClr val="0070C0"/>
                </a:solidFill>
              </a:rPr>
              <a:t>Candida Protocol Sheets</a:t>
            </a:r>
            <a:endParaRPr lang="en-US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2153015" cy="278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19072"/>
            <a:ext cx="2697986" cy="208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032" y="1219912"/>
            <a:ext cx="2152464" cy="278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095572"/>
            <a:ext cx="1828800" cy="235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018" y="1219912"/>
            <a:ext cx="2166588" cy="278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27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35516"/>
            <a:ext cx="7647708" cy="1126342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rgbClr val="0070C0"/>
                </a:solidFill>
              </a:rPr>
              <a:t>Candida </a:t>
            </a:r>
            <a:r>
              <a:rPr lang="en-US" sz="3000" dirty="0" smtClean="0">
                <a:solidFill>
                  <a:srgbClr val="0070C0"/>
                </a:solidFill>
              </a:rPr>
              <a:t>Product List</a:t>
            </a:r>
            <a:endParaRPr lang="en-US" sz="3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355837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Joe\Downloads\Solutions4 Neuropath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37338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30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647708" cy="1126342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rgbClr val="0070C0"/>
                </a:solidFill>
              </a:rPr>
              <a:t>Candida </a:t>
            </a:r>
            <a:r>
              <a:rPr lang="en-US" sz="3000" dirty="0" smtClean="0">
                <a:solidFill>
                  <a:srgbClr val="0070C0"/>
                </a:solidFill>
              </a:rPr>
              <a:t>Program Manual</a:t>
            </a:r>
            <a:endParaRPr lang="en-US" sz="3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14" y="2514600"/>
            <a:ext cx="2658720" cy="3415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9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86246" y="1219200"/>
            <a:ext cx="7647708" cy="11263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You can print out the Program Manuals to give to the patients OR your patient can go to the Patient Club Reduce Member Site and enter their information there.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79248"/>
            <a:ext cx="2743200" cy="351780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209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2515627" cy="324802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3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14600"/>
            <a:ext cx="2293547" cy="297451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203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25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647708" cy="1126342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rgbClr val="0070C0"/>
                </a:solidFill>
              </a:rPr>
              <a:t>Candida </a:t>
            </a:r>
            <a:r>
              <a:rPr lang="en-US" sz="3000" dirty="0" smtClean="0">
                <a:solidFill>
                  <a:srgbClr val="0070C0"/>
                </a:solidFill>
              </a:rPr>
              <a:t>Food List</a:t>
            </a:r>
            <a:endParaRPr lang="en-US" sz="3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9919"/>
            <a:ext cx="3810000" cy="490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9919"/>
            <a:ext cx="3760964" cy="486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ultiply 3"/>
          <p:cNvSpPr/>
          <p:nvPr/>
        </p:nvSpPr>
        <p:spPr>
          <a:xfrm>
            <a:off x="7924800" y="1101916"/>
            <a:ext cx="1066800" cy="919163"/>
          </a:xfrm>
          <a:prstGeom prst="mathMultiply">
            <a:avLst>
              <a:gd name="adj1" fmla="val 1733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5" descr="Image result for green check 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Image result for green check ma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9" descr="Image result for green check mar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755" y="1101916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0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 smtClean="0">
                <a:solidFill>
                  <a:srgbClr val="0070C0"/>
                </a:solidFill>
              </a:rPr>
              <a:t>Teaching Patient Lifestyle Habits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Overeating</a:t>
            </a:r>
          </a:p>
          <a:p>
            <a:r>
              <a:rPr lang="en-US" sz="3500" dirty="0" smtClean="0"/>
              <a:t>Stress</a:t>
            </a:r>
          </a:p>
          <a:p>
            <a:r>
              <a:rPr lang="en-US" sz="3500" dirty="0" smtClean="0"/>
              <a:t>Inactivity</a:t>
            </a:r>
          </a:p>
          <a:p>
            <a:r>
              <a:rPr lang="en-US" sz="3500" dirty="0" smtClean="0"/>
              <a:t>Sleeplessness</a:t>
            </a:r>
            <a:endParaRPr lang="en-US" sz="3500" dirty="0"/>
          </a:p>
        </p:txBody>
      </p:sp>
      <p:pic>
        <p:nvPicPr>
          <p:cNvPr id="7170" name="Picture 2" descr="Image result for overea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52600"/>
            <a:ext cx="2514600" cy="172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st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196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0"/>
            <a:ext cx="2667000" cy="168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44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796644" cy="932873"/>
          </a:xfrm>
        </p:spPr>
        <p:txBody>
          <a:bodyPr>
            <a:normAutofit/>
          </a:bodyPr>
          <a:lstStyle/>
          <a:p>
            <a:pPr algn="ctr"/>
            <a:r>
              <a:rPr lang="en-US" sz="3500" dirty="0" smtClean="0">
                <a:solidFill>
                  <a:srgbClr val="0070C0"/>
                </a:solidFill>
              </a:rPr>
              <a:t>The Detox</a:t>
            </a:r>
            <a:endParaRPr lang="en-US" sz="35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Supplements included…</a:t>
            </a:r>
          </a:p>
          <a:p>
            <a:pPr lvl="1"/>
            <a:r>
              <a:rPr lang="en-US" sz="1800" dirty="0" smtClean="0"/>
              <a:t>Body Purifier</a:t>
            </a:r>
          </a:p>
          <a:p>
            <a:pPr lvl="1"/>
            <a:r>
              <a:rPr lang="en-US" sz="1800" dirty="0" smtClean="0"/>
              <a:t>Intestinal Cleanser</a:t>
            </a:r>
          </a:p>
          <a:p>
            <a:pPr lvl="1"/>
            <a:r>
              <a:rPr lang="en-US" sz="1800" dirty="0" smtClean="0"/>
              <a:t>Fiber Blend</a:t>
            </a:r>
          </a:p>
          <a:p>
            <a:r>
              <a:rPr lang="en-US" sz="1800" dirty="0" smtClean="0"/>
              <a:t>Benefits..</a:t>
            </a:r>
          </a:p>
          <a:p>
            <a:pPr lvl="1"/>
            <a:r>
              <a:rPr lang="en-US" sz="1800" dirty="0" smtClean="0"/>
              <a:t>Purify Liver</a:t>
            </a:r>
          </a:p>
          <a:p>
            <a:pPr lvl="1"/>
            <a:r>
              <a:rPr lang="en-US" sz="1800" dirty="0" smtClean="0"/>
              <a:t>Kidney</a:t>
            </a:r>
          </a:p>
          <a:p>
            <a:pPr lvl="1"/>
            <a:r>
              <a:rPr lang="en-US" sz="1800" dirty="0" smtClean="0"/>
              <a:t>Colon</a:t>
            </a:r>
          </a:p>
          <a:p>
            <a:pPr lvl="1"/>
            <a:r>
              <a:rPr lang="en-US" sz="1800" dirty="0" smtClean="0"/>
              <a:t>Blood</a:t>
            </a:r>
            <a:endParaRPr lang="en-US" sz="1800" dirty="0"/>
          </a:p>
        </p:txBody>
      </p:sp>
      <p:pic>
        <p:nvPicPr>
          <p:cNvPr id="8194" name="Picture 2" descr="C:\Users\Joe\Downloads\Sipple Bottle with L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94" y="3605612"/>
            <a:ext cx="82042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Joe\Downloads\Body Purifi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440" y="1479445"/>
            <a:ext cx="108309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Joe\Downloads\Fiber Ble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438" y="3889269"/>
            <a:ext cx="1181100" cy="197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Joe\Downloads\Intestinal Cleans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71610"/>
            <a:ext cx="1071009" cy="210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7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it Theme2 (1) (2)">
  <a:themeElements>
    <a:clrScheme name="Summit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ummit Theme2" id="{718A665C-8674-44B6-B5DB-0B4D69A17002}" vid="{420C94B5-F2CC-4C35-BE5A-E24F081E3D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Summit Theme2 (1) (2)</Template>
  <TotalTime>6046</TotalTime>
  <Words>192</Words>
  <Application>Microsoft Office PowerPoint</Application>
  <PresentationFormat>On-screen Show (4:3)</PresentationFormat>
  <Paragraphs>46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Summit Theme2 (1) (2)</vt:lpstr>
      <vt:lpstr>Overview of the 5 and 12  Week Candida Programs</vt:lpstr>
      <vt:lpstr>PowerPoint Presentation</vt:lpstr>
      <vt:lpstr>Candida Manual Covers</vt:lpstr>
      <vt:lpstr>Candida Protocol Sheets</vt:lpstr>
      <vt:lpstr>Candida Product List</vt:lpstr>
      <vt:lpstr>Candida Program Manual</vt:lpstr>
      <vt:lpstr>Candida Food List</vt:lpstr>
      <vt:lpstr>Teaching Patient Lifestyle Habits</vt:lpstr>
      <vt:lpstr>The Detox</vt:lpstr>
      <vt:lpstr>Healing Crisis – Page 11</vt:lpstr>
      <vt:lpstr>Healthy Eating – Page 26-30</vt:lpstr>
      <vt:lpstr>Solutions4 Supplements</vt:lpstr>
      <vt:lpstr>Dirty Dozen – Clean 15 – Food Graph</vt:lpstr>
      <vt:lpstr>Meal Planning</vt:lpstr>
      <vt:lpstr>Daily Journal</vt:lpstr>
      <vt:lpstr>Prep Days – Detox Days</vt:lpstr>
      <vt:lpstr>Recipes </vt:lpstr>
      <vt:lpstr>Menus</vt:lpstr>
      <vt:lpstr>Calorie Index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</dc:creator>
  <cp:lastModifiedBy>Joe</cp:lastModifiedBy>
  <cp:revision>38</cp:revision>
  <dcterms:created xsi:type="dcterms:W3CDTF">2016-05-18T20:45:07Z</dcterms:created>
  <dcterms:modified xsi:type="dcterms:W3CDTF">2017-08-22T18:01:08Z</dcterms:modified>
</cp:coreProperties>
</file>