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Raleway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aleway-bold.fntdata"/><Relationship Id="rId27" Type="http://schemas.openxmlformats.org/officeDocument/2006/relationships/font" Target="fonts/Raleway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aleway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regular.fntdata"/><Relationship Id="rId30" Type="http://schemas.openxmlformats.org/officeDocument/2006/relationships/font" Target="fonts/Raleway-boldItalic.fntdata"/><Relationship Id="rId11" Type="http://schemas.openxmlformats.org/officeDocument/2006/relationships/slide" Target="slides/slide7.xml"/><Relationship Id="rId33" Type="http://schemas.openxmlformats.org/officeDocument/2006/relationships/font" Target="fonts/Lato-italic.fntdata"/><Relationship Id="rId10" Type="http://schemas.openxmlformats.org/officeDocument/2006/relationships/slide" Target="slides/slide6.xml"/><Relationship Id="rId32" Type="http://schemas.openxmlformats.org/officeDocument/2006/relationships/font" Target="fonts/Lat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Lato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Can also just boost post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Important B/C Facebook shows the ad to people who are most likely to do these things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png"/><Relationship Id="rId4" Type="http://schemas.openxmlformats.org/officeDocument/2006/relationships/image" Target="../media/image0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2.png"/><Relationship Id="rId4" Type="http://schemas.openxmlformats.org/officeDocument/2006/relationships/image" Target="../media/image0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dayo@leadgen180.com" TargetMode="External"/><Relationship Id="rId4" Type="http://schemas.openxmlformats.org/officeDocument/2006/relationships/hyperlink" Target="https://calendly.com/leadgen180" TargetMode="External"/><Relationship Id="rId5" Type="http://schemas.openxmlformats.org/officeDocument/2006/relationships/hyperlink" Target="https://calendly.com/leadgen180" TargetMode="External"/><Relationship Id="rId6" Type="http://schemas.openxmlformats.org/officeDocument/2006/relationships/image" Target="../media/image12.png"/><Relationship Id="rId7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Facebook Advertising Options</a:t>
            </a: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Dayo Adiatu of LeadGen180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0852" y="568675"/>
            <a:ext cx="5038924" cy="386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9174" y="247725"/>
            <a:ext cx="6796975" cy="484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0852" y="568675"/>
            <a:ext cx="5038924" cy="386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700" y="34200"/>
            <a:ext cx="7666425" cy="49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Send People To Your Site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Traditional Facebook Ad Creation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Perfect For A New Audience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Send To A Page With A Lot of Content ie Blog, Sales Page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Need A Landing Page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Raise Attendance For An Event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2410100" y="1389374"/>
            <a:ext cx="6321600" cy="320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Great For Local Seminars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Need To Create A Facebook Event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 Landing Page Needed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3274" y="3064325"/>
            <a:ext cx="4651900" cy="153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Collect Leads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 Landing Page Needed - Can Collect Leads Within The Platform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Perfect for Testimonials or Thoroughly Explains Posts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824" y="564175"/>
            <a:ext cx="5286274" cy="426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4200" y="302900"/>
            <a:ext cx="5769099" cy="460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999" y="390849"/>
            <a:ext cx="6045874" cy="451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Increase Website Conversion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Need Landing Page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Perfect For Leads That Are Warm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Need Facebook Pixel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Conversion is Defined By You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Facebook Pixel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2410107" y="1595775"/>
            <a:ext cx="27078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Invisible Piece of Code Installed On Your Website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Provides Analytics For Your Facebook Campaigns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9723" y="1069199"/>
            <a:ext cx="3278449" cy="356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Here’s What You’ll Learn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You Should Use Facebook Ads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What You Need To Get Results From Your Ads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Which Advertising Options Should You Use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Claim Offer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2410106" y="1595775"/>
            <a:ext cx="30246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Experience is Similar to Groupon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Facebook Provides The Email Reminders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Can Create An Offer On Your Page For Free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0499" y="1211350"/>
            <a:ext cx="3949475" cy="332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Tips For Better Results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2520393" y="1595775"/>
            <a:ext cx="60813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Test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Pick A  Good Offer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Budget Wisely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Review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Update Facebook Page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4911825" y="654200"/>
            <a:ext cx="4045200" cy="825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Thank You!</a:t>
            </a:r>
          </a:p>
        </p:txBody>
      </p:sp>
      <p:sp>
        <p:nvSpPr>
          <p:cNvPr id="206" name="Shape 206"/>
          <p:cNvSpPr txBox="1"/>
          <p:nvPr>
            <p:ph idx="1" type="subTitle"/>
          </p:nvPr>
        </p:nvSpPr>
        <p:spPr>
          <a:xfrm>
            <a:off x="349525" y="1817302"/>
            <a:ext cx="4045200" cy="215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Dayo Adiatu - LeadGen180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dayo@leadgen180.com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b="1" lang="en"/>
              <a:t>Schedule A Time To Chat: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lang="en">
                <a:hlinkClick r:id="rId4"/>
              </a:rPr>
              <a:t>https://calendly.com/leadgen180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sz="1100" u="sng">
              <a:solidFill>
                <a:srgbClr val="1155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20160119_DayoAdiatu_015.png" id="207" name="Shape 2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9247" y="1329525"/>
            <a:ext cx="2590350" cy="3885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.png" id="208" name="Shape 2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2875" y="458837"/>
            <a:ext cx="3038475" cy="1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Why Facebook Ads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Targeting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Perfect For Any Budget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Reach New Potential Patients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Showcase Results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30555"/>
              <a:buFont typeface="Arial"/>
              <a:buNone/>
            </a:pPr>
            <a:r>
              <a:rPr lang="en" sz="3600"/>
              <a:t>What You Need To Get Results From Facebook Ads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Getting Results From Your Ads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Right Goal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Targeting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Image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Copy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Landing Page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Follow-Up</a:t>
            </a:r>
          </a:p>
        </p:txBody>
      </p:sp>
      <p:sp>
        <p:nvSpPr>
          <p:cNvPr id="98" name="Shape 98"/>
          <p:cNvSpPr/>
          <p:nvPr/>
        </p:nvSpPr>
        <p:spPr>
          <a:xfrm>
            <a:off x="4174575" y="1686625"/>
            <a:ext cx="1150200" cy="2715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Facebook Goals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2442437" y="1343750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More Website Visitors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Collect Emails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Increase FB Page Likes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Increase Event Attendees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Increase Opt-Ins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Follow-Up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575" y="562599"/>
            <a:ext cx="8614100" cy="40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2630100" y="3192325"/>
            <a:ext cx="491100" cy="3684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2239675" y="2188000"/>
            <a:ext cx="491100" cy="3684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4656525" y="3163775"/>
            <a:ext cx="491100" cy="3684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5009250" y="2146525"/>
            <a:ext cx="491100" cy="3684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7921025" y="2188000"/>
            <a:ext cx="491100" cy="3684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7672750" y="3163775"/>
            <a:ext cx="491100" cy="3684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2909050" y="2657025"/>
            <a:ext cx="491100" cy="3684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Boosting Your Post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Perfect For Small Budgets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Done From Your Clinic Page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Landing Page is Optional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Showcase Testimonials, Offers, Blog Post, or Clinic Website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4700" y="89549"/>
            <a:ext cx="4996250" cy="4744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6184300" y="3424975"/>
            <a:ext cx="1163100" cy="743100"/>
          </a:xfrm>
          <a:prstGeom prst="ellipse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