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08" r:id="rId2"/>
    <p:sldId id="256" r:id="rId3"/>
    <p:sldId id="331" r:id="rId4"/>
    <p:sldId id="309" r:id="rId5"/>
    <p:sldId id="333" r:id="rId6"/>
    <p:sldId id="334" r:id="rId7"/>
    <p:sldId id="336" r:id="rId8"/>
    <p:sldId id="335" r:id="rId9"/>
    <p:sldId id="332" r:id="rId10"/>
    <p:sldId id="330" r:id="rId11"/>
    <p:sldId id="30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62" autoAdjust="0"/>
    <p:restoredTop sz="94660"/>
  </p:normalViewPr>
  <p:slideViewPr>
    <p:cSldViewPr snapToGrid="0">
      <p:cViewPr>
        <p:scale>
          <a:sx n="110" d="100"/>
          <a:sy n="110" d="100"/>
        </p:scale>
        <p:origin x="-174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02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D4A7B-06FC-468F-B660-2C524BCA2BD6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A77BF-669E-430D-B06E-BF60CF1F2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9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E2E4F-87B0-4E62-9C30-2D207E6E31DB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F32A8-61F6-495D-B740-391DA884C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1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CC4BCD6-B451-452F-9547-C2AD04F00996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CC4BCD6-B451-452F-9547-C2AD04F00996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009B862-444A-4632-ABBF-F7C0656E40B4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544" y="1146427"/>
            <a:ext cx="7202913" cy="878993"/>
          </a:xfrm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544" y="2222847"/>
            <a:ext cx="7202913" cy="382466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8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126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2337955"/>
            <a:ext cx="7647708" cy="3590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6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997528"/>
            <a:ext cx="7796644" cy="9328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764972" cy="388077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346" y="2160590"/>
            <a:ext cx="3771900" cy="388077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0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4" y="2419126"/>
            <a:ext cx="7647707" cy="37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3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6000" b="1" dirty="0" smtClean="0">
                <a:solidFill>
                  <a:srgbClr val="1C77A4"/>
                </a:solidFill>
              </a:rPr>
              <a:t>Before we start…</a:t>
            </a:r>
            <a:endParaRPr lang="en-US" altLang="en-US" sz="6000" dirty="0" smtClean="0">
              <a:solidFill>
                <a:srgbClr val="1C77A4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31687" y="1488761"/>
            <a:ext cx="7731659" cy="4111041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AutoNum type="arabicParenR"/>
              <a:defRPr/>
            </a:pPr>
            <a:r>
              <a:rPr lang="en-US" sz="3400" b="1" dirty="0" smtClean="0">
                <a:latin typeface="+mj-lt"/>
              </a:rPr>
              <a:t>Take a moment to open a webpage and sign into Club Reduce.</a:t>
            </a:r>
          </a:p>
          <a:p>
            <a:pPr marL="514350" indent="-514350">
              <a:spcBef>
                <a:spcPts val="0"/>
              </a:spcBef>
              <a:buAutoNum type="arabicParenR"/>
              <a:defRPr/>
            </a:pPr>
            <a:r>
              <a:rPr lang="en-US" sz="3400" b="1" dirty="0" smtClean="0">
                <a:latin typeface="+mj-lt"/>
              </a:rPr>
              <a:t>Go to Training &gt; Annual Weight Loss Summit &gt; November 14 &amp; 15, 2014</a:t>
            </a:r>
          </a:p>
          <a:p>
            <a:pPr marL="514350" indent="-514350">
              <a:spcBef>
                <a:spcPts val="0"/>
              </a:spcBef>
              <a:buAutoNum type="arabicParenR"/>
              <a:defRPr/>
            </a:pPr>
            <a:r>
              <a:rPr lang="en-US" sz="3400" b="1" dirty="0" smtClean="0">
                <a:latin typeface="+mj-lt"/>
              </a:rPr>
              <a:t>Download the “New Patient Intake Form – Weight Loss” and print it out. </a:t>
            </a:r>
          </a:p>
          <a:p>
            <a:pPr marL="514350" indent="-514350">
              <a:spcBef>
                <a:spcPts val="0"/>
              </a:spcBef>
              <a:buAutoNum type="arabicParenR"/>
              <a:defRPr/>
            </a:pPr>
            <a:r>
              <a:rPr lang="en-US" sz="3400" b="1" dirty="0" smtClean="0">
                <a:latin typeface="+mj-lt"/>
              </a:rPr>
              <a:t>I’ll wait…</a:t>
            </a:r>
            <a:endParaRPr lang="en-US" sz="3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90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/>
          </p:cNvSpPr>
          <p:nvPr/>
        </p:nvSpPr>
        <p:spPr bwMode="auto">
          <a:xfrm>
            <a:off x="381000" y="427766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1C77A4"/>
                </a:solidFill>
                <a:latin typeface="+mj-lt"/>
              </a:rPr>
              <a:t>Additional Tips for Success</a:t>
            </a:r>
          </a:p>
        </p:txBody>
      </p:sp>
      <p:pic>
        <p:nvPicPr>
          <p:cNvPr id="1026" name="Picture 2" descr="C:\Users\Lighthouse5\MediaFire\Following\Photos\Misc\Doctor, patient, old woman, ch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16" y="1428379"/>
            <a:ext cx="6879205" cy="458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518" y="2836507"/>
            <a:ext cx="8173456" cy="830425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1C77A4"/>
                </a:solidFill>
              </a:rPr>
              <a:t>Thanks for Joining Us!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64" y="1881225"/>
            <a:ext cx="8600792" cy="3377683"/>
          </a:xfrm>
        </p:spPr>
        <p:txBody>
          <a:bodyPr/>
          <a:lstStyle/>
          <a:p>
            <a:pPr algn="ctr"/>
            <a:r>
              <a:rPr lang="en-US" sz="7400" b="1" dirty="0" smtClean="0">
                <a:solidFill>
                  <a:srgbClr val="1C77A4"/>
                </a:solidFill>
              </a:rPr>
              <a:t>Training on the New </a:t>
            </a:r>
            <a:r>
              <a:rPr lang="en-US" sz="7400" b="1" dirty="0" smtClean="0">
                <a:solidFill>
                  <a:srgbClr val="1C77A4"/>
                </a:solidFill>
              </a:rPr>
              <a:t>Patient </a:t>
            </a:r>
            <a:r>
              <a:rPr lang="en-US" sz="7400" b="1" dirty="0" smtClean="0">
                <a:solidFill>
                  <a:srgbClr val="1C77A4"/>
                </a:solidFill>
              </a:rPr>
              <a:t/>
            </a:r>
            <a:br>
              <a:rPr lang="en-US" sz="7400" b="1" dirty="0" smtClean="0">
                <a:solidFill>
                  <a:srgbClr val="1C77A4"/>
                </a:solidFill>
              </a:rPr>
            </a:br>
            <a:r>
              <a:rPr lang="en-US" sz="7400" b="1" dirty="0" smtClean="0">
                <a:solidFill>
                  <a:srgbClr val="1C77A4"/>
                </a:solidFill>
              </a:rPr>
              <a:t>Intake Form!</a:t>
            </a:r>
            <a:r>
              <a:rPr lang="en-US" sz="4800" b="1" dirty="0" smtClean="0">
                <a:solidFill>
                  <a:srgbClr val="1C77A4"/>
                </a:solidFill>
              </a:rPr>
              <a:t/>
            </a:r>
            <a:br>
              <a:rPr lang="en-US" sz="4800" b="1" dirty="0" smtClean="0">
                <a:solidFill>
                  <a:srgbClr val="1C77A4"/>
                </a:solidFill>
              </a:rPr>
            </a:br>
            <a:r>
              <a:rPr lang="en-US" sz="1600" b="1" dirty="0" smtClean="0">
                <a:solidFill>
                  <a:srgbClr val="1C77A4"/>
                </a:solidFill>
              </a:rPr>
              <a:t/>
            </a:r>
            <a:br>
              <a:rPr lang="en-US" sz="1600" b="1" dirty="0" smtClean="0">
                <a:solidFill>
                  <a:srgbClr val="1C77A4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With Dr. Todd Singleton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6000" b="1" dirty="0" smtClean="0">
                <a:solidFill>
                  <a:srgbClr val="1C77A4"/>
                </a:solidFill>
              </a:rPr>
              <a:t>Why this form?</a:t>
            </a:r>
            <a:endParaRPr lang="en-US" altLang="en-US" sz="6000" dirty="0" smtClean="0">
              <a:solidFill>
                <a:srgbClr val="1C77A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57" y="1661125"/>
            <a:ext cx="6585857" cy="438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0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477992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6000" b="1" dirty="0" smtClean="0">
                <a:solidFill>
                  <a:srgbClr val="1C77A4"/>
                </a:solidFill>
              </a:rPr>
              <a:t>NEW Patient Intake Form!</a:t>
            </a:r>
            <a:endParaRPr lang="en-US" altLang="en-US" sz="6000" dirty="0" smtClean="0">
              <a:solidFill>
                <a:srgbClr val="1C77A4"/>
              </a:solidFill>
            </a:endParaRPr>
          </a:p>
        </p:txBody>
      </p:sp>
      <p:pic>
        <p:nvPicPr>
          <p:cNvPr id="1026" name="Picture 2" descr="C:\Users\Lighthouse5\Desktop\NPIF_Par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53" y="1472975"/>
            <a:ext cx="6609813" cy="46545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81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477992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6000" b="1" dirty="0" smtClean="0">
                <a:solidFill>
                  <a:srgbClr val="1C77A4"/>
                </a:solidFill>
              </a:rPr>
              <a:t>NEW Patient Intake Form!</a:t>
            </a:r>
            <a:endParaRPr lang="en-US" altLang="en-US" sz="6000" dirty="0" smtClean="0">
              <a:solidFill>
                <a:srgbClr val="1C77A4"/>
              </a:solidFill>
            </a:endParaRPr>
          </a:p>
        </p:txBody>
      </p:sp>
      <p:pic>
        <p:nvPicPr>
          <p:cNvPr id="2050" name="Picture 2" descr="C:\Users\Lighthouse5\Desktop\NPIF_Part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0" y="1444482"/>
            <a:ext cx="7983537" cy="47339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3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477992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6000" b="1" dirty="0" smtClean="0">
                <a:solidFill>
                  <a:srgbClr val="1C77A4"/>
                </a:solidFill>
              </a:rPr>
              <a:t>NEW Patient Intake Form!</a:t>
            </a:r>
            <a:endParaRPr lang="en-US" altLang="en-US" sz="6000" dirty="0" smtClean="0">
              <a:solidFill>
                <a:srgbClr val="1C77A4"/>
              </a:solidFill>
            </a:endParaRPr>
          </a:p>
        </p:txBody>
      </p:sp>
      <p:pic>
        <p:nvPicPr>
          <p:cNvPr id="3074" name="Picture 2" descr="C:\Users\Lighthouse5\Desktop\NPIF_Part_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56"/>
          <a:stretch/>
        </p:blipFill>
        <p:spPr bwMode="auto">
          <a:xfrm>
            <a:off x="322634" y="1565077"/>
            <a:ext cx="8540169" cy="42538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8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477992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6000" b="1" dirty="0" smtClean="0">
                <a:solidFill>
                  <a:srgbClr val="1C77A4"/>
                </a:solidFill>
              </a:rPr>
              <a:t>NEW Patient Intake Form!</a:t>
            </a:r>
            <a:endParaRPr lang="en-US" altLang="en-US" sz="6000" dirty="0" smtClean="0">
              <a:solidFill>
                <a:srgbClr val="1C77A4"/>
              </a:solidFill>
            </a:endParaRPr>
          </a:p>
        </p:txBody>
      </p:sp>
      <p:pic>
        <p:nvPicPr>
          <p:cNvPr id="3074" name="Picture 2" descr="C:\Users\Lighthouse5\Desktop\NPIF_Part_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12"/>
          <a:stretch/>
        </p:blipFill>
        <p:spPr bwMode="auto">
          <a:xfrm>
            <a:off x="168256" y="1686295"/>
            <a:ext cx="8714486" cy="32033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477992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6000" b="1" dirty="0" smtClean="0">
                <a:solidFill>
                  <a:srgbClr val="1C77A4"/>
                </a:solidFill>
              </a:rPr>
              <a:t>NEW Patient Intake Form!</a:t>
            </a:r>
            <a:endParaRPr lang="en-US" altLang="en-US" sz="6000" dirty="0" smtClean="0">
              <a:solidFill>
                <a:srgbClr val="1C77A4"/>
              </a:solidFill>
            </a:endParaRPr>
          </a:p>
        </p:txBody>
      </p:sp>
      <p:pic>
        <p:nvPicPr>
          <p:cNvPr id="4098" name="Picture 2" descr="C:\Users\Lighthouse5\Desktop\NPIF_-_Part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674298"/>
            <a:ext cx="8690588" cy="380331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9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477992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6000" b="1" dirty="0" smtClean="0">
                <a:solidFill>
                  <a:srgbClr val="1C77A4"/>
                </a:solidFill>
              </a:rPr>
              <a:t>Make Use of Your Club Reduce Resources!</a:t>
            </a:r>
            <a:endParaRPr lang="en-US" altLang="en-US" sz="6000" dirty="0" smtClean="0">
              <a:solidFill>
                <a:srgbClr val="1C77A4"/>
              </a:solidFill>
            </a:endParaRPr>
          </a:p>
        </p:txBody>
      </p:sp>
      <p:pic>
        <p:nvPicPr>
          <p:cNvPr id="4" name="Picture 3" descr="Marketing_Screensh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7187" y="2375065"/>
            <a:ext cx="5263242" cy="36450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69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it Theme2">
  <a:themeElements>
    <a:clrScheme name="Summit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ummit Theme2" id="{718A665C-8674-44B6-B5DB-0B4D69A17002}" vid="{420C94B5-F2CC-4C35-BE5A-E24F081E3D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Summit Theme2 (2)</Template>
  <TotalTime>848</TotalTime>
  <Words>105</Words>
  <Application>Microsoft Office PowerPoint</Application>
  <PresentationFormat>On-screen Show (4:3)</PresentationFormat>
  <Paragraphs>18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Summit Theme2</vt:lpstr>
      <vt:lpstr>Before we start…</vt:lpstr>
      <vt:lpstr>Training on the New Patient  Intake Form!  With Dr. Todd Singleton</vt:lpstr>
      <vt:lpstr>Why this form?</vt:lpstr>
      <vt:lpstr>NEW Patient Intake Form!</vt:lpstr>
      <vt:lpstr>NEW Patient Intake Form!</vt:lpstr>
      <vt:lpstr>NEW Patient Intake Form!</vt:lpstr>
      <vt:lpstr>NEW Patient Intake Form!</vt:lpstr>
      <vt:lpstr>NEW Patient Intake Form!</vt:lpstr>
      <vt:lpstr>Make Use of Your Club Reduce Resources!</vt:lpstr>
      <vt:lpstr>PowerPoint Presentation</vt:lpstr>
      <vt:lpstr>Thanks for Joining Us!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to the Neuropathy Breakthrough Program</dc:title>
  <dc:creator>Kristen Sullivan</dc:creator>
  <cp:lastModifiedBy>Lighthouse5</cp:lastModifiedBy>
  <cp:revision>61</cp:revision>
  <dcterms:created xsi:type="dcterms:W3CDTF">2015-05-22T20:53:11Z</dcterms:created>
  <dcterms:modified xsi:type="dcterms:W3CDTF">2015-08-24T17:29:28Z</dcterms:modified>
</cp:coreProperties>
</file>