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305" r:id="rId4"/>
    <p:sldId id="282" r:id="rId5"/>
    <p:sldId id="306" r:id="rId6"/>
    <p:sldId id="280" r:id="rId7"/>
    <p:sldId id="28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92" d="100"/>
          <a:sy n="92" d="100"/>
        </p:scale>
        <p:origin x="-12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009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94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9994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7868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39016" y="1822814"/>
            <a:ext cx="8115300" cy="878993"/>
          </a:xfrm>
        </p:spPr>
        <p:txBody>
          <a:bodyPr/>
          <a:lstStyle/>
          <a:p>
            <a:pPr algn="r"/>
            <a:r>
              <a:rPr lang="en-US" sz="6600" b="1" dirty="0" smtClean="0">
                <a:solidFill>
                  <a:srgbClr val="1C77A4"/>
                </a:solidFill>
              </a:rPr>
              <a:t>PRACTICE WHAT </a:t>
            </a:r>
            <a:r>
              <a:rPr lang="en-US" sz="6000" b="1" dirty="0" smtClean="0">
                <a:solidFill>
                  <a:srgbClr val="1C77A4"/>
                </a:solidFill>
              </a:rPr>
              <a:t>YOU PREACH!</a:t>
            </a:r>
            <a:endParaRPr lang="en-US" sz="6000" b="1" dirty="0">
              <a:solidFill>
                <a:srgbClr val="1C77A4"/>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025" y="3346740"/>
            <a:ext cx="1371600" cy="1807152"/>
          </a:xfrm>
          <a:prstGeom prst="rect">
            <a:avLst/>
          </a:prstGeom>
        </p:spPr>
      </p:pic>
      <p:sp>
        <p:nvSpPr>
          <p:cNvPr id="8" name="Rectangle 7"/>
          <p:cNvSpPr/>
          <p:nvPr/>
        </p:nvSpPr>
        <p:spPr>
          <a:xfrm>
            <a:off x="1769053" y="5275125"/>
            <a:ext cx="6743699" cy="892552"/>
          </a:xfrm>
          <a:prstGeom prst="rect">
            <a:avLst/>
          </a:prstGeom>
        </p:spPr>
        <p:txBody>
          <a:bodyPr wrap="square">
            <a:spAutoFit/>
          </a:bodyPr>
          <a:lstStyle/>
          <a:p>
            <a:pPr algn="r"/>
            <a:r>
              <a:rPr lang="en-US" sz="2000" i="1" dirty="0" err="1" smtClean="0">
                <a:solidFill>
                  <a:srgbClr val="002060"/>
                </a:solidFill>
              </a:rPr>
              <a:t>Shar</a:t>
            </a:r>
            <a:r>
              <a:rPr lang="en-US" sz="2000" i="1" dirty="0" smtClean="0">
                <a:solidFill>
                  <a:srgbClr val="002060"/>
                </a:solidFill>
              </a:rPr>
              <a:t> Lewis</a:t>
            </a:r>
            <a:endParaRPr lang="en-US" sz="1600" i="1" dirty="0" smtClean="0"/>
          </a:p>
          <a:p>
            <a:pPr algn="r"/>
            <a:r>
              <a:rPr lang="en-US" sz="1600" i="1" dirty="0" smtClean="0"/>
              <a:t>Club Reduce Consultant</a:t>
            </a:r>
          </a:p>
          <a:p>
            <a:pPr algn="r"/>
            <a:r>
              <a:rPr lang="en-US" sz="1600" i="1" dirty="0" smtClean="0"/>
              <a:t>Vice President of Business Development</a:t>
            </a:r>
            <a:endParaRPr lang="en-US" sz="1600" i="1" dirty="0"/>
          </a:p>
        </p:txBody>
      </p:sp>
    </p:spTree>
    <p:extLst>
      <p:ext uri="{BB962C8B-B14F-4D97-AF65-F5344CB8AC3E}">
        <p14:creationId xmlns:p14="http://schemas.microsoft.com/office/powerpoint/2010/main" val="651136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5864" y="1063371"/>
            <a:ext cx="8988136"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1C77A4"/>
                </a:solidFill>
              </a:rPr>
              <a:t>Help your Patients and Sell more Programs</a:t>
            </a:r>
            <a:endParaRPr lang="en-US" sz="3200" b="1" dirty="0">
              <a:solidFill>
                <a:srgbClr val="1C77A4"/>
              </a:solidFill>
            </a:endParaRPr>
          </a:p>
        </p:txBody>
      </p:sp>
      <p:sp>
        <p:nvSpPr>
          <p:cNvPr id="2" name="Rectangle 1"/>
          <p:cNvSpPr/>
          <p:nvPr/>
        </p:nvSpPr>
        <p:spPr>
          <a:xfrm>
            <a:off x="893614" y="2015478"/>
            <a:ext cx="7356765" cy="4093428"/>
          </a:xfrm>
          <a:prstGeom prst="rect">
            <a:avLst/>
          </a:prstGeom>
        </p:spPr>
        <p:txBody>
          <a:bodyPr wrap="square">
            <a:spAutoFit/>
          </a:bodyPr>
          <a:lstStyle/>
          <a:p>
            <a:r>
              <a:rPr lang="en-US" sz="2000" dirty="0"/>
              <a:t>Practicing what you preach is crucial in your health and weight loss business</a:t>
            </a:r>
            <a:r>
              <a:rPr lang="en-US" sz="2000" dirty="0" smtClean="0"/>
              <a:t>.</a:t>
            </a:r>
          </a:p>
          <a:p>
            <a:endParaRPr lang="en-US" sz="1600" dirty="0"/>
          </a:p>
          <a:p>
            <a:r>
              <a:rPr lang="en-US" sz="2000" dirty="0" smtClean="0"/>
              <a:t>In </a:t>
            </a:r>
            <a:r>
              <a:rPr lang="en-US" sz="2000" dirty="0"/>
              <a:t>this webinar we will go over the importance of you and your staff doing one of our Club Reduce programs. Relating with your patients is key in helping your patients get to their </a:t>
            </a:r>
            <a:r>
              <a:rPr lang="en-US" sz="2000" dirty="0" smtClean="0"/>
              <a:t>goal and sell more programs. </a:t>
            </a:r>
            <a:r>
              <a:rPr lang="en-US" sz="2000" dirty="0"/>
              <a:t>If you can understand how they are feeling during their programs, they will be more successful. It is influential for you and your staff to believe in what you are selling to your patients. That is why taking the Solutions4 supplements and doing a Club Reduce program will help you sell programs to more patients if you personally have seen benefits from eating healthy and taking the supplements.</a:t>
            </a:r>
            <a:endParaRPr lang="en-US" sz="2000" dirty="0"/>
          </a:p>
        </p:txBody>
      </p:sp>
    </p:spTree>
    <p:extLst>
      <p:ext uri="{BB962C8B-B14F-4D97-AF65-F5344CB8AC3E}">
        <p14:creationId xmlns:p14="http://schemas.microsoft.com/office/powerpoint/2010/main" val="204409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45" y="803596"/>
            <a:ext cx="8988136"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Would you listen to you?</a:t>
            </a:r>
            <a:endParaRPr lang="en-US" sz="2800" b="1" dirty="0">
              <a:solidFill>
                <a:srgbClr val="1C77A4"/>
              </a:solidFill>
            </a:endParaRPr>
          </a:p>
        </p:txBody>
      </p:sp>
      <p:sp>
        <p:nvSpPr>
          <p:cNvPr id="7" name="Rectangle 6"/>
          <p:cNvSpPr/>
          <p:nvPr/>
        </p:nvSpPr>
        <p:spPr>
          <a:xfrm>
            <a:off x="893614" y="1641402"/>
            <a:ext cx="7356765" cy="400110"/>
          </a:xfrm>
          <a:prstGeom prst="rect">
            <a:avLst/>
          </a:prstGeom>
        </p:spPr>
        <p:txBody>
          <a:bodyPr wrap="square">
            <a:spAutoFit/>
          </a:bodyPr>
          <a:lstStyle/>
          <a:p>
            <a:pPr algn="ctr"/>
            <a:r>
              <a:rPr lang="en-US" sz="2000" b="1" dirty="0" smtClean="0">
                <a:solidFill>
                  <a:srgbClr val="92D050"/>
                </a:solidFill>
              </a:rPr>
              <a:t>INTEGRITY!</a:t>
            </a:r>
          </a:p>
        </p:txBody>
      </p:sp>
      <p:sp>
        <p:nvSpPr>
          <p:cNvPr id="8" name="Title 1"/>
          <p:cNvSpPr txBox="1">
            <a:spLocks/>
          </p:cNvSpPr>
          <p:nvPr/>
        </p:nvSpPr>
        <p:spPr>
          <a:xfrm>
            <a:off x="768927" y="2355758"/>
            <a:ext cx="7564582"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If you believe it they will believe it too!</a:t>
            </a:r>
          </a:p>
        </p:txBody>
      </p:sp>
      <p:sp>
        <p:nvSpPr>
          <p:cNvPr id="2" name="Rectangle 1"/>
          <p:cNvSpPr/>
          <p:nvPr/>
        </p:nvSpPr>
        <p:spPr>
          <a:xfrm>
            <a:off x="804956" y="4584760"/>
            <a:ext cx="7409401" cy="707886"/>
          </a:xfrm>
          <a:prstGeom prst="rect">
            <a:avLst/>
          </a:prstGeom>
        </p:spPr>
        <p:txBody>
          <a:bodyPr wrap="none">
            <a:spAutoFit/>
          </a:bodyPr>
          <a:lstStyle/>
          <a:p>
            <a:pPr algn="ctr"/>
            <a:r>
              <a:rPr lang="en-US" sz="4000" b="1" dirty="0">
                <a:solidFill>
                  <a:srgbClr val="1C77A4"/>
                </a:solidFill>
              </a:rPr>
              <a:t>If you do it they will do it too!</a:t>
            </a:r>
            <a:endParaRPr lang="en-US" sz="4000" b="1" dirty="0">
              <a:solidFill>
                <a:srgbClr val="1C77A4"/>
              </a:solidFill>
            </a:endParaRPr>
          </a:p>
        </p:txBody>
      </p:sp>
      <p:sp>
        <p:nvSpPr>
          <p:cNvPr id="9" name="Rectangle 8"/>
          <p:cNvSpPr/>
          <p:nvPr/>
        </p:nvSpPr>
        <p:spPr>
          <a:xfrm>
            <a:off x="883228" y="5628048"/>
            <a:ext cx="7356765" cy="400110"/>
          </a:xfrm>
          <a:prstGeom prst="rect">
            <a:avLst/>
          </a:prstGeom>
        </p:spPr>
        <p:txBody>
          <a:bodyPr wrap="square">
            <a:spAutoFit/>
          </a:bodyPr>
          <a:lstStyle/>
          <a:p>
            <a:pPr algn="ctr"/>
            <a:r>
              <a:rPr lang="en-US" sz="2000" b="1" dirty="0" smtClean="0">
                <a:solidFill>
                  <a:srgbClr val="92D050"/>
                </a:solidFill>
              </a:rPr>
              <a:t>LEAD BY EXAMPLE!</a:t>
            </a:r>
          </a:p>
        </p:txBody>
      </p:sp>
      <p:sp>
        <p:nvSpPr>
          <p:cNvPr id="10" name="Rectangle 9"/>
          <p:cNvSpPr/>
          <p:nvPr/>
        </p:nvSpPr>
        <p:spPr>
          <a:xfrm>
            <a:off x="893614" y="3858129"/>
            <a:ext cx="7356765" cy="400110"/>
          </a:xfrm>
          <a:prstGeom prst="rect">
            <a:avLst/>
          </a:prstGeom>
        </p:spPr>
        <p:txBody>
          <a:bodyPr wrap="square">
            <a:spAutoFit/>
          </a:bodyPr>
          <a:lstStyle/>
          <a:p>
            <a:pPr algn="ctr"/>
            <a:r>
              <a:rPr lang="en-US" sz="2000" b="1" dirty="0" smtClean="0">
                <a:solidFill>
                  <a:srgbClr val="92D050"/>
                </a:solidFill>
              </a:rPr>
              <a:t>TRUST!</a:t>
            </a:r>
          </a:p>
        </p:txBody>
      </p:sp>
    </p:spTree>
    <p:extLst>
      <p:ext uri="{BB962C8B-B14F-4D97-AF65-F5344CB8AC3E}">
        <p14:creationId xmlns:p14="http://schemas.microsoft.com/office/powerpoint/2010/main" val="197791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874312"/>
            <a:ext cx="9144000"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Have Fun and Practice What You Preach!</a:t>
            </a:r>
            <a:endParaRPr lang="en-US" sz="4000" b="1" dirty="0">
              <a:solidFill>
                <a:srgbClr val="1C77A4"/>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83" y="2457450"/>
            <a:ext cx="3668242" cy="366824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57450"/>
            <a:ext cx="4206566" cy="3668242"/>
          </a:xfrm>
          <a:prstGeom prst="rect">
            <a:avLst/>
          </a:prstGeom>
        </p:spPr>
      </p:pic>
    </p:spTree>
    <p:extLst>
      <p:ext uri="{BB962C8B-B14F-4D97-AF65-F5344CB8AC3E}">
        <p14:creationId xmlns:p14="http://schemas.microsoft.com/office/powerpoint/2010/main" val="116203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5864" y="564603"/>
            <a:ext cx="8988136"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ANNUAL DOCTORS SUMMIT &amp; </a:t>
            </a:r>
          </a:p>
          <a:p>
            <a:pPr algn="ctr"/>
            <a:r>
              <a:rPr lang="en-US" sz="3200" b="1" dirty="0" smtClean="0">
                <a:solidFill>
                  <a:srgbClr val="1C77A4"/>
                </a:solidFill>
              </a:rPr>
              <a:t>1-DAY CONDENSED TRAINING FOR NEWBIES</a:t>
            </a:r>
            <a:endParaRPr lang="en-US" sz="3200" b="1" dirty="0">
              <a:solidFill>
                <a:srgbClr val="1C77A4"/>
              </a:solidFill>
            </a:endParaRPr>
          </a:p>
        </p:txBody>
      </p:sp>
      <p:sp>
        <p:nvSpPr>
          <p:cNvPr id="5" name="Rectangle 4"/>
          <p:cNvSpPr/>
          <p:nvPr/>
        </p:nvSpPr>
        <p:spPr>
          <a:xfrm>
            <a:off x="0" y="1810284"/>
            <a:ext cx="9021928" cy="707886"/>
          </a:xfrm>
          <a:prstGeom prst="rect">
            <a:avLst/>
          </a:prstGeom>
        </p:spPr>
        <p:txBody>
          <a:bodyPr wrap="square">
            <a:spAutoFit/>
          </a:bodyPr>
          <a:lstStyle/>
          <a:p>
            <a:pPr algn="ctr"/>
            <a:r>
              <a:rPr lang="en-US" sz="2000" dirty="0" smtClean="0"/>
              <a:t>Thursday, November 9</a:t>
            </a:r>
            <a:r>
              <a:rPr lang="en-US" sz="2000" baseline="30000" dirty="0" smtClean="0"/>
              <a:t>th</a:t>
            </a:r>
            <a:r>
              <a:rPr lang="en-US" sz="2000" dirty="0" smtClean="0"/>
              <a:t> – 1-Day/Friday &amp; Saturday, November 10-11 – Summit</a:t>
            </a:r>
            <a:endParaRPr lang="en-US" sz="2000" dirty="0"/>
          </a:p>
          <a:p>
            <a:pPr algn="ctr"/>
            <a:r>
              <a:rPr lang="en-US" sz="2000" b="1" u="sng" dirty="0" err="1" smtClean="0">
                <a:solidFill>
                  <a:srgbClr val="92D050"/>
                </a:solidFill>
              </a:rPr>
              <a:t>DoctorsSummit.Com</a:t>
            </a:r>
            <a:r>
              <a:rPr lang="en-US" sz="2000" b="1" dirty="0" smtClean="0">
                <a:solidFill>
                  <a:srgbClr val="92D050"/>
                </a:solidFill>
              </a:rPr>
              <a:t> to register - $100 off Early Bird Special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707" y="2779523"/>
            <a:ext cx="4358221" cy="336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50" y="2779523"/>
            <a:ext cx="4387994" cy="338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030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693337"/>
            <a:ext cx="9144000"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1C77A4"/>
                </a:solidFill>
              </a:rPr>
              <a:t>Do you Need Help Growing Your</a:t>
            </a:r>
          </a:p>
          <a:p>
            <a:pPr algn="ctr"/>
            <a:r>
              <a:rPr lang="en-US" sz="3200" b="1" dirty="0" smtClean="0">
                <a:solidFill>
                  <a:srgbClr val="1C77A4"/>
                </a:solidFill>
              </a:rPr>
              <a:t>Club Reduce Business</a:t>
            </a:r>
          </a:p>
          <a:p>
            <a:pPr algn="ctr"/>
            <a:r>
              <a:rPr lang="en-US" sz="3200" b="1" dirty="0" smtClean="0">
                <a:solidFill>
                  <a:srgbClr val="1C77A4"/>
                </a:solidFill>
              </a:rPr>
              <a:t>to Increase your CASH Income and Help your Patients HEAL?</a:t>
            </a:r>
            <a:endParaRPr lang="en-US" sz="3200" b="1" dirty="0">
              <a:solidFill>
                <a:srgbClr val="1C77A4"/>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4" y="4314825"/>
            <a:ext cx="6118047" cy="1829019"/>
          </a:xfrm>
          <a:prstGeom prst="rect">
            <a:avLst/>
          </a:prstGeom>
        </p:spPr>
      </p:pic>
      <p:sp>
        <p:nvSpPr>
          <p:cNvPr id="10" name="Rectangle 9"/>
          <p:cNvSpPr/>
          <p:nvPr/>
        </p:nvSpPr>
        <p:spPr>
          <a:xfrm>
            <a:off x="214313" y="3174713"/>
            <a:ext cx="8715375" cy="1015663"/>
          </a:xfrm>
          <a:prstGeom prst="rect">
            <a:avLst/>
          </a:prstGeom>
        </p:spPr>
        <p:txBody>
          <a:bodyPr wrap="square">
            <a:spAutoFit/>
          </a:bodyPr>
          <a:lstStyle/>
          <a:p>
            <a:pPr algn="ctr"/>
            <a:r>
              <a:rPr lang="en-US" sz="4000" b="1" dirty="0">
                <a:solidFill>
                  <a:srgbClr val="CC0099"/>
                </a:solidFill>
              </a:rPr>
              <a:t>www.ClubReduceConsulting.com</a:t>
            </a:r>
          </a:p>
          <a:p>
            <a:pPr algn="ctr"/>
            <a:r>
              <a:rPr lang="en-US" sz="2000" b="1" dirty="0">
                <a:solidFill>
                  <a:srgbClr val="002060"/>
                </a:solidFill>
              </a:rPr>
              <a:t>801.917.0900</a:t>
            </a:r>
          </a:p>
        </p:txBody>
      </p:sp>
    </p:spTree>
    <p:extLst>
      <p:ext uri="{BB962C8B-B14F-4D97-AF65-F5344CB8AC3E}">
        <p14:creationId xmlns:p14="http://schemas.microsoft.com/office/powerpoint/2010/main" val="3614436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675" y="1752600"/>
            <a:ext cx="9925049" cy="5105400"/>
          </a:xfrm>
        </p:spPr>
      </p:pic>
      <p:sp>
        <p:nvSpPr>
          <p:cNvPr id="4" name="Title 1"/>
          <p:cNvSpPr txBox="1">
            <a:spLocks/>
          </p:cNvSpPr>
          <p:nvPr/>
        </p:nvSpPr>
        <p:spPr>
          <a:xfrm>
            <a:off x="1" y="693337"/>
            <a:ext cx="9144000"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Thank You!</a:t>
            </a:r>
            <a:endParaRPr lang="en-US" sz="4000" b="1" dirty="0">
              <a:solidFill>
                <a:srgbClr val="1C77A4"/>
              </a:solidFill>
            </a:endParaRPr>
          </a:p>
        </p:txBody>
      </p:sp>
    </p:spTree>
    <p:extLst>
      <p:ext uri="{BB962C8B-B14F-4D97-AF65-F5344CB8AC3E}">
        <p14:creationId xmlns:p14="http://schemas.microsoft.com/office/powerpoint/2010/main" val="1089808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(1)</Template>
  <TotalTime>484</TotalTime>
  <Words>219</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Summit Theme2</vt:lpstr>
      <vt:lpstr>PRACTICE WHAT YOU PREACH!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Club Reduce</dc:creator>
  <cp:lastModifiedBy>Lighthouse</cp:lastModifiedBy>
  <cp:revision>73</cp:revision>
  <dcterms:created xsi:type="dcterms:W3CDTF">2016-02-05T21:24:15Z</dcterms:created>
  <dcterms:modified xsi:type="dcterms:W3CDTF">2017-08-29T16:48:06Z</dcterms:modified>
</cp:coreProperties>
</file>