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66" r:id="rId2"/>
    <p:sldId id="270" r:id="rId3"/>
    <p:sldId id="267" r:id="rId4"/>
    <p:sldId id="272" r:id="rId5"/>
    <p:sldId id="268" r:id="rId6"/>
    <p:sldId id="271" r:id="rId7"/>
    <p:sldId id="269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F7F87-1949-4107-B283-72ACBEAA12E4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6CB9D-9B56-4590-87D7-14BC44B38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06B33D-CE7B-431D-AA25-455038F8C35A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543" y="1146425"/>
            <a:ext cx="7202913" cy="878993"/>
          </a:xfrm>
        </p:spPr>
        <p:txBody>
          <a:bodyPr anchor="b">
            <a:noAutofit/>
          </a:bodyPr>
          <a:lstStyle>
            <a:lvl1pPr algn="l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543" y="2222847"/>
            <a:ext cx="7202913" cy="382466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1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12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2337955"/>
            <a:ext cx="7647708" cy="35901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1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97526"/>
            <a:ext cx="7796644" cy="93287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764972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346" y="2160589"/>
            <a:ext cx="377190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1273" y="1098325"/>
            <a:ext cx="764770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419126"/>
            <a:ext cx="7647707" cy="37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4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7647708" cy="112634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70C0"/>
                </a:solidFill>
              </a:rPr>
              <a:t>Top 5 Marketing Strategies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191000"/>
            <a:ext cx="7647708" cy="685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With Linda Lever</a:t>
            </a:r>
          </a:p>
          <a:p>
            <a:pPr marL="0" indent="0" algn="ctr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51209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28708" cy="1752600"/>
          </a:xfrm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solidFill>
                  <a:srgbClr val="0070C0"/>
                </a:solidFill>
              </a:rPr>
              <a:t>What are the Top 5 Marketing Strategies?</a:t>
            </a:r>
            <a:endParaRPr lang="en-US" sz="5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4038600" cy="399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7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28708" cy="359012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rgbClr val="0070C0"/>
                </a:solidFill>
              </a:rPr>
              <a:t>Banners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rgbClr val="0070C0"/>
                </a:solidFill>
              </a:rPr>
              <a:t>Market to Current Chiro Patients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rgbClr val="0070C0"/>
                </a:solidFill>
              </a:rPr>
              <a:t>Luncheons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rgbClr val="0070C0"/>
                </a:solidFill>
              </a:rPr>
              <a:t>Trade Shows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000" dirty="0" smtClean="0">
                <a:solidFill>
                  <a:srgbClr val="0070C0"/>
                </a:solidFill>
              </a:rPr>
              <a:t>Patient Referrals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06777"/>
            <a:ext cx="229828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75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47708" cy="1126342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solidFill>
                  <a:srgbClr val="0070C0"/>
                </a:solidFill>
              </a:rPr>
              <a:t>Banners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Marketing &gt; All &gt; Banners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71600"/>
            <a:ext cx="193081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1618290" cy="355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3581400" cy="182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800600" cy="278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647708" cy="11263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Market to Current Chiro Patients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Marketing &gt; All &gt; </a:t>
            </a:r>
            <a:r>
              <a:rPr lang="en-US" sz="2200" dirty="0" smtClean="0">
                <a:solidFill>
                  <a:srgbClr val="0070C0"/>
                </a:solidFill>
              </a:rPr>
              <a:t>Market to Current Chiro Patients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60421"/>
            <a:ext cx="3319835" cy="428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60421"/>
            <a:ext cx="3352800" cy="431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47708" cy="11263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Luncheon 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Marketing &gt; All &gt; </a:t>
            </a:r>
            <a:r>
              <a:rPr lang="en-US" sz="2800" dirty="0" smtClean="0">
                <a:solidFill>
                  <a:srgbClr val="0070C0"/>
                </a:solidFill>
              </a:rPr>
              <a:t>Corporate Lunches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09800"/>
            <a:ext cx="2243453" cy="373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1489"/>
            <a:ext cx="3124200" cy="401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906671" cy="410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74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47708" cy="11263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Trade Shows</a:t>
            </a:r>
            <a:r>
              <a:rPr lang="en-US" sz="2400" dirty="0">
                <a:solidFill>
                  <a:srgbClr val="0070C0"/>
                </a:solidFill>
              </a:rPr>
              <a:t/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Marketing &gt; All &gt; </a:t>
            </a:r>
            <a:r>
              <a:rPr lang="en-US" sz="2400" dirty="0" smtClean="0">
                <a:solidFill>
                  <a:srgbClr val="0070C0"/>
                </a:solidFill>
              </a:rPr>
              <a:t>Tradeshows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564986" cy="257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43" y="1905000"/>
            <a:ext cx="4114800" cy="407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6069"/>
            <a:ext cx="7647708" cy="112634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Patient Referral</a:t>
            </a: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800" dirty="0">
                <a:solidFill>
                  <a:srgbClr val="0070C0"/>
                </a:solidFill>
              </a:rPr>
              <a:t>Marketing &gt; All &gt; </a:t>
            </a:r>
            <a:r>
              <a:rPr lang="en-US" sz="2800" dirty="0" smtClean="0">
                <a:solidFill>
                  <a:srgbClr val="0070C0"/>
                </a:solidFill>
              </a:rPr>
              <a:t>Patient Referral Program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4948237" cy="345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429000" cy="444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1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647708" cy="1126342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Thank You!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0"/>
            <a:ext cx="7647708" cy="3590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Call with any questions at 801-590-0881</a:t>
            </a:r>
          </a:p>
          <a:p>
            <a:pPr marL="0" indent="0" algn="ctr">
              <a:buNone/>
            </a:pPr>
            <a:r>
              <a:rPr lang="en-US" sz="2000" dirty="0" smtClean="0"/>
              <a:t>Or email at linda@singletonsystems.com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230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it Theme2 (1) (2)">
  <a:themeElements>
    <a:clrScheme name="Summit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ummit Theme2" id="{718A665C-8674-44B6-B5DB-0B4D69A17002}" vid="{420C94B5-F2CC-4C35-BE5A-E24F081E3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Theme2 (1) (2)</Template>
  <TotalTime>9120</TotalTime>
  <Words>51</Words>
  <Application>Microsoft Office PowerPoint</Application>
  <PresentationFormat>On-screen Show (4:3)</PresentationFormat>
  <Paragraphs>17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Summit Theme2 (1) (2)</vt:lpstr>
      <vt:lpstr>Top 5 Marketing Strategies</vt:lpstr>
      <vt:lpstr>What are the Top 5 Marketing Strategies?</vt:lpstr>
      <vt:lpstr>PowerPoint Presentation</vt:lpstr>
      <vt:lpstr>Banners Marketing &gt; All &gt; Banners</vt:lpstr>
      <vt:lpstr>Market to Current Chiro Patients Marketing &gt; All &gt; Market to Current Chiro Patients</vt:lpstr>
      <vt:lpstr>Luncheon  Marketing &gt; All &gt; Corporate Lunches</vt:lpstr>
      <vt:lpstr>Trade Shows Marketing &gt; All &gt; Tradeshows</vt:lpstr>
      <vt:lpstr>Patient Referral Marketing &gt; All &gt; Patient Referral Program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39</cp:revision>
  <dcterms:created xsi:type="dcterms:W3CDTF">2016-05-18T20:45:07Z</dcterms:created>
  <dcterms:modified xsi:type="dcterms:W3CDTF">2017-12-05T18:26:47Z</dcterms:modified>
</cp:coreProperties>
</file>