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543" y="1146425"/>
            <a:ext cx="7202913" cy="878993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543" y="2222847"/>
            <a:ext cx="7202913" cy="382466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1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126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2337955"/>
            <a:ext cx="7647708" cy="35901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1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97526"/>
            <a:ext cx="7796644" cy="9328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764972" cy="388077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346" y="2160589"/>
            <a:ext cx="3771900" cy="388077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2419126"/>
            <a:ext cx="7647707" cy="3763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4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4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0200"/>
            <a:ext cx="7647708" cy="1126342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Introducing the Solutions4 Take-Home Kits</a:t>
            </a:r>
            <a:endParaRPr lang="en-US" sz="5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91000"/>
            <a:ext cx="7647708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 smtClean="0"/>
              <a:t>With Trish Salisbury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9444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0092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Insomnia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06215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95587"/>
            <a:ext cx="5818375" cy="342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19" y="457200"/>
            <a:ext cx="2000678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9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Memory &amp; Mood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084344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71800"/>
            <a:ext cx="5407118" cy="3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"/>
            <a:ext cx="2019218" cy="45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0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927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Neuropathy NP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124200" cy="403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49096"/>
            <a:ext cx="5662613" cy="32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2079531" cy="464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4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Pain Relief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7" y="1219200"/>
            <a:ext cx="3257151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5292626" cy="32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1198"/>
            <a:ext cx="1967383" cy="43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92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Skincare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0918"/>
            <a:ext cx="3114033" cy="39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72" y="2667000"/>
            <a:ext cx="5619750" cy="338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214024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2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55" y="6096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Smoking &amp; Cessation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781653" cy="356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38" y="2729753"/>
            <a:ext cx="5817005" cy="350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44284"/>
            <a:ext cx="193401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6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Stress Relief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895600" cy="373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74576"/>
            <a:ext cx="5972175" cy="348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20" y="476740"/>
            <a:ext cx="2090759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Thyroid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352800" cy="432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5762625" cy="335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66" y="425526"/>
            <a:ext cx="1988732" cy="449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96644" cy="9328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Weight Loss Starter Kit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2500" dirty="0" smtClean="0">
                <a:solidFill>
                  <a:srgbClr val="0070C0"/>
                </a:solidFill>
              </a:rPr>
              <a:t>14 Day</a:t>
            </a:r>
            <a:endParaRPr lang="en-US" sz="2500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048000" cy="393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71787"/>
            <a:ext cx="5400675" cy="320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961121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4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Wellness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47800"/>
            <a:ext cx="3200400" cy="41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41812"/>
            <a:ext cx="4043362" cy="307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2161973" cy="492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2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The Wait Is Over!</a:t>
            </a:r>
            <a:endParaRPr lang="en-US" sz="3500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3764972" cy="3880772"/>
          </a:xfrm>
        </p:spPr>
        <p:txBody>
          <a:bodyPr>
            <a:noAutofit/>
          </a:bodyPr>
          <a:lstStyle/>
          <a:p>
            <a:r>
              <a:rPr lang="en-US" sz="2500" dirty="0" smtClean="0"/>
              <a:t>We are so excited to introduce our 16 NEW Take-Home Kits from Solutions4!</a:t>
            </a:r>
          </a:p>
          <a:p>
            <a:r>
              <a:rPr lang="en-US" sz="2500" dirty="0" smtClean="0"/>
              <a:t>We are going to go through each amazing kit so you know what you can start implementing in your clinic right away!</a:t>
            </a:r>
            <a:endParaRPr lang="en-US" sz="2500" dirty="0"/>
          </a:p>
        </p:txBody>
      </p:sp>
      <p:pic>
        <p:nvPicPr>
          <p:cNvPr id="1026" name="Picture 2" descr="Image result for lady looking at w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3657600" cy="39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7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590800"/>
            <a:ext cx="7491846" cy="2895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" dirty="0" smtClean="0"/>
              <a:t>Questions?</a:t>
            </a:r>
          </a:p>
          <a:p>
            <a:pPr marL="0" indent="0" algn="ctr">
              <a:buNone/>
            </a:pPr>
            <a:endParaRPr lang="en-US" sz="2000" i="1" dirty="0"/>
          </a:p>
          <a:p>
            <a:pPr marL="0" indent="0" algn="ctr">
              <a:buNone/>
            </a:pPr>
            <a:r>
              <a:rPr lang="en-US" sz="2000" i="1" dirty="0" smtClean="0"/>
              <a:t>Solutions4 - #877-817-6074</a:t>
            </a:r>
          </a:p>
          <a:p>
            <a:pPr marL="0" indent="0" algn="ctr">
              <a:buNone/>
            </a:pPr>
            <a:endParaRPr lang="en-US" sz="2000" i="1" dirty="0"/>
          </a:p>
          <a:p>
            <a:pPr marL="0" indent="0" algn="ctr">
              <a:buNone/>
            </a:pPr>
            <a:r>
              <a:rPr lang="en-US" sz="2000" i="1" dirty="0" smtClean="0"/>
              <a:t>Club Reduce Support - #801-590-0880</a:t>
            </a:r>
          </a:p>
        </p:txBody>
      </p:sp>
    </p:spTree>
    <p:extLst>
      <p:ext uri="{BB962C8B-B14F-4D97-AF65-F5344CB8AC3E}">
        <p14:creationId xmlns:p14="http://schemas.microsoft.com/office/powerpoint/2010/main" val="17262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What’s Available for Each Kit</a:t>
            </a:r>
            <a:endParaRPr lang="en-US" sz="35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0" y="2057400"/>
            <a:ext cx="5257799" cy="3880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Each of the 16 Kits have the following Documents available to your clinic.</a:t>
            </a:r>
          </a:p>
          <a:p>
            <a:pPr lvl="1"/>
            <a:r>
              <a:rPr lang="en-US" sz="2500" dirty="0" smtClean="0"/>
              <a:t>Point of Purchase Displays</a:t>
            </a:r>
          </a:p>
          <a:p>
            <a:pPr lvl="1"/>
            <a:r>
              <a:rPr lang="en-US" sz="2500" dirty="0" smtClean="0"/>
              <a:t>Kit Instructional Brochure</a:t>
            </a:r>
          </a:p>
          <a:p>
            <a:pPr lvl="1"/>
            <a:r>
              <a:rPr lang="en-US" sz="2500" dirty="0" err="1" smtClean="0"/>
              <a:t>Pullcard</a:t>
            </a:r>
            <a:r>
              <a:rPr lang="en-US" sz="2500" dirty="0" smtClean="0"/>
              <a:t> for Point of Purchase Displays</a:t>
            </a:r>
          </a:p>
          <a:p>
            <a:pPr marL="685800" lvl="2" indent="0">
              <a:buNone/>
            </a:pPr>
            <a:r>
              <a:rPr lang="en-US" sz="2000" i="1" dirty="0" smtClean="0"/>
              <a:t>(All Available on the NEW Club Reduce 4.0 site.)</a:t>
            </a:r>
            <a:endParaRPr lang="en-US" sz="2000" i="1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226314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42" y="467868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7-Day Cleanse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572104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38169"/>
            <a:ext cx="5431329" cy="32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7868"/>
            <a:ext cx="1981200" cy="439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6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796644" cy="932873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Cellulite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19200"/>
            <a:ext cx="2828992" cy="365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12" y="2442882"/>
            <a:ext cx="6229502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73" y="533400"/>
            <a:ext cx="1889484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8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Fitness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3157038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71" y="2667000"/>
            <a:ext cx="6057657" cy="36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1924178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96644" cy="9328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Hormone Balance Kit</a:t>
            </a:r>
            <a:br>
              <a:rPr lang="en-US" sz="3500" dirty="0" smtClean="0">
                <a:solidFill>
                  <a:srgbClr val="0070C0"/>
                </a:solidFill>
              </a:rPr>
            </a:br>
            <a:r>
              <a:rPr lang="en-US" sz="2800" dirty="0" smtClean="0">
                <a:solidFill>
                  <a:srgbClr val="0070C0"/>
                </a:solidFill>
              </a:rPr>
              <a:t>For Woman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200400" cy="409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88876"/>
            <a:ext cx="5562600" cy="326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860611"/>
            <a:ext cx="1815722" cy="405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4927"/>
            <a:ext cx="7796644" cy="93287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Hormone Balance Kit</a:t>
            </a:r>
            <a:r>
              <a:rPr lang="en-US" sz="3500" dirty="0" smtClean="0">
                <a:solidFill>
                  <a:srgbClr val="0070C0"/>
                </a:solidFill>
              </a:rPr>
              <a:t/>
            </a:r>
            <a:br>
              <a:rPr lang="en-US" sz="3500" dirty="0" smtClean="0">
                <a:solidFill>
                  <a:srgbClr val="0070C0"/>
                </a:solidFill>
              </a:rPr>
            </a:br>
            <a:r>
              <a:rPr lang="en-US" sz="2500" dirty="0" smtClean="0">
                <a:solidFill>
                  <a:srgbClr val="0070C0"/>
                </a:solidFill>
              </a:rPr>
              <a:t>For Men</a:t>
            </a:r>
            <a:endParaRPr lang="en-US" sz="2500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04960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91" y="2795619"/>
            <a:ext cx="5691188" cy="337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78" y="457200"/>
            <a:ext cx="1842403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3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96644" cy="932873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</a:rPr>
              <a:t>Immune Boost Kit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106271" cy="399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5272502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0"/>
            <a:ext cx="1893612" cy="428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it Theme2 (1) (2)">
  <a:themeElements>
    <a:clrScheme name="Summit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 Theme2" id="{718A665C-8674-44B6-B5DB-0B4D69A17002}" vid="{420C94B5-F2CC-4C35-BE5A-E24F081E3D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Summit Theme2 (1) (2)</Template>
  <TotalTime>4495</TotalTime>
  <Words>153</Words>
  <Application>Microsoft Office PowerPoint</Application>
  <PresentationFormat>On-screen Show (4:3)</PresentationFormat>
  <Paragraphs>33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Summit Theme2 (1) (2)</vt:lpstr>
      <vt:lpstr>Introducing the Solutions4 Take-Home Kits</vt:lpstr>
      <vt:lpstr>The Wait Is Over!</vt:lpstr>
      <vt:lpstr>What’s Available for Each Kit</vt:lpstr>
      <vt:lpstr>7-Day Cleanse Kit</vt:lpstr>
      <vt:lpstr>Cellulite Kit</vt:lpstr>
      <vt:lpstr>Fitness Kit</vt:lpstr>
      <vt:lpstr>Hormone Balance Kit For Woman</vt:lpstr>
      <vt:lpstr>Hormone Balance Kit For Men</vt:lpstr>
      <vt:lpstr>Immune Boost Kit</vt:lpstr>
      <vt:lpstr>Insomnia Kit</vt:lpstr>
      <vt:lpstr>Memory &amp; Mood Kit</vt:lpstr>
      <vt:lpstr>Neuropathy NP Kit</vt:lpstr>
      <vt:lpstr>Pain Relief Kit</vt:lpstr>
      <vt:lpstr>Skincare Kit</vt:lpstr>
      <vt:lpstr>Smoking &amp; Cessation Kit</vt:lpstr>
      <vt:lpstr>Stress Relief Kit</vt:lpstr>
      <vt:lpstr>Thyroid Kit</vt:lpstr>
      <vt:lpstr>Weight Loss Starter Kit 14 Day</vt:lpstr>
      <vt:lpstr>Wellness Kit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23</cp:revision>
  <dcterms:created xsi:type="dcterms:W3CDTF">2016-05-18T20:45:07Z</dcterms:created>
  <dcterms:modified xsi:type="dcterms:W3CDTF">2016-12-05T21:55:02Z</dcterms:modified>
</cp:coreProperties>
</file>