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0" r:id="rId18"/>
    <p:sldId id="274" r:id="rId19"/>
    <p:sldId id="275" r:id="rId20"/>
    <p:sldId id="276" r:id="rId21"/>
    <p:sldId id="277" r:id="rId22"/>
    <p:sldId id="273" r:id="rId23"/>
    <p:sldId id="278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1867" autoAdjust="0"/>
  </p:normalViewPr>
  <p:slideViewPr>
    <p:cSldViewPr snapToGrid="0">
      <p:cViewPr varScale="1">
        <p:scale>
          <a:sx n="61" d="100"/>
          <a:sy n="61" d="100"/>
        </p:scale>
        <p:origin x="109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2410DA-ED01-45B1-AF9F-8C955959FF10}" type="datetimeFigureOut">
              <a:rPr lang="en-US" smtClean="0"/>
              <a:t>12/7/2015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0F7FCA-BA34-4267-ACAB-9AFFA94C2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742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All of these work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0F7FCA-BA34-4267-ACAB-9AFFA94C232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3951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Organize Your Brainstorm with a spreadsheet.</a:t>
            </a:r>
          </a:p>
          <a:p>
            <a:endParaRPr lang="en-US" dirty="0" smtClean="0"/>
          </a:p>
          <a:p>
            <a:r>
              <a:rPr lang="en-US" dirty="0" smtClean="0"/>
              <a:t>Don’t be afraid</a:t>
            </a:r>
            <a:r>
              <a:rPr lang="en-US" baseline="0" dirty="0" smtClean="0"/>
              <a:t> to </a:t>
            </a:r>
            <a:r>
              <a:rPr lang="en-US" baseline="0" smtClean="0"/>
              <a:t>make guesses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0F7FCA-BA34-4267-ACAB-9AFFA94C232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7678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Organize Your Brainstorm with a spreadsheet.</a:t>
            </a:r>
          </a:p>
          <a:p>
            <a:endParaRPr lang="en-US" dirty="0" smtClean="0"/>
          </a:p>
          <a:p>
            <a:r>
              <a:rPr lang="en-US" dirty="0" smtClean="0"/>
              <a:t>Don’t be afraid</a:t>
            </a:r>
            <a:r>
              <a:rPr lang="en-US" baseline="0" dirty="0" smtClean="0"/>
              <a:t> to </a:t>
            </a:r>
            <a:r>
              <a:rPr lang="en-US" baseline="0" smtClean="0"/>
              <a:t>make guesses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0F7FCA-BA34-4267-ACAB-9AFFA94C232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99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0F7FCA-BA34-4267-ACAB-9AFFA94C232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3408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0F7FCA-BA34-4267-ACAB-9AFFA94C232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8485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Many of you have tried some or all of this and have</a:t>
            </a:r>
            <a:r>
              <a:rPr lang="en-US" baseline="0" dirty="0" smtClean="0"/>
              <a:t> concluded that it’s not working at quit.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0F7FCA-BA34-4267-ACAB-9AFFA94C232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9099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Many</a:t>
            </a:r>
            <a:r>
              <a:rPr lang="en-US" baseline="0" dirty="0" smtClean="0"/>
              <a:t> of these are on Club Reduce, but many of you have not tried or mastered these.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0F7FCA-BA34-4267-ACAB-9AFFA94C232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0107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Organize Your Brainstorm with a spreadsheet.</a:t>
            </a:r>
          </a:p>
          <a:p>
            <a:endParaRPr lang="en-US" dirty="0" smtClean="0"/>
          </a:p>
          <a:p>
            <a:r>
              <a:rPr lang="en-US" dirty="0" smtClean="0"/>
              <a:t>Don’t be afraid</a:t>
            </a:r>
            <a:r>
              <a:rPr lang="en-US" baseline="0" dirty="0" smtClean="0"/>
              <a:t> to make guesses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0F7FCA-BA34-4267-ACAB-9AFFA94C232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6138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Organize Your Brainstorm with a spreadsheet.</a:t>
            </a:r>
          </a:p>
          <a:p>
            <a:endParaRPr lang="en-US" dirty="0" smtClean="0"/>
          </a:p>
          <a:p>
            <a:r>
              <a:rPr lang="en-US" dirty="0" smtClean="0"/>
              <a:t>Don’t be afraid</a:t>
            </a:r>
            <a:r>
              <a:rPr lang="en-US" baseline="0" dirty="0" smtClean="0"/>
              <a:t> to </a:t>
            </a:r>
            <a:r>
              <a:rPr lang="en-US" baseline="0" smtClean="0"/>
              <a:t>make guesses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0F7FCA-BA34-4267-ACAB-9AFFA94C232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7834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Organize Your Brainstorm with a spreadsheet.</a:t>
            </a:r>
          </a:p>
          <a:p>
            <a:endParaRPr lang="en-US" dirty="0" smtClean="0"/>
          </a:p>
          <a:p>
            <a:r>
              <a:rPr lang="en-US" dirty="0" smtClean="0"/>
              <a:t>Don’t be afraid</a:t>
            </a:r>
            <a:r>
              <a:rPr lang="en-US" baseline="0" dirty="0" smtClean="0"/>
              <a:t> to </a:t>
            </a:r>
            <a:r>
              <a:rPr lang="en-US" baseline="0" smtClean="0"/>
              <a:t>make guesses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0F7FCA-BA34-4267-ACAB-9AFFA94C232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2186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0F7FCA-BA34-4267-ACAB-9AFFA94C232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8526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0F7FCA-BA34-4267-ACAB-9AFFA94C232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1489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Organize Your Brainstorm with a spreadsheet.</a:t>
            </a:r>
          </a:p>
          <a:p>
            <a:endParaRPr lang="en-US" dirty="0" smtClean="0"/>
          </a:p>
          <a:p>
            <a:r>
              <a:rPr lang="en-US" dirty="0" smtClean="0"/>
              <a:t>Don’t be afraid</a:t>
            </a:r>
            <a:r>
              <a:rPr lang="en-US" baseline="0" dirty="0" smtClean="0"/>
              <a:t> to </a:t>
            </a:r>
            <a:r>
              <a:rPr lang="en-US" baseline="0" smtClean="0"/>
              <a:t>make guesses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0F7FCA-BA34-4267-ACAB-9AFFA94C232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1090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B7766-EE83-4948-AC1A-78A2B956E26E}" type="datetimeFigureOut">
              <a:rPr lang="en-US" smtClean="0"/>
              <a:t>12/7/2015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60316-DEB5-425D-B14F-5080F00B7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691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B7766-EE83-4948-AC1A-78A2B956E26E}" type="datetimeFigureOut">
              <a:rPr lang="en-US" smtClean="0"/>
              <a:t>12/7/2015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60316-DEB5-425D-B14F-5080F00B7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640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B7766-EE83-4948-AC1A-78A2B956E26E}" type="datetimeFigureOut">
              <a:rPr lang="en-US" smtClean="0"/>
              <a:t>12/7/2015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60316-DEB5-425D-B14F-5080F00B7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714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B7766-EE83-4948-AC1A-78A2B956E26E}" type="datetimeFigureOut">
              <a:rPr lang="en-US" smtClean="0"/>
              <a:t>12/7/2015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60316-DEB5-425D-B14F-5080F00B7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930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B7766-EE83-4948-AC1A-78A2B956E26E}" type="datetimeFigureOut">
              <a:rPr lang="en-US" smtClean="0"/>
              <a:t>12/7/2015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60316-DEB5-425D-B14F-5080F00B7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058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B7766-EE83-4948-AC1A-78A2B956E26E}" type="datetimeFigureOut">
              <a:rPr lang="en-US" smtClean="0"/>
              <a:t>12/7/2015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60316-DEB5-425D-B14F-5080F00B7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136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B7766-EE83-4948-AC1A-78A2B956E26E}" type="datetimeFigureOut">
              <a:rPr lang="en-US" smtClean="0"/>
              <a:t>12/7/2015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60316-DEB5-425D-B14F-5080F00B7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860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B7766-EE83-4948-AC1A-78A2B956E26E}" type="datetimeFigureOut">
              <a:rPr lang="en-US" smtClean="0"/>
              <a:t>12/7/2015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60316-DEB5-425D-B14F-5080F00B7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803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B7766-EE83-4948-AC1A-78A2B956E26E}" type="datetimeFigureOut">
              <a:rPr lang="en-US" smtClean="0"/>
              <a:t>12/7/2015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60316-DEB5-425D-B14F-5080F00B7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590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B7766-EE83-4948-AC1A-78A2B956E26E}" type="datetimeFigureOut">
              <a:rPr lang="en-US" smtClean="0"/>
              <a:t>12/7/2015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60316-DEB5-425D-B14F-5080F00B7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90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B7766-EE83-4948-AC1A-78A2B956E26E}" type="datetimeFigureOut">
              <a:rPr lang="en-US" smtClean="0"/>
              <a:t>12/7/2015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60316-DEB5-425D-B14F-5080F00B7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216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DB7766-EE83-4948-AC1A-78A2B956E26E}" type="datetimeFigureOut">
              <a:rPr lang="en-US" smtClean="0"/>
              <a:t>12/7/2015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360316-DEB5-425D-B14F-5080F00B7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240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adam@leadgen180.com" TargetMode="External"/><Relationship Id="rId2" Type="http://schemas.openxmlformats.org/officeDocument/2006/relationships/hyperlink" Target="mailto:dayo@leadgen180.com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calendly.com/leadgen180/adam" TargetMode="External"/><Relationship Id="rId4" Type="http://schemas.openxmlformats.org/officeDocument/2006/relationships/hyperlink" Target="https://calendly.com/leadgen180/dayo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620087"/>
            <a:ext cx="11951594" cy="2387600"/>
          </a:xfrm>
        </p:spPr>
        <p:txBody>
          <a:bodyPr/>
          <a:lstStyle/>
          <a:p>
            <a:r>
              <a:rPr lang="en-US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Marketing Planning For The New Year</a:t>
            </a:r>
            <a:endParaRPr lang="en-US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11121" y="3274800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Attract New Clients In 2016</a:t>
            </a:r>
          </a:p>
          <a:p>
            <a:endParaRPr lang="en-US" dirty="0"/>
          </a:p>
          <a:p>
            <a:r>
              <a:rPr lang="en-US" dirty="0" smtClean="0"/>
              <a:t>By: </a:t>
            </a:r>
            <a:r>
              <a:rPr lang="en-US" dirty="0" err="1" smtClean="0"/>
              <a:t>Dayo</a:t>
            </a:r>
            <a:r>
              <a:rPr lang="en-US" dirty="0" smtClean="0"/>
              <a:t> </a:t>
            </a:r>
            <a:r>
              <a:rPr lang="en-US" dirty="0" err="1" smtClean="0"/>
              <a:t>Adiatu</a:t>
            </a:r>
            <a:endParaRPr lang="en-US" dirty="0" smtClean="0"/>
          </a:p>
          <a:p>
            <a:r>
              <a:rPr lang="en-US" dirty="0" smtClean="0"/>
              <a:t>www.LeadGen180.com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9581" y="5197675"/>
            <a:ext cx="3038899" cy="1305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2261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Test</a:t>
            </a:r>
            <a:endParaRPr lang="en-US" sz="80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Tests can happen simultaneously</a:t>
            </a:r>
          </a:p>
          <a:p>
            <a:r>
              <a:rPr lang="en-US" sz="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Tests should be short and pre-defined</a:t>
            </a:r>
          </a:p>
          <a:p>
            <a:r>
              <a:rPr lang="en-US" sz="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Test should answer:</a:t>
            </a:r>
          </a:p>
          <a:p>
            <a:pPr lvl="1"/>
            <a:r>
              <a:rPr lang="en-US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How much does it cost to get a new patient?</a:t>
            </a:r>
          </a:p>
          <a:p>
            <a:pPr lvl="1"/>
            <a:r>
              <a:rPr lang="en-US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How many patients can I get?</a:t>
            </a:r>
          </a:p>
          <a:p>
            <a:pPr lvl="1"/>
            <a:r>
              <a:rPr lang="en-US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Are these the kind of patients I want?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5065" y="5791522"/>
            <a:ext cx="2416935" cy="1037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9764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What Are Your Stats?</a:t>
            </a:r>
            <a:endParaRPr lang="en-US" sz="80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6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Number of leads</a:t>
            </a:r>
          </a:p>
          <a:p>
            <a:r>
              <a:rPr lang="en-US" sz="6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Cost per lead</a:t>
            </a:r>
          </a:p>
          <a:p>
            <a:r>
              <a:rPr lang="en-US" sz="6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Cost per conversion</a:t>
            </a:r>
            <a:endParaRPr lang="en-US" sz="4000" dirty="0" smtClean="0"/>
          </a:p>
          <a:p>
            <a:endParaRPr lang="en-US" sz="44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5065" y="5791522"/>
            <a:ext cx="2416935" cy="1037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56401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Focusing</a:t>
            </a:r>
            <a:endParaRPr lang="en-US" sz="80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Which of your 3 tests has done the best?</a:t>
            </a:r>
          </a:p>
          <a:p>
            <a:r>
              <a:rPr lang="en-US" sz="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How can you direct funds towards this marketing method to increase results?</a:t>
            </a:r>
          </a:p>
          <a:p>
            <a:r>
              <a:rPr lang="en-US" sz="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REPEAT! – If none of your top 3 are promising then repeat the process</a:t>
            </a:r>
          </a:p>
          <a:p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5065" y="5791522"/>
            <a:ext cx="2416935" cy="1037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51661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Keeping Track of It All</a:t>
            </a:r>
            <a:endParaRPr lang="en-US" sz="80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327" y="1540873"/>
            <a:ext cx="11223735" cy="5317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15414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Numbers Are King</a:t>
            </a:r>
            <a:endParaRPr lang="en-US" sz="80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US" sz="6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Online Marketing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6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Expos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6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Patient Referrals</a:t>
            </a:r>
          </a:p>
          <a:p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5065" y="5791522"/>
            <a:ext cx="2416935" cy="1037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56637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Online Marketing</a:t>
            </a:r>
            <a:endParaRPr lang="en-US" sz="80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US" sz="6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Great Ad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6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Page That Collects Leads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6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Email Follow Up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6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Phone Call Follow Up</a:t>
            </a:r>
          </a:p>
          <a:p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5065" y="5791522"/>
            <a:ext cx="2416935" cy="1037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93591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Resources: Summit</a:t>
            </a:r>
            <a:endParaRPr lang="en-US" sz="80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US" sz="6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FB, Twitter, Pinterest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6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Google </a:t>
            </a:r>
            <a:r>
              <a:rPr lang="en-US" sz="6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Adwords</a:t>
            </a:r>
            <a:r>
              <a:rPr lang="en-U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6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&amp; Instagram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6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Scripting</a:t>
            </a:r>
          </a:p>
          <a:p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5065" y="5733466"/>
            <a:ext cx="2416935" cy="1037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0512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333" y="1548606"/>
            <a:ext cx="10077450" cy="490537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5065" y="345735"/>
            <a:ext cx="2416935" cy="1037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3293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5065" y="345735"/>
            <a:ext cx="2416935" cy="103799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l="-245" t="-453" r="79985" b="453"/>
          <a:stretch/>
        </p:blipFill>
        <p:spPr>
          <a:xfrm>
            <a:off x="246743" y="2064430"/>
            <a:ext cx="2336800" cy="331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55948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5065" y="345735"/>
            <a:ext cx="2416935" cy="103799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l="-245" t="-453" r="60102" b="453"/>
          <a:stretch/>
        </p:blipFill>
        <p:spPr>
          <a:xfrm>
            <a:off x="246743" y="2064430"/>
            <a:ext cx="4630057" cy="331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41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Marketing Channels</a:t>
            </a:r>
            <a:endParaRPr lang="en-US" sz="66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Online Marketing</a:t>
            </a:r>
            <a:endParaRPr 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Patient Referral</a:t>
            </a:r>
          </a:p>
          <a:p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Search Engine Marketing</a:t>
            </a:r>
          </a:p>
          <a:p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Social Media Marketing</a:t>
            </a:r>
          </a:p>
          <a:p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Offline Ads (Newspaper, Billboards, </a:t>
            </a:r>
            <a:r>
              <a:rPr lang="en-US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etc</a:t>
            </a:r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</a:t>
            </a:r>
          </a:p>
          <a:p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Email Marketing</a:t>
            </a:r>
          </a:p>
          <a:p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Content Marketing/Newsletters</a:t>
            </a:r>
          </a:p>
          <a:p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SEO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Blogs</a:t>
            </a:r>
          </a:p>
          <a:p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Tradeshows</a:t>
            </a:r>
          </a:p>
          <a:p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TV</a:t>
            </a:r>
          </a:p>
          <a:p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Radio</a:t>
            </a:r>
          </a:p>
          <a:p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Mailers</a:t>
            </a:r>
          </a:p>
          <a:p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Speaking Engagements</a:t>
            </a:r>
          </a:p>
          <a:p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Community Events</a:t>
            </a:r>
            <a:endParaRPr 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Salon Program</a:t>
            </a:r>
            <a:endParaRPr 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5065" y="5791522"/>
            <a:ext cx="2416935" cy="1037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5960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5065" y="345735"/>
            <a:ext cx="2416935" cy="103799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l="-246" t="-453" r="40345" b="453"/>
          <a:stretch/>
        </p:blipFill>
        <p:spPr>
          <a:xfrm>
            <a:off x="246743" y="2064430"/>
            <a:ext cx="6908800" cy="331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9371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5065" y="345735"/>
            <a:ext cx="2416935" cy="103799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l="-245" t="-453" r="20084" b="453"/>
          <a:stretch/>
        </p:blipFill>
        <p:spPr>
          <a:xfrm>
            <a:off x="246743" y="2064430"/>
            <a:ext cx="9245600" cy="331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9547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5065" y="345735"/>
            <a:ext cx="2416935" cy="103799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l="-246" t="-453" r="-1435" b="453"/>
          <a:stretch/>
        </p:blipFill>
        <p:spPr>
          <a:xfrm>
            <a:off x="246743" y="2064430"/>
            <a:ext cx="11727542" cy="331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7101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www.LeadGen180.com</a:t>
            </a:r>
            <a:endParaRPr lang="en-US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3132591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hlinkClick r:id="rId2"/>
              </a:rPr>
              <a:t>dayo@leadgen180.com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adam@leadgen180.com</a:t>
            </a:r>
            <a:endParaRPr lang="en-US" dirty="0" smtClean="0"/>
          </a:p>
          <a:p>
            <a:r>
              <a:rPr lang="en-US" b="1" i="1" dirty="0"/>
              <a:t/>
            </a:r>
            <a:br>
              <a:rPr lang="en-US" b="1" i="1" dirty="0"/>
            </a:br>
            <a:r>
              <a:rPr lang="en-US" b="1" i="1" dirty="0"/>
              <a:t>Schedule a time to speak with </a:t>
            </a:r>
            <a:r>
              <a:rPr lang="en-US" b="1" i="1" dirty="0" smtClean="0"/>
              <a:t>us!</a:t>
            </a:r>
          </a:p>
          <a:p>
            <a:r>
              <a:rPr lang="en-US" dirty="0" smtClean="0">
                <a:hlinkClick r:id="rId4"/>
              </a:rPr>
              <a:t>https</a:t>
            </a:r>
            <a:r>
              <a:rPr lang="en-US" dirty="0">
                <a:hlinkClick r:id="rId4"/>
              </a:rPr>
              <a:t>://</a:t>
            </a:r>
            <a:r>
              <a:rPr lang="en-US" dirty="0" smtClean="0">
                <a:hlinkClick r:id="rId4"/>
              </a:rPr>
              <a:t>calendly.com/leadgen180/dayo</a:t>
            </a:r>
            <a:endParaRPr lang="en-US" dirty="0" smtClean="0"/>
          </a:p>
          <a:p>
            <a:r>
              <a:rPr lang="en-US" dirty="0" smtClean="0">
                <a:hlinkClick r:id="rId5"/>
              </a:rPr>
              <a:t>https://calendly.com/leadgen180/adam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180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425959"/>
            <a:ext cx="10515600" cy="2852737"/>
          </a:xfrm>
        </p:spPr>
        <p:txBody>
          <a:bodyPr>
            <a:normAutofit/>
          </a:bodyPr>
          <a:lstStyle/>
          <a:p>
            <a:pPr algn="ctr"/>
            <a:r>
              <a:rPr lang="en-US" sz="8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It’s Not Working</a:t>
            </a:r>
            <a:endParaRPr lang="en-US" sz="88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5065" y="5791522"/>
            <a:ext cx="2416935" cy="1037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703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425959"/>
            <a:ext cx="10515600" cy="2852737"/>
          </a:xfrm>
        </p:spPr>
        <p:txBody>
          <a:bodyPr>
            <a:normAutofit/>
          </a:bodyPr>
          <a:lstStyle/>
          <a:p>
            <a:pPr algn="ctr"/>
            <a:r>
              <a:rPr lang="en-US" sz="8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Where Do You Begin?</a:t>
            </a:r>
            <a:endParaRPr lang="en-US" sz="88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5065" y="5791522"/>
            <a:ext cx="2416935" cy="1037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1491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Bullseye Method</a:t>
            </a:r>
            <a:endParaRPr lang="en-US" sz="66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6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Brainstorm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6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Rank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6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Prioritize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6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Test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6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Focus</a:t>
            </a: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5065" y="5791522"/>
            <a:ext cx="2416935" cy="1037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85908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Brainstorm</a:t>
            </a:r>
            <a:endParaRPr lang="en-US" sz="80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077" y="1927166"/>
            <a:ext cx="11451846" cy="385877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5065" y="5791522"/>
            <a:ext cx="2416935" cy="1037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402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Rank</a:t>
            </a:r>
            <a:endParaRPr lang="en-US" sz="80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Column A (Inner Circle): which marketing method seems most promising right now?</a:t>
            </a:r>
          </a:p>
          <a:p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Column B (Potential): which marketing method could possibly work?</a:t>
            </a:r>
          </a:p>
          <a:p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Column C (Long-shot): which marketing method seems like a stretch for your office?</a:t>
            </a:r>
          </a:p>
          <a:p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5065" y="5791522"/>
            <a:ext cx="2416935" cy="1037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99198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2678" y="228628"/>
            <a:ext cx="8460334" cy="491783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5065" y="5791522"/>
            <a:ext cx="2416935" cy="1037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44948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Prioritize</a:t>
            </a:r>
            <a:endParaRPr lang="en-US" sz="80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Choose A Top 3 from your Inner Circle and Potential Columns</a:t>
            </a:r>
          </a:p>
          <a:p>
            <a:r>
              <a:rPr lang="en-US" sz="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It’s important that you choose only 3</a:t>
            </a:r>
          </a:p>
          <a:p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5065" y="5791522"/>
            <a:ext cx="2416935" cy="1037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32672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405</Words>
  <Application>Microsoft Office PowerPoint</Application>
  <PresentationFormat>Widescreen</PresentationFormat>
  <Paragraphs>109</Paragraphs>
  <Slides>23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Office Theme</vt:lpstr>
      <vt:lpstr>Marketing Planning For The New Year</vt:lpstr>
      <vt:lpstr>Marketing Channels</vt:lpstr>
      <vt:lpstr>It’s Not Working</vt:lpstr>
      <vt:lpstr>Where Do You Begin?</vt:lpstr>
      <vt:lpstr>Bullseye Method</vt:lpstr>
      <vt:lpstr>Brainstorm</vt:lpstr>
      <vt:lpstr>Rank</vt:lpstr>
      <vt:lpstr>PowerPoint Presentation</vt:lpstr>
      <vt:lpstr>Prioritize</vt:lpstr>
      <vt:lpstr>Test</vt:lpstr>
      <vt:lpstr>What Are Your Stats?</vt:lpstr>
      <vt:lpstr>Focusing</vt:lpstr>
      <vt:lpstr>Keeping Track of It All</vt:lpstr>
      <vt:lpstr>Numbers Are King</vt:lpstr>
      <vt:lpstr>Online Marketing</vt:lpstr>
      <vt:lpstr>Resources: Summit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www.LeadGen180.com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 Planning For The New Year</dc:title>
  <dc:creator>Admin</dc:creator>
  <cp:lastModifiedBy>Admin</cp:lastModifiedBy>
  <cp:revision>12</cp:revision>
  <dcterms:created xsi:type="dcterms:W3CDTF">2015-12-07T07:00:46Z</dcterms:created>
  <dcterms:modified xsi:type="dcterms:W3CDTF">2015-12-08T02:08:12Z</dcterms:modified>
</cp:coreProperties>
</file>