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4"/>
            <a:ext cx="7647708" cy="210207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Upsell with th</a:t>
            </a:r>
            <a:r>
              <a:rPr lang="en-US" sz="6000" dirty="0" smtClean="0">
                <a:solidFill>
                  <a:srgbClr val="0070C0"/>
                </a:solidFill>
              </a:rPr>
              <a:t>e Doctors Script Pad </a:t>
            </a:r>
            <a:r>
              <a:rPr lang="en-US" sz="3000" dirty="0" smtClean="0">
                <a:solidFill>
                  <a:srgbClr val="0070C0"/>
                </a:solidFill>
              </a:rPr>
              <a:t>(Product Recommendation Sheet)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647708" cy="1167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Dr. </a:t>
            </a:r>
            <a:r>
              <a:rPr lang="en-US" sz="4000" dirty="0" smtClean="0"/>
              <a:t>Todd Singleton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4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56"/>
            <a:ext cx="4443248" cy="68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24400" y="1981200"/>
            <a:ext cx="4038600" cy="1282353"/>
          </a:xfrm>
        </p:spPr>
        <p:txBody>
          <a:bodyPr>
            <a:normAutofit/>
          </a:bodyPr>
          <a:lstStyle/>
          <a:p>
            <a:pPr algn="ctr"/>
            <a:r>
              <a:rPr lang="en-US" sz="2500" b="1" u="sng" dirty="0" smtClean="0">
                <a:solidFill>
                  <a:srgbClr val="0070C0"/>
                </a:solidFill>
              </a:rPr>
              <a:t>Location on Club Reduce</a:t>
            </a:r>
          </a:p>
          <a:p>
            <a:pPr algn="ctr"/>
            <a:r>
              <a:rPr lang="en-US" sz="1500" b="1" dirty="0" smtClean="0">
                <a:solidFill>
                  <a:srgbClr val="0070C0"/>
                </a:solidFill>
              </a:rPr>
              <a:t>Marketing &gt; All &gt; Supplementation &gt; Product Recommendation Sheet</a:t>
            </a:r>
            <a:endParaRPr 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Talk </a:t>
            </a:r>
            <a:r>
              <a:rPr lang="en-US" sz="2800" dirty="0" smtClean="0">
                <a:solidFill>
                  <a:srgbClr val="0070C0"/>
                </a:solidFill>
              </a:rPr>
              <a:t>To ALL Your </a:t>
            </a:r>
            <a:r>
              <a:rPr lang="en-US" sz="2800" dirty="0" smtClean="0">
                <a:solidFill>
                  <a:srgbClr val="0070C0"/>
                </a:solidFill>
              </a:rPr>
              <a:t>Patients Using the Script Pad </a:t>
            </a:r>
            <a:r>
              <a:rPr lang="en-US" sz="2200" dirty="0" smtClean="0">
                <a:solidFill>
                  <a:srgbClr val="0070C0"/>
                </a:solidFill>
              </a:rPr>
              <a:t>(Recommendation Sheet)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917373" cy="3352800"/>
          </a:xfrm>
        </p:spPr>
        <p:txBody>
          <a:bodyPr/>
          <a:lstStyle/>
          <a:p>
            <a:r>
              <a:rPr lang="en-US" sz="2200" dirty="0" smtClean="0"/>
              <a:t>Train your entire staff to upsell products</a:t>
            </a:r>
          </a:p>
          <a:p>
            <a:r>
              <a:rPr lang="en-US" sz="2200" dirty="0" smtClean="0"/>
              <a:t>Print out Product sheets and have them in every room and at the front desk</a:t>
            </a:r>
          </a:p>
          <a:p>
            <a:r>
              <a:rPr lang="en-US" sz="2200" dirty="0" smtClean="0"/>
              <a:t>Incentivize your employees when upselling products or Take-Home Kits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Joe\Downloads\doctor, patient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133600"/>
            <a:ext cx="3124200" cy="1623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16 Take Home Kits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Patient can order any of the 16 Take-Home Kits on Club Reduce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8"/>
            <a:ext cx="5410200" cy="68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How Can My Patients Order Online?</a:t>
            </a:r>
            <a:endParaRPr lang="en-US" sz="35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Image result for using a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24730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 (1) (2)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 (2)</Template>
  <TotalTime>4674</TotalTime>
  <Words>95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Summit Theme2 (1) (2)</vt:lpstr>
      <vt:lpstr>Upsell with the Doctors Script Pad (Product Recommendation Sheet)</vt:lpstr>
      <vt:lpstr>PowerPoint Presentation</vt:lpstr>
      <vt:lpstr>Talk To ALL Your Patients Using the Script Pad (Recommendation Sheet)</vt:lpstr>
      <vt:lpstr>PowerPoint Presentation</vt:lpstr>
      <vt:lpstr>How Can My Patients Order Online?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25</cp:revision>
  <dcterms:created xsi:type="dcterms:W3CDTF">2016-05-18T20:45:07Z</dcterms:created>
  <dcterms:modified xsi:type="dcterms:W3CDTF">2017-05-23T18:54:19Z</dcterms:modified>
</cp:coreProperties>
</file>